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5" r:id="rId3"/>
  </p:sldMasterIdLst>
  <p:notesMasterIdLst>
    <p:notesMasterId r:id="rId39"/>
  </p:notesMasterIdLst>
  <p:sldIdLst>
    <p:sldId id="256" r:id="rId4"/>
    <p:sldId id="260" r:id="rId5"/>
    <p:sldId id="415" r:id="rId6"/>
    <p:sldId id="416" r:id="rId7"/>
    <p:sldId id="418" r:id="rId8"/>
    <p:sldId id="417" r:id="rId9"/>
    <p:sldId id="419" r:id="rId10"/>
    <p:sldId id="287" r:id="rId11"/>
    <p:sldId id="420" r:id="rId12"/>
    <p:sldId id="438" r:id="rId13"/>
    <p:sldId id="263" r:id="rId14"/>
    <p:sldId id="257" r:id="rId15"/>
    <p:sldId id="439" r:id="rId16"/>
    <p:sldId id="441" r:id="rId17"/>
    <p:sldId id="440" r:id="rId18"/>
    <p:sldId id="265" r:id="rId19"/>
    <p:sldId id="422" r:id="rId20"/>
    <p:sldId id="425" r:id="rId21"/>
    <p:sldId id="428" r:id="rId22"/>
    <p:sldId id="429" r:id="rId23"/>
    <p:sldId id="430" r:id="rId24"/>
    <p:sldId id="431" r:id="rId25"/>
    <p:sldId id="432" r:id="rId26"/>
    <p:sldId id="427" r:id="rId27"/>
    <p:sldId id="272" r:id="rId28"/>
    <p:sldId id="259" r:id="rId29"/>
    <p:sldId id="266" r:id="rId30"/>
    <p:sldId id="267" r:id="rId31"/>
    <p:sldId id="268" r:id="rId32"/>
    <p:sldId id="270" r:id="rId33"/>
    <p:sldId id="271" r:id="rId34"/>
    <p:sldId id="442" r:id="rId35"/>
    <p:sldId id="443" r:id="rId36"/>
    <p:sldId id="444" r:id="rId37"/>
    <p:sldId id="298" r:id="rId38"/>
  </p:sldIdLst>
  <p:sldSz cx="12192000" cy="6858000"/>
  <p:notesSz cx="7315200" cy="96012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BBD6"/>
    <a:srgbClr val="E3C03D"/>
    <a:srgbClr val="DFC348"/>
    <a:srgbClr val="A5D1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78693" autoAdjust="0"/>
  </p:normalViewPr>
  <p:slideViewPr>
    <p:cSldViewPr snapToGrid="0" snapToObjects="1">
      <p:cViewPr varScale="1">
        <p:scale>
          <a:sx n="53" d="100"/>
          <a:sy n="53" d="100"/>
        </p:scale>
        <p:origin x="504" y="43"/>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3" d="100"/>
          <a:sy n="83"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65521FA-BA85-48BC-9D71-319C61131DC3}" type="datetimeFigureOut">
              <a:rPr lang="en-US" smtClean="0"/>
              <a:t>2/4/2026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576B6F5-3BF2-46C2-994B-08CDBD6BA93C}" type="slidenum">
              <a:rPr lang="en-US" smtClean="0"/>
              <a:t>‹#›</a:t>
            </a:fld>
            <a:endParaRPr lang="en-US"/>
          </a:p>
        </p:txBody>
      </p:sp>
    </p:spTree>
    <p:extLst>
      <p:ext uri="{BB962C8B-B14F-4D97-AF65-F5344CB8AC3E}">
        <p14:creationId xmlns:p14="http://schemas.microsoft.com/office/powerpoint/2010/main" val="3017126341"/>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1.next.westlaw.com/Document/I9483cdb86e8f11e1b71fa7764cbfcb47/View/FullText.html?transitionType=UniqueDocItem&amp;contextData=(sc.UserEnteredCitation)&amp;userEnteredCitation=85+So.+3d+56#co_footnote_B0011202731394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Hypothetical 4 on the handout.</a:t>
            </a:r>
          </a:p>
        </p:txBody>
      </p:sp>
      <p:sp>
        <p:nvSpPr>
          <p:cNvPr id="4" name="Slide Number Placeholder 3"/>
          <p:cNvSpPr>
            <a:spLocks noGrp="1"/>
          </p:cNvSpPr>
          <p:nvPr>
            <p:ph type="sldNum" sz="quarter" idx="5"/>
          </p:nvPr>
        </p:nvSpPr>
        <p:spPr/>
        <p:txBody>
          <a:bodyPr/>
          <a:lstStyle/>
          <a:p>
            <a:fld id="{7576B6F5-3BF2-46C2-994B-08CDBD6BA93C}" type="slidenum">
              <a:rPr lang="en-US" smtClean="0"/>
              <a:t>2</a:t>
            </a:fld>
            <a:endParaRPr lang="en-US"/>
          </a:p>
        </p:txBody>
      </p:sp>
    </p:spTree>
    <p:extLst>
      <p:ext uri="{BB962C8B-B14F-4D97-AF65-F5344CB8AC3E}">
        <p14:creationId xmlns:p14="http://schemas.microsoft.com/office/powerpoint/2010/main" val="194643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00695">
              <a:defRPr/>
            </a:pPr>
            <a:r>
              <a:rPr lang="en-US" dirty="0">
                <a:solidFill>
                  <a:srgbClr val="FF0000"/>
                </a:solidFill>
              </a:rPr>
              <a:t>“Most judges still wrote their drafts by hand, but the typewriter became an important tool in the dissemination of judicial opinions both internally and in the dissemination of judicial opinions both internally and to the outside world</a:t>
            </a:r>
            <a:r>
              <a:rPr lang="en-US" b="1" dirty="0">
                <a:solidFill>
                  <a:srgbClr val="FF0000"/>
                </a:solidFill>
              </a:rPr>
              <a:t>.  In 1905, Justice David Brewer somewhat ungenerously referred to his law clerk as ‘a typewriter, a fountain pen, used by the judge to facilitate his work.”</a:t>
            </a:r>
          </a:p>
          <a:p>
            <a:pPr defTabSz="1100695">
              <a:defRPr/>
            </a:pPr>
            <a:endParaRPr lang="en-US" dirty="0">
              <a:solidFill>
                <a:srgbClr val="FF0000"/>
              </a:solidFill>
            </a:endParaRPr>
          </a:p>
          <a:p>
            <a:pPr defTabSz="1100695">
              <a:defRPr/>
            </a:pPr>
            <a:r>
              <a:rPr lang="en-US" dirty="0">
                <a:solidFill>
                  <a:srgbClr val="FF0000"/>
                </a:solidFill>
              </a:rPr>
              <a:t>Law clerks had to be stenographers – until the invention of the Dictaphone.  At least one law clerk lost his job to a “lack of stenographic knowledge.”</a:t>
            </a:r>
          </a:p>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11</a:t>
            </a:fld>
            <a:endParaRPr lang="en-US"/>
          </a:p>
        </p:txBody>
      </p:sp>
    </p:spTree>
    <p:extLst>
      <p:ext uri="{BB962C8B-B14F-4D97-AF65-F5344CB8AC3E}">
        <p14:creationId xmlns:p14="http://schemas.microsoft.com/office/powerpoint/2010/main" val="2968692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33E96-F078-4B3D-A8F4-F1AF21EBC357}" type="slidenum">
              <a:rPr lang="en-US" smtClean="0"/>
              <a:t>12</a:t>
            </a:fld>
            <a:endParaRPr lang="en-US"/>
          </a:p>
        </p:txBody>
      </p:sp>
    </p:spTree>
    <p:extLst>
      <p:ext uri="{BB962C8B-B14F-4D97-AF65-F5344CB8AC3E}">
        <p14:creationId xmlns:p14="http://schemas.microsoft.com/office/powerpoint/2010/main" val="109633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260A9-58CE-6DEF-4696-968FB0263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03450-8703-76DB-A4C6-BDA111E12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F89FC1-3EC5-415C-CE97-A8B97A73C25A}"/>
              </a:ext>
            </a:extLst>
          </p:cNvPr>
          <p:cNvSpPr>
            <a:spLocks noGrp="1"/>
          </p:cNvSpPr>
          <p:nvPr>
            <p:ph type="body" idx="1"/>
          </p:nvPr>
        </p:nvSpPr>
        <p:spPr/>
        <p:txBody>
          <a:bodyPr/>
          <a:lstStyle/>
          <a:p>
            <a:r>
              <a:rPr lang="en-US" dirty="0"/>
              <a:t>This is Hypothetical 4 on the handout.</a:t>
            </a:r>
          </a:p>
        </p:txBody>
      </p:sp>
      <p:sp>
        <p:nvSpPr>
          <p:cNvPr id="4" name="Slide Number Placeholder 3">
            <a:extLst>
              <a:ext uri="{FF2B5EF4-FFF2-40B4-BE49-F238E27FC236}">
                <a16:creationId xmlns:a16="http://schemas.microsoft.com/office/drawing/2014/main" id="{5544AB42-F4C4-AEEA-9BA8-2E754607FD7E}"/>
              </a:ext>
            </a:extLst>
          </p:cNvPr>
          <p:cNvSpPr>
            <a:spLocks noGrp="1"/>
          </p:cNvSpPr>
          <p:nvPr>
            <p:ph type="sldNum" sz="quarter" idx="5"/>
          </p:nvPr>
        </p:nvSpPr>
        <p:spPr/>
        <p:txBody>
          <a:bodyPr/>
          <a:lstStyle/>
          <a:p>
            <a:fld id="{7576B6F5-3BF2-46C2-994B-08CDBD6BA93C}" type="slidenum">
              <a:rPr lang="en-US" smtClean="0"/>
              <a:t>13</a:t>
            </a:fld>
            <a:endParaRPr lang="en-US"/>
          </a:p>
        </p:txBody>
      </p:sp>
    </p:spTree>
    <p:extLst>
      <p:ext uri="{BB962C8B-B14F-4D97-AF65-F5344CB8AC3E}">
        <p14:creationId xmlns:p14="http://schemas.microsoft.com/office/powerpoint/2010/main" val="3377369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Integrity of the judiciary – undermines the credibility of the judge and also raises the specter of the judge being held to a higher standard than everyone else.  A judge can sanction a lawyer for </a:t>
            </a:r>
          </a:p>
        </p:txBody>
      </p:sp>
      <p:sp>
        <p:nvSpPr>
          <p:cNvPr id="4" name="Slide Number Placeholder 3"/>
          <p:cNvSpPr>
            <a:spLocks noGrp="1"/>
          </p:cNvSpPr>
          <p:nvPr>
            <p:ph type="sldNum" sz="quarter" idx="5"/>
          </p:nvPr>
        </p:nvSpPr>
        <p:spPr/>
        <p:txBody>
          <a:bodyPr/>
          <a:lstStyle/>
          <a:p>
            <a:fld id="{4186D4DC-F277-48F4-AB3E-031D9F7CFAC8}" type="slidenum">
              <a:rPr lang="en-US" smtClean="0"/>
              <a:t>14</a:t>
            </a:fld>
            <a:endParaRPr lang="en-US"/>
          </a:p>
        </p:txBody>
      </p:sp>
    </p:spTree>
    <p:extLst>
      <p:ext uri="{BB962C8B-B14F-4D97-AF65-F5344CB8AC3E}">
        <p14:creationId xmlns:p14="http://schemas.microsoft.com/office/powerpoint/2010/main" val="542783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96159-8513-BFC4-B285-1F5EBF6DA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15C271-A1AA-A1B9-02A2-254E10FE3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8F1A7-059A-95D8-ADFE-9D846FA1FE7B}"/>
              </a:ext>
            </a:extLst>
          </p:cNvPr>
          <p:cNvSpPr>
            <a:spLocks noGrp="1"/>
          </p:cNvSpPr>
          <p:nvPr>
            <p:ph type="body" idx="1"/>
          </p:nvPr>
        </p:nvSpPr>
        <p:spPr/>
        <p:txBody>
          <a:bodyPr/>
          <a:lstStyle/>
          <a:p>
            <a:pPr marL="0" indent="0">
              <a:buNone/>
            </a:pPr>
            <a:r>
              <a:rPr lang="en-US" sz="1600" dirty="0"/>
              <a:t>Which year do you think has the most case cites to “generative artificial intelligence” or “generative AI”?</a:t>
            </a:r>
          </a:p>
          <a:p>
            <a:pPr marL="0" indent="0">
              <a:buNone/>
            </a:pPr>
            <a:endParaRPr lang="en-US" sz="1600" dirty="0"/>
          </a:p>
          <a:p>
            <a:pPr marL="0" indent="0">
              <a:buNone/>
            </a:pPr>
            <a:r>
              <a:rPr lang="en-US" sz="1600" dirty="0"/>
              <a:t>2023, 2024, or 2025</a:t>
            </a:r>
          </a:p>
          <a:p>
            <a:pPr marL="0" indent="0">
              <a:buNone/>
            </a:pPr>
            <a:endParaRPr lang="en-US" sz="1600" dirty="0"/>
          </a:p>
          <a:p>
            <a:pPr marL="0" indent="0">
              <a:buNone/>
            </a:pPr>
            <a:r>
              <a:rPr lang="en-US" sz="1600" dirty="0"/>
              <a:t>What percentage do you think involved lawyers? Pro se?</a:t>
            </a:r>
          </a:p>
          <a:p>
            <a:endParaRPr lang="en-US" dirty="0"/>
          </a:p>
          <a:p>
            <a:endParaRPr lang="en-US" dirty="0"/>
          </a:p>
          <a:p>
            <a:r>
              <a:rPr lang="en-US" dirty="0"/>
              <a:t>Attorney Lightfoot – representing Judge Port-ee –a – in a bankruptcy:</a:t>
            </a:r>
          </a:p>
          <a:p>
            <a:endParaRPr lang="en-US" dirty="0"/>
          </a:p>
          <a:p>
            <a:pPr fontAlgn="auto"/>
            <a:r>
              <a:rPr lang="en-US" sz="1700" dirty="0"/>
              <a:t>As a result, in March 2001, respondent recommended that Judge and Mrs. Porteous file for bankruptcy protection under Chapter 13 of the Bankruptcy Code. However, respondent was aware that at that time the local newspaper, </a:t>
            </a:r>
            <a:r>
              <a:rPr lang="en-US" sz="1700" i="1" dirty="0"/>
              <a:t>The Times–Picayune,</a:t>
            </a:r>
            <a:r>
              <a:rPr lang="en-US" sz="1700" dirty="0"/>
              <a:t> published each Sunday a list of the names of individuals who had filed for bankruptcy protection during the preceding week. This list was compiled based solely upon the information in the initial bankruptcy petition. Accordingly, to protect his clients from the public “embarrassment” of having their bankruptcy </a:t>
            </a:r>
            <a:r>
              <a:rPr lang="en-US" sz="1700" b="1" dirty="0"/>
              <a:t>**2</a:t>
            </a:r>
            <a:r>
              <a:rPr lang="en-US" sz="1700" dirty="0"/>
              <a:t> filing published in the newspaper, respondent recommended that Judge and Mrs. Porteous allow him to purposely misspell their names on the petition. Respondent also recommended to his clients that they obtain a temporary post office box, the address of which could be used on the bankruptcy petition in place of their home address. Respondent told Judge and Mrs. Porteous that once the information regarding the inaccurate filing was reported in </a:t>
            </a:r>
            <a:r>
              <a:rPr lang="en-US" sz="1700" i="1" dirty="0"/>
              <a:t>The Times–Picayune,</a:t>
            </a:r>
            <a:r>
              <a:rPr lang="en-US" sz="1700" dirty="0"/>
              <a:t> he would amend their petition to provide the proper names and address to the Bankruptcy Court.</a:t>
            </a:r>
          </a:p>
          <a:p>
            <a:pPr fontAlgn="auto"/>
            <a:r>
              <a:rPr lang="en-US" sz="1700" dirty="0"/>
              <a:t>Judge and Mrs. Porteous agreed to this plan, and on March 28, 2001, respondent filed a Chapter 13 bankruptcy petition in the United States Bankruptcy Court for the Eastern District of Louisiana on behalf of his clients. The petition listed the debtors as “G.T. </a:t>
            </a:r>
            <a:r>
              <a:rPr lang="en-US" sz="1700" dirty="0" err="1"/>
              <a:t>Ortous</a:t>
            </a:r>
            <a:r>
              <a:rPr lang="en-US" sz="1700" dirty="0"/>
              <a:t>” and “C.A. </a:t>
            </a:r>
            <a:r>
              <a:rPr lang="en-US" sz="1700" dirty="0" err="1"/>
              <a:t>Ortous</a:t>
            </a:r>
            <a:r>
              <a:rPr lang="en-US" sz="1700" dirty="0"/>
              <a:t>,” and gave the debtors' street address as a post office box in Harvey, Louisiana, rather than listing the address of the home where Judge and Mrs. Porteous resided in Metairie. The remainder of the information included in the filing was correct. Judge and Mrs. Porteous each signed the petition, attesting under penalty of perjury that “the information provided in this petition </a:t>
            </a:r>
            <a:r>
              <a:rPr lang="en-US" sz="1700" b="1" dirty="0"/>
              <a:t>*58</a:t>
            </a:r>
            <a:r>
              <a:rPr lang="en-US" sz="1700" dirty="0"/>
              <a:t> is true and correct.”</a:t>
            </a:r>
            <a:r>
              <a:rPr lang="en-US" sz="1700" baseline="30000" dirty="0">
                <a:hlinkClick r:id="rId3"/>
              </a:rPr>
              <a:t>1</a:t>
            </a:r>
            <a:r>
              <a:rPr lang="en-US" sz="1700" dirty="0"/>
              <a:t> Respondent also signed the petition as attorney for the debtors.</a:t>
            </a:r>
          </a:p>
          <a:p>
            <a:pPr fontAlgn="auto"/>
            <a:r>
              <a:rPr lang="en-US" sz="1700" dirty="0"/>
              <a:t>On Sunday, April 8, 2001, </a:t>
            </a:r>
            <a:r>
              <a:rPr lang="en-US" sz="1700" i="1" dirty="0"/>
              <a:t>The Times–Picayune</a:t>
            </a:r>
            <a:r>
              <a:rPr lang="en-US" sz="1700" dirty="0"/>
              <a:t> published the weekly list of local bankruptcy filings, including that of “C.A. and G.T. </a:t>
            </a:r>
            <a:r>
              <a:rPr lang="en-US" sz="1700" dirty="0" err="1"/>
              <a:t>Ortous</a:t>
            </a:r>
            <a:r>
              <a:rPr lang="en-US" sz="1700" dirty="0"/>
              <a:t>, Post Office Box 1723, Harvey.” On April 9, 2001, respondent filed an amended bankruptcy petition on behalf of his clients, listing the debtors as Gabriel T. Porteous, Jr. and Carmella A. Porteous, and correcting the street address to their residence in Metairie. Following this filing, the bankruptcy proceeded in the usual and </a:t>
            </a:r>
            <a:r>
              <a:rPr lang="en-US" sz="1700" b="1" dirty="0"/>
              <a:t>**3</a:t>
            </a:r>
            <a:r>
              <a:rPr lang="en-US" sz="1700" dirty="0"/>
              <a:t> customary fashion. In July 2004, Judge and Mrs. Porteous were discharged in bankruptcy. During the three years that the Porteous case was pending, none of the creditors objected to the error in the initial petition, and none of the creditors objected to the discharge that was ultimately granted to Judge and Mrs. Porteous.</a:t>
            </a:r>
          </a:p>
          <a:p>
            <a:pPr fontAlgn="auto"/>
            <a:endParaRPr lang="en-US" sz="1700" dirty="0"/>
          </a:p>
          <a:p>
            <a:pPr fontAlgn="auto"/>
            <a:r>
              <a:rPr lang="en-US" sz="1700" dirty="0"/>
              <a:t>Allegations:  </a:t>
            </a:r>
          </a:p>
          <a:p>
            <a:pPr fontAlgn="auto"/>
            <a:r>
              <a:rPr lang="en-US" sz="1700" dirty="0"/>
              <a:t>Violation of Rule 1.2(d):  A lawyer shall not counsel a client to engage in conduct the lawyer knows is criminal or fraudulent</a:t>
            </a:r>
          </a:p>
          <a:p>
            <a:pPr fontAlgn="auto"/>
            <a:r>
              <a:rPr lang="en-US" sz="1700" dirty="0"/>
              <a:t>Rule 3.3 (knowingly making a false statement of material fact to court; offer evidence lawyer knows is false)</a:t>
            </a:r>
          </a:p>
          <a:p>
            <a:pPr fontAlgn="auto"/>
            <a:endParaRPr lang="en-US" sz="1700" dirty="0"/>
          </a:p>
          <a:p>
            <a:pPr fontAlgn="auto"/>
            <a:r>
              <a:rPr lang="en-US" sz="1700" dirty="0"/>
              <a:t>While it did not harm the creditors or client:  “there was actual harm to the legal system and the profession” – suspended for 6 months with all but 30 days deferred.</a:t>
            </a:r>
          </a:p>
          <a:p>
            <a:endParaRPr lang="en-US" dirty="0"/>
          </a:p>
        </p:txBody>
      </p:sp>
      <p:sp>
        <p:nvSpPr>
          <p:cNvPr id="4" name="Slide Number Placeholder 3">
            <a:extLst>
              <a:ext uri="{FF2B5EF4-FFF2-40B4-BE49-F238E27FC236}">
                <a16:creationId xmlns:a16="http://schemas.microsoft.com/office/drawing/2014/main" id="{D65551FC-3953-BED9-B587-8A63D0D3CA79}"/>
              </a:ext>
            </a:extLst>
          </p:cNvPr>
          <p:cNvSpPr>
            <a:spLocks noGrp="1"/>
          </p:cNvSpPr>
          <p:nvPr>
            <p:ph type="sldNum" sz="quarter" idx="5"/>
          </p:nvPr>
        </p:nvSpPr>
        <p:spPr/>
        <p:txBody>
          <a:bodyPr/>
          <a:lstStyle/>
          <a:p>
            <a:fld id="{7576B6F5-3BF2-46C2-994B-08CDBD6BA93C}" type="slidenum">
              <a:rPr lang="en-US" smtClean="0"/>
              <a:t>15</a:t>
            </a:fld>
            <a:endParaRPr lang="en-US"/>
          </a:p>
        </p:txBody>
      </p:sp>
    </p:spTree>
    <p:extLst>
      <p:ext uri="{BB962C8B-B14F-4D97-AF65-F5344CB8AC3E}">
        <p14:creationId xmlns:p14="http://schemas.microsoft.com/office/powerpoint/2010/main" val="1688731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C88CA-4D9E-5D11-AF23-07542F4C2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B7C89-4795-FBA7-BD3A-1DB658876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1B174-E903-22A7-AB37-CA4066CD9F0E}"/>
              </a:ext>
            </a:extLst>
          </p:cNvPr>
          <p:cNvSpPr>
            <a:spLocks noGrp="1"/>
          </p:cNvSpPr>
          <p:nvPr>
            <p:ph type="body" idx="1"/>
          </p:nvPr>
        </p:nvSpPr>
        <p:spPr/>
        <p:txBody>
          <a:bodyPr/>
          <a:lstStyle/>
          <a:p>
            <a:r>
              <a:rPr lang="en-US" dirty="0"/>
              <a:t>This</a:t>
            </a:r>
            <a:r>
              <a:rPr lang="en-US" baseline="0" dirty="0"/>
              <a:t> is based off of the ABA Model Rule of Professional Conduct</a:t>
            </a:r>
            <a:endParaRPr lang="en-US" dirty="0"/>
          </a:p>
        </p:txBody>
      </p:sp>
      <p:sp>
        <p:nvSpPr>
          <p:cNvPr id="4" name="Slide Number Placeholder 3">
            <a:extLst>
              <a:ext uri="{FF2B5EF4-FFF2-40B4-BE49-F238E27FC236}">
                <a16:creationId xmlns:a16="http://schemas.microsoft.com/office/drawing/2014/main" id="{4A00BFBA-4F1D-4496-4986-1FA4E0C640DD}"/>
              </a:ext>
            </a:extLst>
          </p:cNvPr>
          <p:cNvSpPr>
            <a:spLocks noGrp="1"/>
          </p:cNvSpPr>
          <p:nvPr>
            <p:ph type="sldNum" sz="quarter" idx="10"/>
          </p:nvPr>
        </p:nvSpPr>
        <p:spPr/>
        <p:txBody>
          <a:bodyPr/>
          <a:lstStyle/>
          <a:p>
            <a:pPr defTabSz="1028792">
              <a:defRPr/>
            </a:pPr>
            <a:fld id="{4186D4DC-F277-48F4-AB3E-031D9F7CFAC8}" type="slidenum">
              <a:rPr lang="en-US">
                <a:solidFill>
                  <a:prstClr val="black"/>
                </a:solidFill>
                <a:latin typeface="Calibri"/>
              </a:rPr>
              <a:pPr defTabSz="1028792">
                <a:defRPr/>
              </a:pPr>
              <a:t>16</a:t>
            </a:fld>
            <a:endParaRPr lang="en-US">
              <a:solidFill>
                <a:prstClr val="black"/>
              </a:solidFill>
              <a:latin typeface="Calibri"/>
            </a:endParaRPr>
          </a:p>
        </p:txBody>
      </p:sp>
    </p:spTree>
    <p:extLst>
      <p:ext uri="{BB962C8B-B14F-4D97-AF65-F5344CB8AC3E}">
        <p14:creationId xmlns:p14="http://schemas.microsoft.com/office/powerpoint/2010/main" val="1267963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BEE53-E583-4104-E57C-855C85D34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5513C-BE4B-3FE5-2324-2710F698A0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5F305-75E0-4574-B44D-A8049C252AD6}"/>
              </a:ext>
            </a:extLst>
          </p:cNvPr>
          <p:cNvSpPr>
            <a:spLocks noGrp="1"/>
          </p:cNvSpPr>
          <p:nvPr>
            <p:ph type="body" idx="1"/>
          </p:nvPr>
        </p:nvSpPr>
        <p:spPr/>
        <p:txBody>
          <a:bodyPr/>
          <a:lstStyle/>
          <a:p>
            <a:r>
              <a:rPr lang="en-US" dirty="0"/>
              <a:t>This</a:t>
            </a:r>
            <a:r>
              <a:rPr lang="en-US" baseline="0" dirty="0"/>
              <a:t> is based off of the ABA Model Rule of Professional Conduct</a:t>
            </a:r>
            <a:endParaRPr lang="en-US" dirty="0"/>
          </a:p>
        </p:txBody>
      </p:sp>
      <p:sp>
        <p:nvSpPr>
          <p:cNvPr id="4" name="Slide Number Placeholder 3">
            <a:extLst>
              <a:ext uri="{FF2B5EF4-FFF2-40B4-BE49-F238E27FC236}">
                <a16:creationId xmlns:a16="http://schemas.microsoft.com/office/drawing/2014/main" id="{C5246BA0-A7F3-B04D-EDC3-C140B07B8B06}"/>
              </a:ext>
            </a:extLst>
          </p:cNvPr>
          <p:cNvSpPr>
            <a:spLocks noGrp="1"/>
          </p:cNvSpPr>
          <p:nvPr>
            <p:ph type="sldNum" sz="quarter" idx="10"/>
          </p:nvPr>
        </p:nvSpPr>
        <p:spPr/>
        <p:txBody>
          <a:bodyPr/>
          <a:lstStyle/>
          <a:p>
            <a:pPr defTabSz="1028792">
              <a:defRPr/>
            </a:pPr>
            <a:fld id="{4186D4DC-F277-48F4-AB3E-031D9F7CFAC8}" type="slidenum">
              <a:rPr lang="en-US">
                <a:solidFill>
                  <a:prstClr val="black"/>
                </a:solidFill>
                <a:latin typeface="Calibri"/>
              </a:rPr>
              <a:pPr defTabSz="1028792">
                <a:defRPr/>
              </a:pPr>
              <a:t>17</a:t>
            </a:fld>
            <a:endParaRPr lang="en-US">
              <a:solidFill>
                <a:prstClr val="black"/>
              </a:solidFill>
              <a:latin typeface="Calibri"/>
            </a:endParaRPr>
          </a:p>
        </p:txBody>
      </p:sp>
    </p:spTree>
    <p:extLst>
      <p:ext uri="{BB962C8B-B14F-4D97-AF65-F5344CB8AC3E}">
        <p14:creationId xmlns:p14="http://schemas.microsoft.com/office/powerpoint/2010/main" val="1889884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C88CA-4D9E-5D11-AF23-07542F4C2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B7C89-4795-FBA7-BD3A-1DB658876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1B174-E903-22A7-AB37-CA4066CD9F0E}"/>
              </a:ext>
            </a:extLst>
          </p:cNvPr>
          <p:cNvSpPr>
            <a:spLocks noGrp="1"/>
          </p:cNvSpPr>
          <p:nvPr>
            <p:ph type="body" idx="1"/>
          </p:nvPr>
        </p:nvSpPr>
        <p:spPr/>
        <p:txBody>
          <a:bodyPr/>
          <a:lstStyle/>
          <a:p>
            <a:r>
              <a:rPr lang="en-US" dirty="0"/>
              <a:t>This</a:t>
            </a:r>
            <a:r>
              <a:rPr lang="en-US" baseline="0" dirty="0"/>
              <a:t> is based off of the ABA Model Rule of Professional Conduct</a:t>
            </a:r>
            <a:endParaRPr lang="en-US" dirty="0"/>
          </a:p>
        </p:txBody>
      </p:sp>
      <p:sp>
        <p:nvSpPr>
          <p:cNvPr id="4" name="Slide Number Placeholder 3">
            <a:extLst>
              <a:ext uri="{FF2B5EF4-FFF2-40B4-BE49-F238E27FC236}">
                <a16:creationId xmlns:a16="http://schemas.microsoft.com/office/drawing/2014/main" id="{4A00BFBA-4F1D-4496-4986-1FA4E0C640DD}"/>
              </a:ext>
            </a:extLst>
          </p:cNvPr>
          <p:cNvSpPr>
            <a:spLocks noGrp="1"/>
          </p:cNvSpPr>
          <p:nvPr>
            <p:ph type="sldNum" sz="quarter" idx="10"/>
          </p:nvPr>
        </p:nvSpPr>
        <p:spPr/>
        <p:txBody>
          <a:bodyPr/>
          <a:lstStyle/>
          <a:p>
            <a:pPr defTabSz="1028792">
              <a:defRPr/>
            </a:pPr>
            <a:fld id="{4186D4DC-F277-48F4-AB3E-031D9F7CFAC8}" type="slidenum">
              <a:rPr lang="en-US">
                <a:solidFill>
                  <a:prstClr val="black"/>
                </a:solidFill>
                <a:latin typeface="Calibri"/>
              </a:rPr>
              <a:pPr defTabSz="1028792">
                <a:defRPr/>
              </a:pPr>
              <a:t>18</a:t>
            </a:fld>
            <a:endParaRPr lang="en-US">
              <a:solidFill>
                <a:prstClr val="black"/>
              </a:solidFill>
              <a:latin typeface="Calibri"/>
            </a:endParaRPr>
          </a:p>
        </p:txBody>
      </p:sp>
    </p:spTree>
    <p:extLst>
      <p:ext uri="{BB962C8B-B14F-4D97-AF65-F5344CB8AC3E}">
        <p14:creationId xmlns:p14="http://schemas.microsoft.com/office/powerpoint/2010/main" val="4100123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BEE53-E583-4104-E57C-855C85D34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5513C-BE4B-3FE5-2324-2710F698A0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5F305-75E0-4574-B44D-A8049C252AD6}"/>
              </a:ext>
            </a:extLst>
          </p:cNvPr>
          <p:cNvSpPr>
            <a:spLocks noGrp="1"/>
          </p:cNvSpPr>
          <p:nvPr>
            <p:ph type="body" idx="1"/>
          </p:nvPr>
        </p:nvSpPr>
        <p:spPr/>
        <p:txBody>
          <a:bodyPr/>
          <a:lstStyle/>
          <a:p>
            <a:r>
              <a:rPr lang="en-US" i="1" dirty="0"/>
              <a:t>Review Terms of Service.</a:t>
            </a:r>
            <a:r>
              <a:rPr lang="en-US" i="0" dirty="0"/>
              <a:t>  Can you negotiate terms to ensure client information is protected.</a:t>
            </a:r>
          </a:p>
          <a:p>
            <a:r>
              <a:rPr lang="en-US" i="1" dirty="0"/>
              <a:t>Do</a:t>
            </a:r>
            <a:r>
              <a:rPr lang="en-US" i="1" baseline="0" dirty="0"/>
              <a:t> not put client identifiable information into GAI</a:t>
            </a:r>
            <a:r>
              <a:rPr lang="en-US" i="0" baseline="0" dirty="0"/>
              <a:t>:  Instead use hypotheticals so client cannot be identified.</a:t>
            </a:r>
          </a:p>
          <a:p>
            <a:r>
              <a:rPr lang="en-US" i="1" dirty="0"/>
              <a:t>Obtain</a:t>
            </a:r>
            <a:r>
              <a:rPr lang="en-US" i="1" baseline="0" dirty="0"/>
              <a:t> client consent</a:t>
            </a:r>
            <a:r>
              <a:rPr lang="en-US" i="0" baseline="0" dirty="0"/>
              <a:t>:  must disclose the pros and cons of L using GAI – especially the privacy concerns.</a:t>
            </a:r>
          </a:p>
          <a:p>
            <a:endParaRPr lang="en-US" i="0" baseline="0" dirty="0"/>
          </a:p>
          <a:p>
            <a:pPr>
              <a:defRPr/>
            </a:pPr>
            <a:r>
              <a:rPr lang="en-US" dirty="0">
                <a:solidFill>
                  <a:prstClr val="black"/>
                </a:solidFill>
              </a:rPr>
              <a:t>ABA Opinion 512:</a:t>
            </a:r>
          </a:p>
          <a:p>
            <a:pPr marL="304120" indent="-304120">
              <a:buFont typeface="Arial" panose="020B0604020202020204" pitchFamily="34" charset="0"/>
              <a:buChar char="•"/>
              <a:defRPr/>
            </a:pPr>
            <a:r>
              <a:rPr lang="en-US" dirty="0">
                <a:solidFill>
                  <a:prstClr val="black"/>
                </a:solidFill>
              </a:rPr>
              <a:t>Client consent required if inputting information “relating to representation”; but if just using for ideas – may not be required.</a:t>
            </a:r>
          </a:p>
          <a:p>
            <a:pPr marL="304120" indent="-304120">
              <a:buFont typeface="Arial" panose="020B0604020202020204" pitchFamily="34" charset="0"/>
              <a:buChar char="•"/>
              <a:defRPr/>
            </a:pPr>
            <a:r>
              <a:rPr lang="en-US" dirty="0">
                <a:solidFill>
                  <a:prstClr val="black"/>
                </a:solidFill>
              </a:rPr>
              <a:t>Consider consent in engagement letter – but make sure it is informed consent.</a:t>
            </a:r>
          </a:p>
          <a:p>
            <a:endParaRPr lang="en-US" i="1" dirty="0"/>
          </a:p>
        </p:txBody>
      </p:sp>
      <p:sp>
        <p:nvSpPr>
          <p:cNvPr id="4" name="Slide Number Placeholder 3">
            <a:extLst>
              <a:ext uri="{FF2B5EF4-FFF2-40B4-BE49-F238E27FC236}">
                <a16:creationId xmlns:a16="http://schemas.microsoft.com/office/drawing/2014/main" id="{C5246BA0-A7F3-B04D-EDC3-C140B07B8B06}"/>
              </a:ext>
            </a:extLst>
          </p:cNvPr>
          <p:cNvSpPr>
            <a:spLocks noGrp="1"/>
          </p:cNvSpPr>
          <p:nvPr>
            <p:ph type="sldNum" sz="quarter" idx="10"/>
          </p:nvPr>
        </p:nvSpPr>
        <p:spPr/>
        <p:txBody>
          <a:bodyPr/>
          <a:lstStyle/>
          <a:p>
            <a:pPr defTabSz="1028792">
              <a:defRPr/>
            </a:pPr>
            <a:fld id="{4186D4DC-F277-48F4-AB3E-031D9F7CFAC8}" type="slidenum">
              <a:rPr lang="en-US">
                <a:solidFill>
                  <a:prstClr val="black"/>
                </a:solidFill>
                <a:latin typeface="Calibri"/>
              </a:rPr>
              <a:pPr defTabSz="1028792">
                <a:defRPr/>
              </a:pPr>
              <a:t>19</a:t>
            </a:fld>
            <a:endParaRPr lang="en-US">
              <a:solidFill>
                <a:prstClr val="black"/>
              </a:solidFill>
              <a:latin typeface="Calibri"/>
            </a:endParaRPr>
          </a:p>
        </p:txBody>
      </p:sp>
    </p:spTree>
    <p:extLst>
      <p:ext uri="{BB962C8B-B14F-4D97-AF65-F5344CB8AC3E}">
        <p14:creationId xmlns:p14="http://schemas.microsoft.com/office/powerpoint/2010/main" val="3491343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83BAA-4F26-9B0A-436D-07463F9AF5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3D7E6-B0EF-716B-744C-AED967F14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AC31A8-5E24-E18A-86FC-6D7E8C1B0BF1}"/>
              </a:ext>
            </a:extLst>
          </p:cNvPr>
          <p:cNvSpPr>
            <a:spLocks noGrp="1"/>
          </p:cNvSpPr>
          <p:nvPr>
            <p:ph type="body" idx="1"/>
          </p:nvPr>
        </p:nvSpPr>
        <p:spPr/>
        <p:txBody>
          <a:bodyPr/>
          <a:lstStyle/>
          <a:p>
            <a:r>
              <a:rPr lang="en-US" dirty="0"/>
              <a:t>This</a:t>
            </a:r>
            <a:r>
              <a:rPr lang="en-US" baseline="0" dirty="0"/>
              <a:t> is based off of the ABA Model Rule of Professional Conduct</a:t>
            </a:r>
            <a:endParaRPr lang="en-US" dirty="0"/>
          </a:p>
        </p:txBody>
      </p:sp>
      <p:sp>
        <p:nvSpPr>
          <p:cNvPr id="4" name="Slide Number Placeholder 3">
            <a:extLst>
              <a:ext uri="{FF2B5EF4-FFF2-40B4-BE49-F238E27FC236}">
                <a16:creationId xmlns:a16="http://schemas.microsoft.com/office/drawing/2014/main" id="{F47A9C38-EB8B-CAAF-B114-6D1DD37F85E9}"/>
              </a:ext>
            </a:extLst>
          </p:cNvPr>
          <p:cNvSpPr>
            <a:spLocks noGrp="1"/>
          </p:cNvSpPr>
          <p:nvPr>
            <p:ph type="sldNum" sz="quarter" idx="10"/>
          </p:nvPr>
        </p:nvSpPr>
        <p:spPr/>
        <p:txBody>
          <a:bodyPr/>
          <a:lstStyle/>
          <a:p>
            <a:pPr defTabSz="1028792">
              <a:defRPr/>
            </a:pPr>
            <a:fld id="{4186D4DC-F277-48F4-AB3E-031D9F7CFAC8}" type="slidenum">
              <a:rPr lang="en-US">
                <a:solidFill>
                  <a:prstClr val="black"/>
                </a:solidFill>
                <a:latin typeface="Calibri"/>
              </a:rPr>
              <a:pPr defTabSz="1028792">
                <a:defRPr/>
              </a:pPr>
              <a:t>20</a:t>
            </a:fld>
            <a:endParaRPr lang="en-US">
              <a:solidFill>
                <a:prstClr val="black"/>
              </a:solidFill>
              <a:latin typeface="Calibri"/>
            </a:endParaRPr>
          </a:p>
        </p:txBody>
      </p:sp>
    </p:spTree>
    <p:extLst>
      <p:ext uri="{BB962C8B-B14F-4D97-AF65-F5344CB8AC3E}">
        <p14:creationId xmlns:p14="http://schemas.microsoft.com/office/powerpoint/2010/main" val="26663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7BECE04-7ADF-4A95-94D5-12359004428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08222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39B63-A571-10D9-3080-39E62C5C4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5B1D8-336C-C400-2174-58A0D52DB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9D417-3D96-F994-26A5-8B3C613D2A06}"/>
              </a:ext>
            </a:extLst>
          </p:cNvPr>
          <p:cNvSpPr>
            <a:spLocks noGrp="1"/>
          </p:cNvSpPr>
          <p:nvPr>
            <p:ph type="body" idx="1"/>
          </p:nvPr>
        </p:nvSpPr>
        <p:spPr/>
        <p:txBody>
          <a:bodyPr/>
          <a:lstStyle/>
          <a:p>
            <a:r>
              <a:rPr lang="en-US" dirty="0"/>
              <a:t>This</a:t>
            </a:r>
            <a:r>
              <a:rPr lang="en-US" baseline="0" dirty="0"/>
              <a:t> is based off of the ABA Model Rule of Professional Conduct</a:t>
            </a:r>
            <a:endParaRPr lang="en-US" dirty="0"/>
          </a:p>
        </p:txBody>
      </p:sp>
      <p:sp>
        <p:nvSpPr>
          <p:cNvPr id="4" name="Slide Number Placeholder 3">
            <a:extLst>
              <a:ext uri="{FF2B5EF4-FFF2-40B4-BE49-F238E27FC236}">
                <a16:creationId xmlns:a16="http://schemas.microsoft.com/office/drawing/2014/main" id="{C49B8D94-2F81-39FC-F1BF-885CEB530EA1}"/>
              </a:ext>
            </a:extLst>
          </p:cNvPr>
          <p:cNvSpPr>
            <a:spLocks noGrp="1"/>
          </p:cNvSpPr>
          <p:nvPr>
            <p:ph type="sldNum" sz="quarter" idx="10"/>
          </p:nvPr>
        </p:nvSpPr>
        <p:spPr/>
        <p:txBody>
          <a:bodyPr/>
          <a:lstStyle/>
          <a:p>
            <a:pPr defTabSz="1028792">
              <a:defRPr/>
            </a:pPr>
            <a:fld id="{4186D4DC-F277-48F4-AB3E-031D9F7CFAC8}" type="slidenum">
              <a:rPr lang="en-US">
                <a:solidFill>
                  <a:prstClr val="black"/>
                </a:solidFill>
                <a:latin typeface="Calibri"/>
              </a:rPr>
              <a:pPr defTabSz="1028792">
                <a:defRPr/>
              </a:pPr>
              <a:t>21</a:t>
            </a:fld>
            <a:endParaRPr lang="en-US">
              <a:solidFill>
                <a:prstClr val="black"/>
              </a:solidFill>
              <a:latin typeface="Calibri"/>
            </a:endParaRPr>
          </a:p>
        </p:txBody>
      </p:sp>
    </p:spTree>
    <p:extLst>
      <p:ext uri="{BB962C8B-B14F-4D97-AF65-F5344CB8AC3E}">
        <p14:creationId xmlns:p14="http://schemas.microsoft.com/office/powerpoint/2010/main" val="3024276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E78AE-0ED6-E939-A636-E3BA222E1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45249B-EDDA-A90D-A657-5DA34741F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902014-5291-1936-E543-A7EFA3BC97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134792-FE12-7401-4748-8DC5A2FDE77F}"/>
              </a:ext>
            </a:extLst>
          </p:cNvPr>
          <p:cNvSpPr>
            <a:spLocks noGrp="1"/>
          </p:cNvSpPr>
          <p:nvPr>
            <p:ph type="sldNum" sz="quarter" idx="10"/>
          </p:nvPr>
        </p:nvSpPr>
        <p:spPr/>
        <p:txBody>
          <a:bodyPr/>
          <a:lstStyle/>
          <a:p>
            <a:pPr defTabSz="1028792">
              <a:defRPr/>
            </a:pPr>
            <a:fld id="{4186D4DC-F277-48F4-AB3E-031D9F7CFAC8}" type="slidenum">
              <a:rPr lang="en-US">
                <a:solidFill>
                  <a:prstClr val="black"/>
                </a:solidFill>
                <a:latin typeface="Calibri"/>
              </a:rPr>
              <a:pPr defTabSz="1028792">
                <a:defRPr/>
              </a:pPr>
              <a:t>22</a:t>
            </a:fld>
            <a:endParaRPr lang="en-US">
              <a:solidFill>
                <a:prstClr val="black"/>
              </a:solidFill>
              <a:latin typeface="Calibri"/>
            </a:endParaRPr>
          </a:p>
        </p:txBody>
      </p:sp>
    </p:spTree>
    <p:extLst>
      <p:ext uri="{BB962C8B-B14F-4D97-AF65-F5344CB8AC3E}">
        <p14:creationId xmlns:p14="http://schemas.microsoft.com/office/powerpoint/2010/main" val="4071676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7FD2B-3397-68F4-CB8B-2D55D7502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0EDDC-FEC1-57A2-657A-EE3F823D59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2C34F-FFA5-C469-2B0B-08D733CB6E96}"/>
              </a:ext>
            </a:extLst>
          </p:cNvPr>
          <p:cNvSpPr>
            <a:spLocks noGrp="1"/>
          </p:cNvSpPr>
          <p:nvPr>
            <p:ph type="body" idx="1"/>
          </p:nvPr>
        </p:nvSpPr>
        <p:spPr/>
        <p:txBody>
          <a:bodyPr/>
          <a:lstStyle/>
          <a:p>
            <a:r>
              <a:rPr lang="en-US" dirty="0"/>
              <a:t>This</a:t>
            </a:r>
            <a:r>
              <a:rPr lang="en-US" baseline="0" dirty="0"/>
              <a:t> is based off of the ABA Model Rule of Professional Conduct</a:t>
            </a:r>
            <a:endParaRPr lang="en-US" dirty="0"/>
          </a:p>
        </p:txBody>
      </p:sp>
      <p:sp>
        <p:nvSpPr>
          <p:cNvPr id="4" name="Slide Number Placeholder 3">
            <a:extLst>
              <a:ext uri="{FF2B5EF4-FFF2-40B4-BE49-F238E27FC236}">
                <a16:creationId xmlns:a16="http://schemas.microsoft.com/office/drawing/2014/main" id="{51260C39-7CF0-F09A-F53A-B3EA64D1F76E}"/>
              </a:ext>
            </a:extLst>
          </p:cNvPr>
          <p:cNvSpPr>
            <a:spLocks noGrp="1"/>
          </p:cNvSpPr>
          <p:nvPr>
            <p:ph type="sldNum" sz="quarter" idx="10"/>
          </p:nvPr>
        </p:nvSpPr>
        <p:spPr/>
        <p:txBody>
          <a:bodyPr/>
          <a:lstStyle/>
          <a:p>
            <a:pPr defTabSz="1028792">
              <a:defRPr/>
            </a:pPr>
            <a:fld id="{4186D4DC-F277-48F4-AB3E-031D9F7CFAC8}" type="slidenum">
              <a:rPr lang="en-US">
                <a:solidFill>
                  <a:prstClr val="black"/>
                </a:solidFill>
                <a:latin typeface="Calibri"/>
              </a:rPr>
              <a:pPr defTabSz="1028792">
                <a:defRPr/>
              </a:pPr>
              <a:t>23</a:t>
            </a:fld>
            <a:endParaRPr lang="en-US">
              <a:solidFill>
                <a:prstClr val="black"/>
              </a:solidFill>
              <a:latin typeface="Calibri"/>
            </a:endParaRPr>
          </a:p>
        </p:txBody>
      </p:sp>
    </p:spTree>
    <p:extLst>
      <p:ext uri="{BB962C8B-B14F-4D97-AF65-F5344CB8AC3E}">
        <p14:creationId xmlns:p14="http://schemas.microsoft.com/office/powerpoint/2010/main" val="378064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C88CA-4D9E-5D11-AF23-07542F4C2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B7C89-4795-FBA7-BD3A-1DB658876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1B174-E903-22A7-AB37-CA4066CD9F0E}"/>
              </a:ext>
            </a:extLst>
          </p:cNvPr>
          <p:cNvSpPr>
            <a:spLocks noGrp="1"/>
          </p:cNvSpPr>
          <p:nvPr>
            <p:ph type="body" idx="1"/>
          </p:nvPr>
        </p:nvSpPr>
        <p:spPr/>
        <p:txBody>
          <a:bodyPr/>
          <a:lstStyle/>
          <a:p>
            <a:r>
              <a:rPr lang="en-US" dirty="0"/>
              <a:t>This</a:t>
            </a:r>
            <a:r>
              <a:rPr lang="en-US" baseline="0" dirty="0"/>
              <a:t> is based off of the ABA Model Rule of Professional Conduct</a:t>
            </a:r>
            <a:endParaRPr lang="en-US" dirty="0"/>
          </a:p>
        </p:txBody>
      </p:sp>
      <p:sp>
        <p:nvSpPr>
          <p:cNvPr id="4" name="Slide Number Placeholder 3">
            <a:extLst>
              <a:ext uri="{FF2B5EF4-FFF2-40B4-BE49-F238E27FC236}">
                <a16:creationId xmlns:a16="http://schemas.microsoft.com/office/drawing/2014/main" id="{4A00BFBA-4F1D-4496-4986-1FA4E0C640DD}"/>
              </a:ext>
            </a:extLst>
          </p:cNvPr>
          <p:cNvSpPr>
            <a:spLocks noGrp="1"/>
          </p:cNvSpPr>
          <p:nvPr>
            <p:ph type="sldNum" sz="quarter" idx="10"/>
          </p:nvPr>
        </p:nvSpPr>
        <p:spPr/>
        <p:txBody>
          <a:bodyPr/>
          <a:lstStyle/>
          <a:p>
            <a:pPr defTabSz="1028792">
              <a:defRPr/>
            </a:pPr>
            <a:fld id="{4186D4DC-F277-48F4-AB3E-031D9F7CFAC8}" type="slidenum">
              <a:rPr lang="en-US">
                <a:solidFill>
                  <a:prstClr val="black"/>
                </a:solidFill>
                <a:latin typeface="Calibri"/>
              </a:rPr>
              <a:pPr defTabSz="1028792">
                <a:defRPr/>
              </a:pPr>
              <a:t>24</a:t>
            </a:fld>
            <a:endParaRPr lang="en-US">
              <a:solidFill>
                <a:prstClr val="black"/>
              </a:solidFill>
              <a:latin typeface="Calibri"/>
            </a:endParaRPr>
          </a:p>
        </p:txBody>
      </p:sp>
    </p:spTree>
    <p:extLst>
      <p:ext uri="{BB962C8B-B14F-4D97-AF65-F5344CB8AC3E}">
        <p14:creationId xmlns:p14="http://schemas.microsoft.com/office/powerpoint/2010/main" val="3829009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AF533E96-F078-4B3D-A8F4-F1AF21EBC357}" type="slidenum">
              <a:rPr lang="en-US">
                <a:solidFill>
                  <a:prstClr val="black"/>
                </a:solidFill>
                <a:latin typeface="Calibri"/>
              </a:rPr>
              <a:pPr defTabSz="966612">
                <a:defRPr/>
              </a:pPr>
              <a:t>25</a:t>
            </a:fld>
            <a:endParaRPr lang="en-US">
              <a:solidFill>
                <a:prstClr val="black"/>
              </a:solidFill>
              <a:latin typeface="Calibri"/>
            </a:endParaRPr>
          </a:p>
        </p:txBody>
      </p:sp>
    </p:spTree>
    <p:extLst>
      <p:ext uri="{BB962C8B-B14F-4D97-AF65-F5344CB8AC3E}">
        <p14:creationId xmlns:p14="http://schemas.microsoft.com/office/powerpoint/2010/main" val="1773682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AF533E96-F078-4B3D-A8F4-F1AF21EBC357}" type="slidenum">
              <a:rPr lang="en-US">
                <a:solidFill>
                  <a:prstClr val="black"/>
                </a:solidFill>
                <a:latin typeface="Calibri"/>
              </a:rPr>
              <a:pPr defTabSz="966612">
                <a:defRPr/>
              </a:pPr>
              <a:t>26</a:t>
            </a:fld>
            <a:endParaRPr lang="en-US">
              <a:solidFill>
                <a:prstClr val="black"/>
              </a:solidFill>
              <a:latin typeface="Calibri"/>
            </a:endParaRPr>
          </a:p>
        </p:txBody>
      </p:sp>
    </p:spTree>
    <p:extLst>
      <p:ext uri="{BB962C8B-B14F-4D97-AF65-F5344CB8AC3E}">
        <p14:creationId xmlns:p14="http://schemas.microsoft.com/office/powerpoint/2010/main" val="2103966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AF533E96-F078-4B3D-A8F4-F1AF21EBC357}" type="slidenum">
              <a:rPr lang="en-US">
                <a:solidFill>
                  <a:prstClr val="black"/>
                </a:solidFill>
                <a:latin typeface="Calibri"/>
              </a:rPr>
              <a:pPr defTabSz="966612">
                <a:defRPr/>
              </a:pPr>
              <a:t>27</a:t>
            </a:fld>
            <a:endParaRPr lang="en-US">
              <a:solidFill>
                <a:prstClr val="black"/>
              </a:solidFill>
              <a:latin typeface="Calibri"/>
            </a:endParaRPr>
          </a:p>
        </p:txBody>
      </p:sp>
    </p:spTree>
    <p:extLst>
      <p:ext uri="{BB962C8B-B14F-4D97-AF65-F5344CB8AC3E}">
        <p14:creationId xmlns:p14="http://schemas.microsoft.com/office/powerpoint/2010/main" val="3812003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AF533E96-F078-4B3D-A8F4-F1AF21EBC357}" type="slidenum">
              <a:rPr lang="en-US">
                <a:solidFill>
                  <a:prstClr val="black"/>
                </a:solidFill>
                <a:latin typeface="Calibri"/>
              </a:rPr>
              <a:pPr defTabSz="966612">
                <a:defRPr/>
              </a:pPr>
              <a:t>28</a:t>
            </a:fld>
            <a:endParaRPr lang="en-US">
              <a:solidFill>
                <a:prstClr val="black"/>
              </a:solidFill>
              <a:latin typeface="Calibri"/>
            </a:endParaRPr>
          </a:p>
        </p:txBody>
      </p:sp>
    </p:spTree>
    <p:extLst>
      <p:ext uri="{BB962C8B-B14F-4D97-AF65-F5344CB8AC3E}">
        <p14:creationId xmlns:p14="http://schemas.microsoft.com/office/powerpoint/2010/main" val="4091168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AF533E96-F078-4B3D-A8F4-F1AF21EBC357}" type="slidenum">
              <a:rPr lang="en-US">
                <a:solidFill>
                  <a:prstClr val="black"/>
                </a:solidFill>
                <a:latin typeface="Calibri"/>
              </a:rPr>
              <a:pPr defTabSz="966612">
                <a:defRPr/>
              </a:pPr>
              <a:t>29</a:t>
            </a:fld>
            <a:endParaRPr lang="en-US">
              <a:solidFill>
                <a:prstClr val="black"/>
              </a:solidFill>
              <a:latin typeface="Calibri"/>
            </a:endParaRPr>
          </a:p>
        </p:txBody>
      </p:sp>
    </p:spTree>
    <p:extLst>
      <p:ext uri="{BB962C8B-B14F-4D97-AF65-F5344CB8AC3E}">
        <p14:creationId xmlns:p14="http://schemas.microsoft.com/office/powerpoint/2010/main" val="3575422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AF533E96-F078-4B3D-A8F4-F1AF21EBC357}" type="slidenum">
              <a:rPr lang="en-US">
                <a:solidFill>
                  <a:prstClr val="black"/>
                </a:solidFill>
                <a:latin typeface="Calibri"/>
              </a:rPr>
              <a:pPr defTabSz="966612">
                <a:defRPr/>
              </a:pPr>
              <a:t>30</a:t>
            </a:fld>
            <a:endParaRPr lang="en-US">
              <a:solidFill>
                <a:prstClr val="black"/>
              </a:solidFill>
              <a:latin typeface="Calibri"/>
            </a:endParaRPr>
          </a:p>
        </p:txBody>
      </p:sp>
    </p:spTree>
    <p:extLst>
      <p:ext uri="{BB962C8B-B14F-4D97-AF65-F5344CB8AC3E}">
        <p14:creationId xmlns:p14="http://schemas.microsoft.com/office/powerpoint/2010/main" val="373109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BECE04-7ADF-4A95-94D5-123590044283}" type="slidenum">
              <a:rPr lang="en-US" smtClean="0"/>
              <a:t>4</a:t>
            </a:fld>
            <a:endParaRPr lang="en-US"/>
          </a:p>
        </p:txBody>
      </p:sp>
    </p:spTree>
    <p:extLst>
      <p:ext uri="{BB962C8B-B14F-4D97-AF65-F5344CB8AC3E}">
        <p14:creationId xmlns:p14="http://schemas.microsoft.com/office/powerpoint/2010/main" val="568215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AF533E96-F078-4B3D-A8F4-F1AF21EBC357}" type="slidenum">
              <a:rPr lang="en-US">
                <a:solidFill>
                  <a:prstClr val="black"/>
                </a:solidFill>
                <a:latin typeface="Calibri"/>
              </a:rPr>
              <a:pPr defTabSz="966612">
                <a:defRPr/>
              </a:pPr>
              <a:t>31</a:t>
            </a:fld>
            <a:endParaRPr lang="en-US">
              <a:solidFill>
                <a:prstClr val="black"/>
              </a:solidFill>
              <a:latin typeface="Calibri"/>
            </a:endParaRPr>
          </a:p>
        </p:txBody>
      </p:sp>
    </p:spTree>
    <p:extLst>
      <p:ext uri="{BB962C8B-B14F-4D97-AF65-F5344CB8AC3E}">
        <p14:creationId xmlns:p14="http://schemas.microsoft.com/office/powerpoint/2010/main" val="424215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124" indent="-254124">
              <a:buAutoNum type="arabicParenBoth"/>
            </a:pPr>
            <a:r>
              <a:rPr lang="en-US" dirty="0"/>
              <a:t>Train on ordinary language inputs:  “LLMs are quite literally ‘taught’ using data that aim to reflect and capture how individuals use language in their everyday lives.” They train on “a mind-</a:t>
            </a:r>
            <a:r>
              <a:rPr lang="en-US" dirty="0" err="1"/>
              <a:t>boggingly</a:t>
            </a:r>
            <a:r>
              <a:rPr lang="en-US" dirty="0"/>
              <a:t> enormous amount of raw data taken from the internet”  -- from the most sophisticated sources to the lowest blog post.  This would include upward of 400 to 500 billion words.  “Because they cast their nets so widely, LLMs can provide useful statistical predictions about how, in the main, ordinary people ordinarily use words and phrases in ordinary life.”</a:t>
            </a:r>
          </a:p>
          <a:p>
            <a:r>
              <a:rPr lang="en-US" dirty="0"/>
              <a:t>         --HERE: can provide a reliable common definition of landscaping because it provides so many sources on the topic.</a:t>
            </a:r>
          </a:p>
          <a:p>
            <a:endParaRPr lang="en-US" dirty="0"/>
          </a:p>
          <a:p>
            <a:pPr marL="254124" indent="-254124">
              <a:buAutoNum type="arabicParenBoth" startAt="2"/>
            </a:pPr>
            <a:r>
              <a:rPr lang="en-US" dirty="0"/>
              <a:t>LLMS can “understand” context: using sophisticated mathematical algorithms – the AIs convert language into math and it enables it to understand the context in which words are used.  “So, for instance, modern LLs can easily discern the difference – and distinguish – between the flying mammal “bat” that uses echolocation and may or may not be living in your attic, on the one hand, and the wooden “bat” that Shohei Otani uses to hit dingers, on the other.”  Here’s what that means for us:  AIs are “high-octane language-prediction machines capable of </a:t>
            </a:r>
            <a:r>
              <a:rPr lang="en-US" dirty="0" err="1"/>
              <a:t>probalistically</a:t>
            </a:r>
            <a:r>
              <a:rPr lang="en-US" dirty="0"/>
              <a:t> mapping, among other things, how ordinary people use words and phrases in context.”</a:t>
            </a:r>
          </a:p>
          <a:p>
            <a:pPr marL="254124" indent="-254124">
              <a:buAutoNum type="arabicParenBoth" startAt="2"/>
            </a:pPr>
            <a:endParaRPr lang="en-US" dirty="0"/>
          </a:p>
          <a:p>
            <a:pPr marL="254124" indent="-254124">
              <a:buAutoNum type="arabicParenBoth" startAt="2"/>
            </a:pPr>
            <a:r>
              <a:rPr lang="en-US" dirty="0"/>
              <a:t>LLMs are accessible:  accessible to lawyers, judges, law students, and the public generally.  (1) democratizes the interpretive </a:t>
            </a:r>
            <a:r>
              <a:rPr lang="en-US" dirty="0" err="1"/>
              <a:t>interprise</a:t>
            </a:r>
            <a:r>
              <a:rPr lang="en-US" dirty="0"/>
              <a:t> – by relying on inputs from ordinary people and being available to ordinary people.  (2)  it is an inexpensive research tool.  AI tools are online now and free – and while some do cost money – so do some dictionaries.  </a:t>
            </a:r>
          </a:p>
          <a:p>
            <a:pPr marL="254124" indent="-254124">
              <a:buAutoNum type="arabicParenBoth" startAt="2"/>
            </a:pPr>
            <a:endParaRPr lang="en-US" dirty="0"/>
          </a:p>
          <a:p>
            <a:pPr marL="254124" indent="-254124">
              <a:buAutoNum type="arabicParenBoth" startAt="2"/>
            </a:pPr>
            <a:r>
              <a:rPr lang="en-US" dirty="0"/>
              <a:t>LLMs are relatively transparent:  (a)  as compared to dictionaries – how exactly were the definitions constructed?  It is not always clear (who compiles?  Who decides?); (b) while more transparency would be better – there is no doubt that we know that LLMS are learning from large amounts of information from the internet; and (2)  they have the ability to accurately predict how normal people use language in their everyday lives (that’s the whole point).  And (back to dictionaries) – even if you do not think that the judge is picking the dictionary that best comports with their priors, (1) there is an amount of discretion used to select the dictionary to rely on; and (2) judges do not “show their work” to explain why they chose one dictionary over another.  And “using LLMs entails any more opacity or involves any more discretion than is already inherent in interpretive practices that we currently take for granted – and in fact, that on both scores it might actually involve less.”</a:t>
            </a:r>
          </a:p>
          <a:p>
            <a:pPr marL="254124" indent="-254124">
              <a:buAutoNum type="arabicParenBoth" startAt="2"/>
            </a:pPr>
            <a:endParaRPr lang="en-US" dirty="0"/>
          </a:p>
          <a:p>
            <a:pPr marL="254124" indent="-254124">
              <a:buAutoNum type="arabicParenBoth" startAt="2"/>
            </a:pPr>
            <a:r>
              <a:rPr lang="en-US" dirty="0"/>
              <a:t>LLMS are better than other interpretive methods:  Other empirical methods that have been utilized to determine common meaning:  surveys (impracticable); and quantum logistics (determining meaning by quantifying the pattern of usage in a number of texts (too much discretion among </a:t>
            </a:r>
            <a:r>
              <a:rPr lang="en-US"/>
              <a:t>the inputs).  </a:t>
            </a:r>
            <a:endParaRPr lang="en-US" dirty="0"/>
          </a:p>
          <a:p>
            <a:pPr marL="254124" indent="-254124">
              <a:buAutoNum type="arabicParenBoth" startAt="2"/>
            </a:pPr>
            <a:endParaRPr lang="en-US" dirty="0"/>
          </a:p>
          <a:p>
            <a:pPr marL="254124" indent="-254124">
              <a:buAutoNum type="arabicParenBoth" startAt="2"/>
            </a:pPr>
            <a:endParaRPr lang="en-US" dirty="0"/>
          </a:p>
        </p:txBody>
      </p:sp>
      <p:sp>
        <p:nvSpPr>
          <p:cNvPr id="4" name="Slide Number Placeholder 3"/>
          <p:cNvSpPr>
            <a:spLocks noGrp="1"/>
          </p:cNvSpPr>
          <p:nvPr>
            <p:ph type="sldNum" sz="quarter" idx="10"/>
          </p:nvPr>
        </p:nvSpPr>
        <p:spPr/>
        <p:txBody>
          <a:bodyPr/>
          <a:lstStyle/>
          <a:p>
            <a:pPr defTabSz="966612">
              <a:defRPr/>
            </a:pPr>
            <a:fld id="{47BECE04-7ADF-4A95-94D5-123590044283}" type="slidenum">
              <a:rPr lang="en-US">
                <a:solidFill>
                  <a:prstClr val="black"/>
                </a:solidFill>
                <a:latin typeface="Calibri"/>
              </a:rPr>
              <a:pPr defTabSz="966612">
                <a:defRPr/>
              </a:pPr>
              <a:t>32</a:t>
            </a:fld>
            <a:endParaRPr lang="en-US">
              <a:solidFill>
                <a:prstClr val="black"/>
              </a:solidFill>
              <a:latin typeface="Calibri"/>
            </a:endParaRPr>
          </a:p>
        </p:txBody>
      </p:sp>
    </p:spTree>
    <p:extLst>
      <p:ext uri="{BB962C8B-B14F-4D97-AF65-F5344CB8AC3E}">
        <p14:creationId xmlns:p14="http://schemas.microsoft.com/office/powerpoint/2010/main" val="2839468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124" indent="-254124">
              <a:buAutoNum type="arabicParenBoth"/>
            </a:pPr>
            <a:r>
              <a:rPr lang="en-US" i="1" dirty="0"/>
              <a:t>Hallucinations:</a:t>
            </a:r>
            <a:r>
              <a:rPr lang="en-US" i="0" dirty="0"/>
              <a:t>  This is the most serious concern – the LLM can produce responses that either are not true or not quite true.  However, as LLMs continue to improve the number of hallucinations will continue to decline.  However:  “Flesh-and-blood lawyers hallucinate too.  Sometimes, their hallucinations are good-faith mistakes.  But all too often, I’m afraid, they’re quite intentional – in their zeal, attorneys sometimes shade the facts, finesse (and even omit altogether) adverse authorities, etc.”  So – do not rely on LLM responses in blind-faith, in the same way you would not blindly rely on what a lawyer says.</a:t>
            </a:r>
            <a:endParaRPr lang="en-US" i="1" dirty="0"/>
          </a:p>
          <a:p>
            <a:endParaRPr lang="en-US" dirty="0"/>
          </a:p>
          <a:p>
            <a:pPr marL="254124" indent="-254124">
              <a:buAutoNum type="arabicParenBoth" startAt="2"/>
            </a:pPr>
            <a:r>
              <a:rPr lang="en-US" i="1" dirty="0"/>
              <a:t>LLMs do not capture offline speech</a:t>
            </a:r>
            <a:r>
              <a:rPr lang="en-US" i="0" dirty="0"/>
              <a:t> – and therefore may not account for speech/language that is completely online.  This could disproportionately impact minorities and those in rural communities.  The LLMs take into account both online sources and those that have been digitized. However, this might not capture all language.  The reality is that </a:t>
            </a:r>
            <a:r>
              <a:rPr lang="en-US" i="0" dirty="0" err="1"/>
              <a:t>Dictionarries</a:t>
            </a:r>
            <a:r>
              <a:rPr lang="en-US" i="0" dirty="0"/>
              <a:t> have this same issue – Merriam Websters says they only rely on hard-copy sources to evaluate a word’s ordinary meaning.</a:t>
            </a:r>
            <a:endParaRPr lang="en-US" i="1" dirty="0"/>
          </a:p>
          <a:p>
            <a:pPr marL="254124" indent="-254124">
              <a:buAutoNum type="arabicParenBoth" startAt="2"/>
            </a:pPr>
            <a:endParaRPr lang="en-US" dirty="0"/>
          </a:p>
          <a:p>
            <a:pPr marL="254124" indent="-254124">
              <a:buAutoNum type="arabicParenBoth" startAt="2"/>
            </a:pPr>
            <a:r>
              <a:rPr lang="en-US" i="1" dirty="0"/>
              <a:t>Lawyers/judges/Litigants might try to manipulate LLMs:</a:t>
            </a:r>
            <a:r>
              <a:rPr lang="en-US" i="0" dirty="0"/>
              <a:t>  Manipulating queries to try to get the answer they want.  But isn’t that also true with dictionaries?  A judge or lawyer might select the dictionary they use to define a term that most aligns with their client’s interest.  What about the fact that those providing the inputs to the LLMs might try to manipulate?  First – the information in the LLMs are always lagging (for example Chat GPT 4 has learned data up through Sept. 2021.  Furthermore, it would be very difficult to do enough inputs to change the statistical algorithm that determines output.</a:t>
            </a:r>
            <a:endParaRPr lang="en-US" i="1" dirty="0"/>
          </a:p>
          <a:p>
            <a:pPr marL="254124" indent="-254124">
              <a:buAutoNum type="arabicParenBoth" startAt="2"/>
            </a:pPr>
            <a:endParaRPr lang="en-US" dirty="0"/>
          </a:p>
          <a:p>
            <a:pPr marL="254124" indent="-254124">
              <a:buAutoNum type="arabicParenBoth" startAt="2"/>
            </a:pPr>
            <a:r>
              <a:rPr lang="en-US" i="1" dirty="0"/>
              <a:t>Reliance on LLMs will lead us into dystopia</a:t>
            </a:r>
            <a:r>
              <a:rPr lang="en-US" i="0" dirty="0"/>
              <a:t>.  Will judges become “</a:t>
            </a:r>
            <a:r>
              <a:rPr lang="en-US" i="0" dirty="0" err="1"/>
              <a:t>robo</a:t>
            </a:r>
            <a:r>
              <a:rPr lang="en-US" i="0" dirty="0"/>
              <a:t>-judges” that outsource judging to an algorithm.  No – the law has many “gray areas” that require application of human judgment.  And the proposal here is not to just adopt LLM output to decide a case.  Instead, it is to recognize that it is one source that can be used to help a judge learn, “alongside dictionaries, canons, and syntactical context in the assessment of terms’ ordinary meaning.”</a:t>
            </a:r>
            <a:endParaRPr lang="en-US" i="1" dirty="0"/>
          </a:p>
          <a:p>
            <a:pPr marL="254124" indent="-254124">
              <a:buAutoNum type="arabicParenBoth" startAt="2"/>
            </a:pPr>
            <a:endParaRPr lang="en-US" dirty="0"/>
          </a:p>
          <a:p>
            <a:endParaRPr lang="en-US" dirty="0"/>
          </a:p>
          <a:p>
            <a:pPr marL="254124" indent="-254124">
              <a:buAutoNum type="arabicParenBoth" startAt="2"/>
            </a:pPr>
            <a:endParaRPr lang="en-US" dirty="0"/>
          </a:p>
        </p:txBody>
      </p:sp>
      <p:sp>
        <p:nvSpPr>
          <p:cNvPr id="4" name="Slide Number Placeholder 3"/>
          <p:cNvSpPr>
            <a:spLocks noGrp="1"/>
          </p:cNvSpPr>
          <p:nvPr>
            <p:ph type="sldNum" sz="quarter" idx="10"/>
          </p:nvPr>
        </p:nvSpPr>
        <p:spPr/>
        <p:txBody>
          <a:bodyPr/>
          <a:lstStyle/>
          <a:p>
            <a:pPr defTabSz="966612">
              <a:defRPr/>
            </a:pPr>
            <a:fld id="{47BECE04-7ADF-4A95-94D5-123590044283}" type="slidenum">
              <a:rPr lang="en-US">
                <a:solidFill>
                  <a:prstClr val="black"/>
                </a:solidFill>
                <a:latin typeface="Calibri"/>
              </a:rPr>
              <a:pPr defTabSz="966612">
                <a:defRPr/>
              </a:pPr>
              <a:t>33</a:t>
            </a:fld>
            <a:endParaRPr lang="en-US">
              <a:solidFill>
                <a:prstClr val="black"/>
              </a:solidFill>
              <a:latin typeface="Calibri"/>
            </a:endParaRPr>
          </a:p>
        </p:txBody>
      </p:sp>
    </p:spTree>
    <p:extLst>
      <p:ext uri="{BB962C8B-B14F-4D97-AF65-F5344CB8AC3E}">
        <p14:creationId xmlns:p14="http://schemas.microsoft.com/office/powerpoint/2010/main" val="3244612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94F1A-D781-5BF6-DC74-63BBCDF57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530B7C-F418-A3BD-C7FA-4474BFEB5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FD508-5C7B-D6D6-8C40-B1F803B33A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FEFBF5-F4B8-D715-25BE-A90D5BBD0205}"/>
              </a:ext>
            </a:extLst>
          </p:cNvPr>
          <p:cNvSpPr>
            <a:spLocks noGrp="1"/>
          </p:cNvSpPr>
          <p:nvPr>
            <p:ph type="sldNum" sz="quarter" idx="5"/>
          </p:nvPr>
        </p:nvSpPr>
        <p:spPr/>
        <p:txBody>
          <a:bodyPr/>
          <a:lstStyle/>
          <a:p>
            <a:pPr defTabSz="966612"/>
            <a:fld id="{7576B6F5-3BF2-46C2-994B-08CDBD6BA93C}" type="slidenum">
              <a:rPr lang="en-US">
                <a:solidFill>
                  <a:prstClr val="black"/>
                </a:solidFill>
                <a:latin typeface="Calibri" panose="020F0502020204030204"/>
              </a:rPr>
              <a:pPr defTabSz="966612"/>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773150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6B6F5-3BF2-46C2-994B-08CDBD6BA93C}" type="slidenum">
              <a:rPr lang="en-US" smtClean="0"/>
              <a:t>35</a:t>
            </a:fld>
            <a:endParaRPr lang="en-US"/>
          </a:p>
        </p:txBody>
      </p:sp>
    </p:spTree>
    <p:extLst>
      <p:ext uri="{BB962C8B-B14F-4D97-AF65-F5344CB8AC3E}">
        <p14:creationId xmlns:p14="http://schemas.microsoft.com/office/powerpoint/2010/main" val="230485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BECE04-7ADF-4A95-94D5-123590044283}" type="slidenum">
              <a:rPr lang="en-US" smtClean="0"/>
              <a:t>5</a:t>
            </a:fld>
            <a:endParaRPr lang="en-US"/>
          </a:p>
        </p:txBody>
      </p:sp>
    </p:spTree>
    <p:extLst>
      <p:ext uri="{BB962C8B-B14F-4D97-AF65-F5344CB8AC3E}">
        <p14:creationId xmlns:p14="http://schemas.microsoft.com/office/powerpoint/2010/main" val="251810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BECE04-7ADF-4A95-94D5-123590044283}" type="slidenum">
              <a:rPr lang="en-US" smtClean="0"/>
              <a:t>6</a:t>
            </a:fld>
            <a:endParaRPr lang="en-US"/>
          </a:p>
        </p:txBody>
      </p:sp>
    </p:spTree>
    <p:extLst>
      <p:ext uri="{BB962C8B-B14F-4D97-AF65-F5344CB8AC3E}">
        <p14:creationId xmlns:p14="http://schemas.microsoft.com/office/powerpoint/2010/main" val="229279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BECE04-7ADF-4A95-94D5-123590044283}" type="slidenum">
              <a:rPr lang="en-US" smtClean="0"/>
              <a:t>7</a:t>
            </a:fld>
            <a:endParaRPr lang="en-US"/>
          </a:p>
        </p:txBody>
      </p:sp>
    </p:spTree>
    <p:extLst>
      <p:ext uri="{BB962C8B-B14F-4D97-AF65-F5344CB8AC3E}">
        <p14:creationId xmlns:p14="http://schemas.microsoft.com/office/powerpoint/2010/main" val="337583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BECE04-7ADF-4A95-94D5-123590044283}" type="slidenum">
              <a:rPr lang="en-US" smtClean="0"/>
              <a:t>8</a:t>
            </a:fld>
            <a:endParaRPr lang="en-US"/>
          </a:p>
        </p:txBody>
      </p:sp>
    </p:spTree>
    <p:extLst>
      <p:ext uri="{BB962C8B-B14F-4D97-AF65-F5344CB8AC3E}">
        <p14:creationId xmlns:p14="http://schemas.microsoft.com/office/powerpoint/2010/main" val="264217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7BECE04-7ADF-4A95-94D5-12359004428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74238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2130A-327A-F102-E0BA-81AC2B6BE7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E23E9-5B5F-D692-7385-E015AB28E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9E278C-0962-7382-68F2-F7180425B6C2}"/>
              </a:ext>
            </a:extLst>
          </p:cNvPr>
          <p:cNvSpPr>
            <a:spLocks noGrp="1"/>
          </p:cNvSpPr>
          <p:nvPr>
            <p:ph type="body" idx="1"/>
          </p:nvPr>
        </p:nvSpPr>
        <p:spPr/>
        <p:txBody>
          <a:bodyPr/>
          <a:lstStyle/>
          <a:p>
            <a:r>
              <a:rPr lang="en-US" dirty="0"/>
              <a:t>This is Hypothetical 4 on the handout.</a:t>
            </a:r>
          </a:p>
        </p:txBody>
      </p:sp>
      <p:sp>
        <p:nvSpPr>
          <p:cNvPr id="4" name="Slide Number Placeholder 3">
            <a:extLst>
              <a:ext uri="{FF2B5EF4-FFF2-40B4-BE49-F238E27FC236}">
                <a16:creationId xmlns:a16="http://schemas.microsoft.com/office/drawing/2014/main" id="{7784F7B1-3D90-8085-49D3-27742532C286}"/>
              </a:ext>
            </a:extLst>
          </p:cNvPr>
          <p:cNvSpPr>
            <a:spLocks noGrp="1"/>
          </p:cNvSpPr>
          <p:nvPr>
            <p:ph type="sldNum" sz="quarter" idx="5"/>
          </p:nvPr>
        </p:nvSpPr>
        <p:spPr/>
        <p:txBody>
          <a:bodyPr/>
          <a:lstStyle/>
          <a:p>
            <a:fld id="{7576B6F5-3BF2-46C2-994B-08CDBD6BA93C}" type="slidenum">
              <a:rPr lang="en-US" smtClean="0"/>
              <a:t>10</a:t>
            </a:fld>
            <a:endParaRPr lang="en-US"/>
          </a:p>
        </p:txBody>
      </p:sp>
    </p:spTree>
    <p:extLst>
      <p:ext uri="{BB962C8B-B14F-4D97-AF65-F5344CB8AC3E}">
        <p14:creationId xmlns:p14="http://schemas.microsoft.com/office/powerpoint/2010/main" val="184796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0EF0-14A4-644A-A39C-F81D4E1A087A}"/>
              </a:ext>
            </a:extLst>
          </p:cNvPr>
          <p:cNvSpPr>
            <a:spLocks noGrp="1"/>
          </p:cNvSpPr>
          <p:nvPr>
            <p:ph type="ctrTitle"/>
          </p:nvPr>
        </p:nvSpPr>
        <p:spPr>
          <a:xfrm>
            <a:off x="1524000" y="1122363"/>
            <a:ext cx="9144000" cy="2387600"/>
          </a:xfrm>
        </p:spPr>
        <p:txBody>
          <a:bodyPr anchor="t" anchorCtr="0"/>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2CFC76A-2256-5B48-AAB0-44A8FB66A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F8BDDB-FA00-884D-8E3D-5FD694DEA93F}"/>
              </a:ext>
            </a:extLst>
          </p:cNvPr>
          <p:cNvSpPr>
            <a:spLocks noGrp="1"/>
          </p:cNvSpPr>
          <p:nvPr>
            <p:ph type="dt" sz="half" idx="10"/>
          </p:nvPr>
        </p:nvSpPr>
        <p:spPr/>
        <p:txBody>
          <a:bodyPr/>
          <a:lstStyle/>
          <a:p>
            <a:fld id="{01F075A7-2477-C74E-8BE4-D607AC4921CD}" type="datetimeFigureOut">
              <a:rPr lang="en-US" smtClean="0"/>
              <a:t>2/4/2026</a:t>
            </a:fld>
            <a:endParaRPr lang="en-US"/>
          </a:p>
        </p:txBody>
      </p:sp>
      <p:sp>
        <p:nvSpPr>
          <p:cNvPr id="5" name="Footer Placeholder 4">
            <a:extLst>
              <a:ext uri="{FF2B5EF4-FFF2-40B4-BE49-F238E27FC236}">
                <a16:creationId xmlns:a16="http://schemas.microsoft.com/office/drawing/2014/main" id="{C1F9A3F1-B2DA-D843-AFF5-3E53C674D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73A5E-62B8-384C-897B-84FA9290F700}"/>
              </a:ext>
            </a:extLst>
          </p:cNvPr>
          <p:cNvSpPr>
            <a:spLocks noGrp="1"/>
          </p:cNvSpPr>
          <p:nvPr>
            <p:ph type="sldNum" sz="quarter" idx="12"/>
          </p:nvPr>
        </p:nvSpPr>
        <p:spPr/>
        <p:txBody>
          <a:bodyPr/>
          <a:lstStyle/>
          <a:p>
            <a:fld id="{6AB993B7-71C5-9240-BAEC-D08DE42DAD04}" type="slidenum">
              <a:rPr lang="en-US" smtClean="0"/>
              <a:t>‹#›</a:t>
            </a:fld>
            <a:endParaRPr lang="en-US"/>
          </a:p>
        </p:txBody>
      </p:sp>
    </p:spTree>
    <p:extLst>
      <p:ext uri="{BB962C8B-B14F-4D97-AF65-F5344CB8AC3E}">
        <p14:creationId xmlns:p14="http://schemas.microsoft.com/office/powerpoint/2010/main" val="3497005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EB87-7514-AC4B-AD59-037BF371B8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FA58F2-F784-E042-91C8-8773593A4E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4BCE3-C55C-8F44-B203-5D425C700305}"/>
              </a:ext>
            </a:extLst>
          </p:cNvPr>
          <p:cNvSpPr>
            <a:spLocks noGrp="1"/>
          </p:cNvSpPr>
          <p:nvPr>
            <p:ph type="dt" sz="half" idx="10"/>
          </p:nvPr>
        </p:nvSpPr>
        <p:spPr/>
        <p:txBody>
          <a:bodyPr/>
          <a:lstStyle/>
          <a:p>
            <a:fld id="{01F075A7-2477-C74E-8BE4-D607AC4921CD}" type="datetimeFigureOut">
              <a:rPr lang="en-US" smtClean="0"/>
              <a:t>2/4/2026</a:t>
            </a:fld>
            <a:endParaRPr lang="en-US"/>
          </a:p>
        </p:txBody>
      </p:sp>
      <p:sp>
        <p:nvSpPr>
          <p:cNvPr id="5" name="Footer Placeholder 4">
            <a:extLst>
              <a:ext uri="{FF2B5EF4-FFF2-40B4-BE49-F238E27FC236}">
                <a16:creationId xmlns:a16="http://schemas.microsoft.com/office/drawing/2014/main" id="{2DFA38E6-5791-D044-B5B7-38510024E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ABC36-754C-6E47-8462-EC7C64ECD55D}"/>
              </a:ext>
            </a:extLst>
          </p:cNvPr>
          <p:cNvSpPr>
            <a:spLocks noGrp="1"/>
          </p:cNvSpPr>
          <p:nvPr>
            <p:ph type="sldNum" sz="quarter" idx="12"/>
          </p:nvPr>
        </p:nvSpPr>
        <p:spPr/>
        <p:txBody>
          <a:bodyPr/>
          <a:lstStyle/>
          <a:p>
            <a:fld id="{6AB993B7-71C5-9240-BAEC-D08DE42DAD04}" type="slidenum">
              <a:rPr lang="en-US" smtClean="0"/>
              <a:t>‹#›</a:t>
            </a:fld>
            <a:endParaRPr lang="en-US"/>
          </a:p>
        </p:txBody>
      </p:sp>
    </p:spTree>
    <p:extLst>
      <p:ext uri="{BB962C8B-B14F-4D97-AF65-F5344CB8AC3E}">
        <p14:creationId xmlns:p14="http://schemas.microsoft.com/office/powerpoint/2010/main" val="87027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AF6B5-3CFB-D44C-B486-31B22AC24C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F351B2-3DB0-1D46-9591-3BB2222620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9C6AE-98AE-2E4A-974E-8BBDE92435F2}"/>
              </a:ext>
            </a:extLst>
          </p:cNvPr>
          <p:cNvSpPr>
            <a:spLocks noGrp="1"/>
          </p:cNvSpPr>
          <p:nvPr>
            <p:ph type="dt" sz="half" idx="10"/>
          </p:nvPr>
        </p:nvSpPr>
        <p:spPr/>
        <p:txBody>
          <a:bodyPr/>
          <a:lstStyle/>
          <a:p>
            <a:fld id="{01F075A7-2477-C74E-8BE4-D607AC4921CD}" type="datetimeFigureOut">
              <a:rPr lang="en-US" smtClean="0"/>
              <a:t>2/4/2026</a:t>
            </a:fld>
            <a:endParaRPr lang="en-US"/>
          </a:p>
        </p:txBody>
      </p:sp>
      <p:sp>
        <p:nvSpPr>
          <p:cNvPr id="5" name="Footer Placeholder 4">
            <a:extLst>
              <a:ext uri="{FF2B5EF4-FFF2-40B4-BE49-F238E27FC236}">
                <a16:creationId xmlns:a16="http://schemas.microsoft.com/office/drawing/2014/main" id="{365DA653-244F-414E-993F-FD964FC49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9F07C-C2C9-1344-923B-764D1EE869EA}"/>
              </a:ext>
            </a:extLst>
          </p:cNvPr>
          <p:cNvSpPr>
            <a:spLocks noGrp="1"/>
          </p:cNvSpPr>
          <p:nvPr>
            <p:ph type="sldNum" sz="quarter" idx="12"/>
          </p:nvPr>
        </p:nvSpPr>
        <p:spPr/>
        <p:txBody>
          <a:bodyPr/>
          <a:lstStyle/>
          <a:p>
            <a:fld id="{6AB993B7-71C5-9240-BAEC-D08DE42DAD04}" type="slidenum">
              <a:rPr lang="en-US" smtClean="0"/>
              <a:t>‹#›</a:t>
            </a:fld>
            <a:endParaRPr lang="en-US"/>
          </a:p>
        </p:txBody>
      </p:sp>
    </p:spTree>
    <p:extLst>
      <p:ext uri="{BB962C8B-B14F-4D97-AF65-F5344CB8AC3E}">
        <p14:creationId xmlns:p14="http://schemas.microsoft.com/office/powerpoint/2010/main" val="47558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ontents slide layou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09075" y="212650"/>
            <a:ext cx="11081083" cy="1062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userDrawn="1"/>
        </p:nvSpPr>
        <p:spPr>
          <a:xfrm>
            <a:off x="216574" y="212650"/>
            <a:ext cx="11068334" cy="937485"/>
          </a:xfrm>
          <a:custGeom>
            <a:avLst/>
            <a:gdLst>
              <a:gd name="connsiteX0" fmla="*/ 0 w 11068334"/>
              <a:gd name="connsiteY0" fmla="*/ 0 h 937485"/>
              <a:gd name="connsiteX1" fmla="*/ 11068334 w 11068334"/>
              <a:gd name="connsiteY1" fmla="*/ 0 h 937485"/>
              <a:gd name="connsiteX2" fmla="*/ 11068334 w 11068334"/>
              <a:gd name="connsiteY2" fmla="*/ 423015 h 937485"/>
              <a:gd name="connsiteX3" fmla="*/ 10994064 w 11068334"/>
              <a:gd name="connsiteY3" fmla="*/ 680485 h 937485"/>
              <a:gd name="connsiteX4" fmla="*/ 10795473 w 11068334"/>
              <a:gd name="connsiteY4" fmla="*/ 937485 h 937485"/>
              <a:gd name="connsiteX5" fmla="*/ 0 w 11068334"/>
              <a:gd name="connsiteY5" fmla="*/ 937485 h 93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334" h="937485">
                <a:moveTo>
                  <a:pt x="0" y="0"/>
                </a:moveTo>
                <a:lnTo>
                  <a:pt x="11068334" y="0"/>
                </a:lnTo>
                <a:lnTo>
                  <a:pt x="11068334" y="423015"/>
                </a:lnTo>
                <a:lnTo>
                  <a:pt x="10994064" y="680485"/>
                </a:lnTo>
                <a:lnTo>
                  <a:pt x="10795473" y="937485"/>
                </a:lnTo>
                <a:lnTo>
                  <a:pt x="0" y="937485"/>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67833" y="328764"/>
            <a:ext cx="1003713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05" r="-1"/>
          <a:stretch/>
        </p:blipFill>
        <p:spPr>
          <a:xfrm flipH="1">
            <a:off x="10635913" y="0"/>
            <a:ext cx="1475237" cy="1264887"/>
          </a:xfrm>
          <a:prstGeom prst="rect">
            <a:avLst/>
          </a:prstGeom>
        </p:spPr>
      </p:pic>
    </p:spTree>
    <p:extLst>
      <p:ext uri="{BB962C8B-B14F-4D97-AF65-F5344CB8AC3E}">
        <p14:creationId xmlns:p14="http://schemas.microsoft.com/office/powerpoint/2010/main" val="34685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09075" y="212650"/>
            <a:ext cx="11081083" cy="1062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userDrawn="1"/>
        </p:nvSpPr>
        <p:spPr>
          <a:xfrm>
            <a:off x="216574" y="212650"/>
            <a:ext cx="11068334" cy="937485"/>
          </a:xfrm>
          <a:custGeom>
            <a:avLst/>
            <a:gdLst>
              <a:gd name="connsiteX0" fmla="*/ 0 w 11068334"/>
              <a:gd name="connsiteY0" fmla="*/ 0 h 937485"/>
              <a:gd name="connsiteX1" fmla="*/ 11068334 w 11068334"/>
              <a:gd name="connsiteY1" fmla="*/ 0 h 937485"/>
              <a:gd name="connsiteX2" fmla="*/ 11068334 w 11068334"/>
              <a:gd name="connsiteY2" fmla="*/ 423015 h 937485"/>
              <a:gd name="connsiteX3" fmla="*/ 10994064 w 11068334"/>
              <a:gd name="connsiteY3" fmla="*/ 680485 h 937485"/>
              <a:gd name="connsiteX4" fmla="*/ 10795473 w 11068334"/>
              <a:gd name="connsiteY4" fmla="*/ 937485 h 937485"/>
              <a:gd name="connsiteX5" fmla="*/ 0 w 11068334"/>
              <a:gd name="connsiteY5" fmla="*/ 937485 h 93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334" h="937485">
                <a:moveTo>
                  <a:pt x="0" y="0"/>
                </a:moveTo>
                <a:lnTo>
                  <a:pt x="11068334" y="0"/>
                </a:lnTo>
                <a:lnTo>
                  <a:pt x="11068334" y="423015"/>
                </a:lnTo>
                <a:lnTo>
                  <a:pt x="10994064" y="680485"/>
                </a:lnTo>
                <a:lnTo>
                  <a:pt x="10795473" y="937485"/>
                </a:lnTo>
                <a:lnTo>
                  <a:pt x="0" y="937485"/>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67833" y="328764"/>
            <a:ext cx="1003713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8" name="그림 개체 틀 7">
            <a:extLst>
              <a:ext uri="{FF2B5EF4-FFF2-40B4-BE49-F238E27FC236}">
                <a16:creationId xmlns:a16="http://schemas.microsoft.com/office/drawing/2014/main" id="{ECE66D21-F0F2-47FC-999E-27B609F84B9F}"/>
              </a:ext>
            </a:extLst>
          </p:cNvPr>
          <p:cNvSpPr>
            <a:spLocks noGrp="1"/>
          </p:cNvSpPr>
          <p:nvPr>
            <p:ph type="pic" sz="quarter" idx="42" hasCustomPrompt="1"/>
          </p:nvPr>
        </p:nvSpPr>
        <p:spPr>
          <a:xfrm>
            <a:off x="865303" y="1981682"/>
            <a:ext cx="2903896" cy="2894635"/>
          </a:xfrm>
          <a:custGeom>
            <a:avLst/>
            <a:gdLst>
              <a:gd name="connsiteX0" fmla="*/ 1492516 w 3609220"/>
              <a:gd name="connsiteY0" fmla="*/ 3417994 h 3597710"/>
              <a:gd name="connsiteX1" fmla="*/ 1498608 w 3609220"/>
              <a:gd name="connsiteY1" fmla="*/ 3417994 h 3597710"/>
              <a:gd name="connsiteX2" fmla="*/ 1498966 w 3609220"/>
              <a:gd name="connsiteY2" fmla="*/ 3419284 h 3597710"/>
              <a:gd name="connsiteX3" fmla="*/ 1721400 w 3609220"/>
              <a:gd name="connsiteY3" fmla="*/ 3404394 h 3597710"/>
              <a:gd name="connsiteX4" fmla="*/ 1755289 w 3609220"/>
              <a:gd name="connsiteY4" fmla="*/ 3406622 h 3597710"/>
              <a:gd name="connsiteX5" fmla="*/ 1730109 w 3609220"/>
              <a:gd name="connsiteY5" fmla="*/ 3405810 h 3597710"/>
              <a:gd name="connsiteX6" fmla="*/ 1727063 w 3609220"/>
              <a:gd name="connsiteY6" fmla="*/ 3405810 h 3597710"/>
              <a:gd name="connsiteX7" fmla="*/ 1696602 w 3609220"/>
              <a:gd name="connsiteY7" fmla="*/ 3402764 h 3597710"/>
              <a:gd name="connsiteX8" fmla="*/ 1699648 w 3609220"/>
              <a:gd name="connsiteY8" fmla="*/ 3402764 h 3597710"/>
              <a:gd name="connsiteX9" fmla="*/ 1702694 w 3609220"/>
              <a:gd name="connsiteY9" fmla="*/ 3402764 h 3597710"/>
              <a:gd name="connsiteX10" fmla="*/ 1714879 w 3609220"/>
              <a:gd name="connsiteY10" fmla="*/ 3402764 h 3597710"/>
              <a:gd name="connsiteX11" fmla="*/ 1721400 w 3609220"/>
              <a:gd name="connsiteY11" fmla="*/ 3404394 h 3597710"/>
              <a:gd name="connsiteX12" fmla="*/ 2492133 w 3609220"/>
              <a:gd name="connsiteY12" fmla="*/ 3402256 h 3597710"/>
              <a:gd name="connsiteX13" fmla="*/ 2491625 w 3609220"/>
              <a:gd name="connsiteY13" fmla="*/ 3402764 h 3597710"/>
              <a:gd name="connsiteX14" fmla="*/ 2488579 w 3609220"/>
              <a:gd name="connsiteY14" fmla="*/ 3402764 h 3597710"/>
              <a:gd name="connsiteX15" fmla="*/ 1675280 w 3609220"/>
              <a:gd name="connsiteY15" fmla="*/ 3396672 h 3597710"/>
              <a:gd name="connsiteX16" fmla="*/ 1678326 w 3609220"/>
              <a:gd name="connsiteY16" fmla="*/ 3396672 h 3597710"/>
              <a:gd name="connsiteX17" fmla="*/ 1690510 w 3609220"/>
              <a:gd name="connsiteY17" fmla="*/ 3399718 h 3597710"/>
              <a:gd name="connsiteX18" fmla="*/ 1690510 w 3609220"/>
              <a:gd name="connsiteY18" fmla="*/ 3402764 h 3597710"/>
              <a:gd name="connsiteX19" fmla="*/ 1690510 w 3609220"/>
              <a:gd name="connsiteY19" fmla="*/ 3405810 h 3597710"/>
              <a:gd name="connsiteX20" fmla="*/ 1638727 w 3609220"/>
              <a:gd name="connsiteY20" fmla="*/ 3399718 h 3597710"/>
              <a:gd name="connsiteX21" fmla="*/ 1675280 w 3609220"/>
              <a:gd name="connsiteY21" fmla="*/ 3396672 h 3597710"/>
              <a:gd name="connsiteX22" fmla="*/ 2717034 w 3609220"/>
              <a:gd name="connsiteY22" fmla="*/ 3229139 h 3597710"/>
              <a:gd name="connsiteX23" fmla="*/ 2720080 w 3609220"/>
              <a:gd name="connsiteY23" fmla="*/ 3229139 h 3597710"/>
              <a:gd name="connsiteX24" fmla="*/ 2717034 w 3609220"/>
              <a:gd name="connsiteY24" fmla="*/ 3230489 h 3597710"/>
              <a:gd name="connsiteX25" fmla="*/ 651077 w 3609220"/>
              <a:gd name="connsiteY25" fmla="*/ 3196668 h 3597710"/>
              <a:gd name="connsiteX26" fmla="*/ 664879 w 3609220"/>
              <a:gd name="connsiteY26" fmla="*/ 3208086 h 3597710"/>
              <a:gd name="connsiteX27" fmla="*/ 657886 w 3609220"/>
              <a:gd name="connsiteY27" fmla="*/ 3202857 h 3597710"/>
              <a:gd name="connsiteX28" fmla="*/ 428666 w 3609220"/>
              <a:gd name="connsiteY28" fmla="*/ 2975226 h 3597710"/>
              <a:gd name="connsiteX29" fmla="*/ 432485 w 3609220"/>
              <a:gd name="connsiteY29" fmla="*/ 2979363 h 3597710"/>
              <a:gd name="connsiteX30" fmla="*/ 554029 w 3609220"/>
              <a:gd name="connsiteY30" fmla="*/ 3108466 h 3597710"/>
              <a:gd name="connsiteX31" fmla="*/ 529504 w 3609220"/>
              <a:gd name="connsiteY31" fmla="*/ 3086176 h 3597710"/>
              <a:gd name="connsiteX32" fmla="*/ 2866291 w 3609220"/>
              <a:gd name="connsiteY32" fmla="*/ 2973271 h 3597710"/>
              <a:gd name="connsiteX33" fmla="*/ 2863245 w 3609220"/>
              <a:gd name="connsiteY33" fmla="*/ 2976317 h 3597710"/>
              <a:gd name="connsiteX34" fmla="*/ 2860199 w 3609220"/>
              <a:gd name="connsiteY34" fmla="*/ 2979363 h 3597710"/>
              <a:gd name="connsiteX35" fmla="*/ 2866291 w 3609220"/>
              <a:gd name="connsiteY35" fmla="*/ 2973271 h 3597710"/>
              <a:gd name="connsiteX36" fmla="*/ 539098 w 3609220"/>
              <a:gd name="connsiteY36" fmla="*/ 2945857 h 3597710"/>
              <a:gd name="connsiteX37" fmla="*/ 541313 w 3609220"/>
              <a:gd name="connsiteY37" fmla="*/ 2948903 h 3597710"/>
              <a:gd name="connsiteX38" fmla="*/ 539098 w 3609220"/>
              <a:gd name="connsiteY38" fmla="*/ 2948903 h 3597710"/>
              <a:gd name="connsiteX39" fmla="*/ 539098 w 3609220"/>
              <a:gd name="connsiteY39" fmla="*/ 2945857 h 3597710"/>
              <a:gd name="connsiteX40" fmla="*/ 2963765 w 3609220"/>
              <a:gd name="connsiteY40" fmla="*/ 2924535 h 3597710"/>
              <a:gd name="connsiteX41" fmla="*/ 2963892 w 3609220"/>
              <a:gd name="connsiteY41" fmla="*/ 2924535 h 3597710"/>
              <a:gd name="connsiteX42" fmla="*/ 2960719 w 3609220"/>
              <a:gd name="connsiteY42" fmla="*/ 2927581 h 3597710"/>
              <a:gd name="connsiteX43" fmla="*/ 2963765 w 3609220"/>
              <a:gd name="connsiteY43" fmla="*/ 2924535 h 3597710"/>
              <a:gd name="connsiteX44" fmla="*/ 2924166 w 3609220"/>
              <a:gd name="connsiteY44" fmla="*/ 2921398 h 3597710"/>
              <a:gd name="connsiteX45" fmla="*/ 2924166 w 3609220"/>
              <a:gd name="connsiteY45" fmla="*/ 2921488 h 3597710"/>
              <a:gd name="connsiteX46" fmla="*/ 2921120 w 3609220"/>
              <a:gd name="connsiteY46" fmla="*/ 2924535 h 3597710"/>
              <a:gd name="connsiteX47" fmla="*/ 490360 w 3609220"/>
              <a:gd name="connsiteY47" fmla="*/ 2915396 h 3597710"/>
              <a:gd name="connsiteX48" fmla="*/ 493407 w 3609220"/>
              <a:gd name="connsiteY48" fmla="*/ 2918442 h 3597710"/>
              <a:gd name="connsiteX49" fmla="*/ 496453 w 3609220"/>
              <a:gd name="connsiteY49" fmla="*/ 2921488 h 3597710"/>
              <a:gd name="connsiteX50" fmla="*/ 493407 w 3609220"/>
              <a:gd name="connsiteY50" fmla="*/ 2921488 h 3597710"/>
              <a:gd name="connsiteX51" fmla="*/ 490360 w 3609220"/>
              <a:gd name="connsiteY51" fmla="*/ 2915396 h 3597710"/>
              <a:gd name="connsiteX52" fmla="*/ 2991180 w 3609220"/>
              <a:gd name="connsiteY52" fmla="*/ 2891028 h 3597710"/>
              <a:gd name="connsiteX53" fmla="*/ 2985088 w 3609220"/>
              <a:gd name="connsiteY53" fmla="*/ 2897120 h 3597710"/>
              <a:gd name="connsiteX54" fmla="*/ 2982042 w 3609220"/>
              <a:gd name="connsiteY54" fmla="*/ 2900166 h 3597710"/>
              <a:gd name="connsiteX55" fmla="*/ 2981664 w 3609220"/>
              <a:gd name="connsiteY55" fmla="*/ 2900544 h 3597710"/>
              <a:gd name="connsiteX56" fmla="*/ 292366 w 3609220"/>
              <a:gd name="connsiteY56" fmla="*/ 2781370 h 3597710"/>
              <a:gd name="connsiteX57" fmla="*/ 353287 w 3609220"/>
              <a:gd name="connsiteY57" fmla="*/ 2875798 h 3597710"/>
              <a:gd name="connsiteX58" fmla="*/ 356157 w 3609220"/>
              <a:gd name="connsiteY58" fmla="*/ 2882016 h 3597710"/>
              <a:gd name="connsiteX59" fmla="*/ 308751 w 3609220"/>
              <a:gd name="connsiteY59" fmla="*/ 2818621 h 3597710"/>
              <a:gd name="connsiteX60" fmla="*/ 304360 w 3609220"/>
              <a:gd name="connsiteY60" fmla="*/ 2811393 h 3597710"/>
              <a:gd name="connsiteX61" fmla="*/ 313689 w 3609220"/>
              <a:gd name="connsiteY61" fmla="*/ 2817923 h 3597710"/>
              <a:gd name="connsiteX62" fmla="*/ 292366 w 3609220"/>
              <a:gd name="connsiteY62" fmla="*/ 2781370 h 3597710"/>
              <a:gd name="connsiteX63" fmla="*/ 359105 w 3609220"/>
              <a:gd name="connsiteY63" fmla="*/ 2774248 h 3597710"/>
              <a:gd name="connsiteX64" fmla="*/ 360522 w 3609220"/>
              <a:gd name="connsiteY64" fmla="*/ 2775278 h 3597710"/>
              <a:gd name="connsiteX65" fmla="*/ 362426 w 3609220"/>
              <a:gd name="connsiteY65" fmla="*/ 2778324 h 3597710"/>
              <a:gd name="connsiteX66" fmla="*/ 359380 w 3609220"/>
              <a:gd name="connsiteY66" fmla="*/ 2775278 h 3597710"/>
              <a:gd name="connsiteX67" fmla="*/ 362426 w 3609220"/>
              <a:gd name="connsiteY67" fmla="*/ 2766140 h 3597710"/>
              <a:gd name="connsiteX68" fmla="*/ 362426 w 3609220"/>
              <a:gd name="connsiteY68" fmla="*/ 2766140 h 3597710"/>
              <a:gd name="connsiteX69" fmla="*/ 365472 w 3609220"/>
              <a:gd name="connsiteY69" fmla="*/ 2772232 h 3597710"/>
              <a:gd name="connsiteX70" fmla="*/ 3220350 w 3609220"/>
              <a:gd name="connsiteY70" fmla="*/ 2540906 h 3597710"/>
              <a:gd name="connsiteX71" fmla="*/ 3220396 w 3609220"/>
              <a:gd name="connsiteY71" fmla="*/ 2541114 h 3597710"/>
              <a:gd name="connsiteX72" fmla="*/ 3216588 w 3609220"/>
              <a:gd name="connsiteY72" fmla="*/ 2546825 h 3597710"/>
              <a:gd name="connsiteX73" fmla="*/ 3289694 w 3609220"/>
              <a:gd name="connsiteY73" fmla="*/ 2516364 h 3597710"/>
              <a:gd name="connsiteX74" fmla="*/ 3286648 w 3609220"/>
              <a:gd name="connsiteY74" fmla="*/ 2519410 h 3597710"/>
              <a:gd name="connsiteX75" fmla="*/ 3289694 w 3609220"/>
              <a:gd name="connsiteY75" fmla="*/ 2516364 h 3597710"/>
              <a:gd name="connsiteX76" fmla="*/ 3266433 w 3609220"/>
              <a:gd name="connsiteY76" fmla="*/ 2477597 h 3597710"/>
              <a:gd name="connsiteX77" fmla="*/ 3265326 w 3609220"/>
              <a:gd name="connsiteY77" fmla="*/ 2479812 h 3597710"/>
              <a:gd name="connsiteX78" fmla="*/ 3265326 w 3609220"/>
              <a:gd name="connsiteY78" fmla="*/ 2482858 h 3597710"/>
              <a:gd name="connsiteX79" fmla="*/ 3262279 w 3609220"/>
              <a:gd name="connsiteY79" fmla="*/ 2485904 h 3597710"/>
              <a:gd name="connsiteX80" fmla="*/ 3262279 w 3609220"/>
              <a:gd name="connsiteY80" fmla="*/ 2479812 h 3597710"/>
              <a:gd name="connsiteX81" fmla="*/ 3270186 w 3609220"/>
              <a:gd name="connsiteY81" fmla="*/ 2471906 h 3597710"/>
              <a:gd name="connsiteX82" fmla="*/ 3267277 w 3609220"/>
              <a:gd name="connsiteY82" fmla="*/ 2477147 h 3597710"/>
              <a:gd name="connsiteX83" fmla="*/ 3266433 w 3609220"/>
              <a:gd name="connsiteY83" fmla="*/ 2477597 h 3597710"/>
              <a:gd name="connsiteX84" fmla="*/ 3268372 w 3609220"/>
              <a:gd name="connsiteY84" fmla="*/ 2473720 h 3597710"/>
              <a:gd name="connsiteX85" fmla="*/ 3274845 w 3609220"/>
              <a:gd name="connsiteY85" fmla="*/ 2461536 h 3597710"/>
              <a:gd name="connsiteX86" fmla="*/ 3277510 w 3609220"/>
              <a:gd name="connsiteY86" fmla="*/ 2461536 h 3597710"/>
              <a:gd name="connsiteX87" fmla="*/ 3271418 w 3609220"/>
              <a:gd name="connsiteY87" fmla="*/ 2470674 h 3597710"/>
              <a:gd name="connsiteX88" fmla="*/ 3270186 w 3609220"/>
              <a:gd name="connsiteY88" fmla="*/ 2471906 h 3597710"/>
              <a:gd name="connsiteX89" fmla="*/ 3272560 w 3609220"/>
              <a:gd name="connsiteY89" fmla="*/ 2467628 h 3597710"/>
              <a:gd name="connsiteX90" fmla="*/ 3275915 w 3609220"/>
              <a:gd name="connsiteY90" fmla="*/ 2458681 h 3597710"/>
              <a:gd name="connsiteX91" fmla="*/ 3274845 w 3609220"/>
              <a:gd name="connsiteY91" fmla="*/ 2461536 h 3597710"/>
              <a:gd name="connsiteX92" fmla="*/ 3274464 w 3609220"/>
              <a:gd name="connsiteY92" fmla="*/ 2461536 h 3597710"/>
              <a:gd name="connsiteX93" fmla="*/ 316735 w 3609220"/>
              <a:gd name="connsiteY93" fmla="*/ 2415845 h 3597710"/>
              <a:gd name="connsiteX94" fmla="*/ 319781 w 3609220"/>
              <a:gd name="connsiteY94" fmla="*/ 2418891 h 3597710"/>
              <a:gd name="connsiteX95" fmla="*/ 316735 w 3609220"/>
              <a:gd name="connsiteY95" fmla="*/ 2418891 h 3597710"/>
              <a:gd name="connsiteX96" fmla="*/ 3357128 w 3609220"/>
              <a:gd name="connsiteY96" fmla="*/ 2338854 h 3597710"/>
              <a:gd name="connsiteX97" fmla="*/ 3356707 w 3609220"/>
              <a:gd name="connsiteY97" fmla="*/ 2345786 h 3597710"/>
              <a:gd name="connsiteX98" fmla="*/ 3356707 w 3609220"/>
              <a:gd name="connsiteY98" fmla="*/ 2342740 h 3597710"/>
              <a:gd name="connsiteX99" fmla="*/ 3356707 w 3609220"/>
              <a:gd name="connsiteY99" fmla="*/ 2339694 h 3597710"/>
              <a:gd name="connsiteX100" fmla="*/ 130925 w 3609220"/>
              <a:gd name="connsiteY100" fmla="*/ 2327510 h 3597710"/>
              <a:gd name="connsiteX101" fmla="*/ 131899 w 3609220"/>
              <a:gd name="connsiteY101" fmla="*/ 2330556 h 3597710"/>
              <a:gd name="connsiteX102" fmla="*/ 130925 w 3609220"/>
              <a:gd name="connsiteY102" fmla="*/ 2330556 h 3597710"/>
              <a:gd name="connsiteX103" fmla="*/ 130925 w 3609220"/>
              <a:gd name="connsiteY103" fmla="*/ 2327510 h 3597710"/>
              <a:gd name="connsiteX104" fmla="*/ 222307 w 3609220"/>
              <a:gd name="connsiteY104" fmla="*/ 2062504 h 3597710"/>
              <a:gd name="connsiteX105" fmla="*/ 222307 w 3609220"/>
              <a:gd name="connsiteY105" fmla="*/ 2065550 h 3597710"/>
              <a:gd name="connsiteX106" fmla="*/ 221831 w 3609220"/>
              <a:gd name="connsiteY106" fmla="*/ 2064122 h 3597710"/>
              <a:gd name="connsiteX107" fmla="*/ 3435905 w 3609220"/>
              <a:gd name="connsiteY107" fmla="*/ 1995491 h 3597710"/>
              <a:gd name="connsiteX108" fmla="*/ 3435905 w 3609220"/>
              <a:gd name="connsiteY108" fmla="*/ 1998537 h 3597710"/>
              <a:gd name="connsiteX109" fmla="*/ 3435810 w 3609220"/>
              <a:gd name="connsiteY109" fmla="*/ 1998442 h 3597710"/>
              <a:gd name="connsiteX110" fmla="*/ 3432859 w 3609220"/>
              <a:gd name="connsiteY110" fmla="*/ 1992445 h 3597710"/>
              <a:gd name="connsiteX111" fmla="*/ 3433003 w 3609220"/>
              <a:gd name="connsiteY111" fmla="*/ 1992445 h 3597710"/>
              <a:gd name="connsiteX112" fmla="*/ 3432859 w 3609220"/>
              <a:gd name="connsiteY112" fmla="*/ 1995491 h 3597710"/>
              <a:gd name="connsiteX113" fmla="*/ 3432859 w 3609220"/>
              <a:gd name="connsiteY113" fmla="*/ 1992445 h 3597710"/>
              <a:gd name="connsiteX114" fmla="*/ 173570 w 3609220"/>
              <a:gd name="connsiteY114" fmla="*/ 1934570 h 3597710"/>
              <a:gd name="connsiteX115" fmla="*/ 176616 w 3609220"/>
              <a:gd name="connsiteY115" fmla="*/ 1943708 h 3597710"/>
              <a:gd name="connsiteX116" fmla="*/ 173570 w 3609220"/>
              <a:gd name="connsiteY116" fmla="*/ 1943708 h 3597710"/>
              <a:gd name="connsiteX117" fmla="*/ 3426767 w 3609220"/>
              <a:gd name="connsiteY117" fmla="*/ 1849281 h 3597710"/>
              <a:gd name="connsiteX118" fmla="*/ 3429813 w 3609220"/>
              <a:gd name="connsiteY118" fmla="*/ 1852327 h 3597710"/>
              <a:gd name="connsiteX119" fmla="*/ 3426767 w 3609220"/>
              <a:gd name="connsiteY119" fmla="*/ 1852327 h 3597710"/>
              <a:gd name="connsiteX120" fmla="*/ 3426767 w 3609220"/>
              <a:gd name="connsiteY120" fmla="*/ 1849281 h 3597710"/>
              <a:gd name="connsiteX121" fmla="*/ 3569932 w 3609220"/>
              <a:gd name="connsiteY121" fmla="*/ 1824912 h 3597710"/>
              <a:gd name="connsiteX122" fmla="*/ 3572978 w 3609220"/>
              <a:gd name="connsiteY122" fmla="*/ 1834050 h 3597710"/>
              <a:gd name="connsiteX123" fmla="*/ 3569932 w 3609220"/>
              <a:gd name="connsiteY123" fmla="*/ 1907155 h 3597710"/>
              <a:gd name="connsiteX124" fmla="*/ 3582116 w 3609220"/>
              <a:gd name="connsiteY124" fmla="*/ 1919340 h 3597710"/>
              <a:gd name="connsiteX125" fmla="*/ 3579070 w 3609220"/>
              <a:gd name="connsiteY125" fmla="*/ 1958938 h 3597710"/>
              <a:gd name="connsiteX126" fmla="*/ 3585162 w 3609220"/>
              <a:gd name="connsiteY126" fmla="*/ 1940662 h 3597710"/>
              <a:gd name="connsiteX127" fmla="*/ 3585162 w 3609220"/>
              <a:gd name="connsiteY127" fmla="*/ 1965030 h 3597710"/>
              <a:gd name="connsiteX128" fmla="*/ 3594301 w 3609220"/>
              <a:gd name="connsiteY128" fmla="*/ 1952846 h 3597710"/>
              <a:gd name="connsiteX129" fmla="*/ 3572978 w 3609220"/>
              <a:gd name="connsiteY129" fmla="*/ 2108194 h 3597710"/>
              <a:gd name="connsiteX130" fmla="*/ 3569932 w 3609220"/>
              <a:gd name="connsiteY130" fmla="*/ 2123425 h 3597710"/>
              <a:gd name="connsiteX131" fmla="*/ 2470303 w 3609220"/>
              <a:gd name="connsiteY131" fmla="*/ 3469777 h 3597710"/>
              <a:gd name="connsiteX132" fmla="*/ 2467257 w 3609220"/>
              <a:gd name="connsiteY132" fmla="*/ 3469777 h 3597710"/>
              <a:gd name="connsiteX133" fmla="*/ 2464210 w 3609220"/>
              <a:gd name="connsiteY133" fmla="*/ 3469777 h 3597710"/>
              <a:gd name="connsiteX134" fmla="*/ 2461164 w 3609220"/>
              <a:gd name="connsiteY134" fmla="*/ 3466731 h 3597710"/>
              <a:gd name="connsiteX135" fmla="*/ 2467257 w 3609220"/>
              <a:gd name="connsiteY135" fmla="*/ 3463685 h 3597710"/>
              <a:gd name="connsiteX136" fmla="*/ 2467257 w 3609220"/>
              <a:gd name="connsiteY136" fmla="*/ 3457592 h 3597710"/>
              <a:gd name="connsiteX137" fmla="*/ 2461164 w 3609220"/>
              <a:gd name="connsiteY137" fmla="*/ 3460638 h 3597710"/>
              <a:gd name="connsiteX138" fmla="*/ 2458118 w 3609220"/>
              <a:gd name="connsiteY138" fmla="*/ 3463685 h 3597710"/>
              <a:gd name="connsiteX139" fmla="*/ 2455072 w 3609220"/>
              <a:gd name="connsiteY139" fmla="*/ 3463685 h 3597710"/>
              <a:gd name="connsiteX140" fmla="*/ 2445934 w 3609220"/>
              <a:gd name="connsiteY140" fmla="*/ 3460638 h 3597710"/>
              <a:gd name="connsiteX141" fmla="*/ 2442888 w 3609220"/>
              <a:gd name="connsiteY141" fmla="*/ 3469777 h 3597710"/>
              <a:gd name="connsiteX142" fmla="*/ 2448980 w 3609220"/>
              <a:gd name="connsiteY142" fmla="*/ 3466731 h 3597710"/>
              <a:gd name="connsiteX143" fmla="*/ 2445934 w 3609220"/>
              <a:gd name="connsiteY143" fmla="*/ 3472823 h 3597710"/>
              <a:gd name="connsiteX144" fmla="*/ 2455072 w 3609220"/>
              <a:gd name="connsiteY144" fmla="*/ 3469777 h 3597710"/>
              <a:gd name="connsiteX145" fmla="*/ 2458118 w 3609220"/>
              <a:gd name="connsiteY145" fmla="*/ 3466731 h 3597710"/>
              <a:gd name="connsiteX146" fmla="*/ 2455072 w 3609220"/>
              <a:gd name="connsiteY146" fmla="*/ 3472823 h 3597710"/>
              <a:gd name="connsiteX147" fmla="*/ 2452026 w 3609220"/>
              <a:gd name="connsiteY147" fmla="*/ 3472823 h 3597710"/>
              <a:gd name="connsiteX148" fmla="*/ 2448980 w 3609220"/>
              <a:gd name="connsiteY148" fmla="*/ 3475869 h 3597710"/>
              <a:gd name="connsiteX149" fmla="*/ 2448980 w 3609220"/>
              <a:gd name="connsiteY149" fmla="*/ 3478915 h 3597710"/>
              <a:gd name="connsiteX150" fmla="*/ 2305815 w 3609220"/>
              <a:gd name="connsiteY150" fmla="*/ 3527651 h 3597710"/>
              <a:gd name="connsiteX151" fmla="*/ 2296677 w 3609220"/>
              <a:gd name="connsiteY151" fmla="*/ 3524605 h 3597710"/>
              <a:gd name="connsiteX152" fmla="*/ 2296677 w 3609220"/>
              <a:gd name="connsiteY152" fmla="*/ 3527651 h 3597710"/>
              <a:gd name="connsiteX153" fmla="*/ 1803214 w 3609220"/>
              <a:gd name="connsiteY153" fmla="*/ 3597710 h 3597710"/>
              <a:gd name="connsiteX154" fmla="*/ 727954 w 3609220"/>
              <a:gd name="connsiteY154" fmla="*/ 3241323 h 3597710"/>
              <a:gd name="connsiteX155" fmla="*/ 737092 w 3609220"/>
              <a:gd name="connsiteY155" fmla="*/ 3241323 h 3597710"/>
              <a:gd name="connsiteX156" fmla="*/ 691401 w 3609220"/>
              <a:gd name="connsiteY156" fmla="*/ 3210863 h 3597710"/>
              <a:gd name="connsiteX157" fmla="*/ 691401 w 3609220"/>
              <a:gd name="connsiteY157" fmla="*/ 3213909 h 3597710"/>
              <a:gd name="connsiteX158" fmla="*/ 639618 w 3609220"/>
              <a:gd name="connsiteY158" fmla="*/ 3171264 h 3597710"/>
              <a:gd name="connsiteX159" fmla="*/ 609157 w 3609220"/>
              <a:gd name="connsiteY159" fmla="*/ 3143850 h 3597710"/>
              <a:gd name="connsiteX160" fmla="*/ 606111 w 3609220"/>
              <a:gd name="connsiteY160" fmla="*/ 3140804 h 3597710"/>
              <a:gd name="connsiteX161" fmla="*/ 603065 w 3609220"/>
              <a:gd name="connsiteY161" fmla="*/ 3140804 h 3597710"/>
              <a:gd name="connsiteX162" fmla="*/ 600019 w 3609220"/>
              <a:gd name="connsiteY162" fmla="*/ 3134712 h 3597710"/>
              <a:gd name="connsiteX163" fmla="*/ 584788 w 3609220"/>
              <a:gd name="connsiteY163" fmla="*/ 3122527 h 3597710"/>
              <a:gd name="connsiteX164" fmla="*/ 542144 w 3609220"/>
              <a:gd name="connsiteY164" fmla="*/ 3082929 h 3597710"/>
              <a:gd name="connsiteX165" fmla="*/ 523867 w 3609220"/>
              <a:gd name="connsiteY165" fmla="*/ 3064653 h 3597710"/>
              <a:gd name="connsiteX166" fmla="*/ 487314 w 3609220"/>
              <a:gd name="connsiteY166" fmla="*/ 3025054 h 3597710"/>
              <a:gd name="connsiteX167" fmla="*/ 490360 w 3609220"/>
              <a:gd name="connsiteY167" fmla="*/ 3025054 h 3597710"/>
              <a:gd name="connsiteX168" fmla="*/ 481222 w 3609220"/>
              <a:gd name="connsiteY168" fmla="*/ 3018962 h 3597710"/>
              <a:gd name="connsiteX169" fmla="*/ 216215 w 3609220"/>
              <a:gd name="connsiteY169" fmla="*/ 2644298 h 3597710"/>
              <a:gd name="connsiteX170" fmla="*/ 48681 w 3609220"/>
              <a:gd name="connsiteY170" fmla="*/ 2123425 h 3597710"/>
              <a:gd name="connsiteX171" fmla="*/ 51727 w 3609220"/>
              <a:gd name="connsiteY171" fmla="*/ 2120379 h 3597710"/>
              <a:gd name="connsiteX172" fmla="*/ 82188 w 3609220"/>
              <a:gd name="connsiteY172" fmla="*/ 2184346 h 3597710"/>
              <a:gd name="connsiteX173" fmla="*/ 85234 w 3609220"/>
              <a:gd name="connsiteY173" fmla="*/ 2205668 h 3597710"/>
              <a:gd name="connsiteX174" fmla="*/ 82188 w 3609220"/>
              <a:gd name="connsiteY174" fmla="*/ 2202622 h 3597710"/>
              <a:gd name="connsiteX175" fmla="*/ 79142 w 3609220"/>
              <a:gd name="connsiteY175" fmla="*/ 2202622 h 3597710"/>
              <a:gd name="connsiteX176" fmla="*/ 82188 w 3609220"/>
              <a:gd name="connsiteY176" fmla="*/ 2205668 h 3597710"/>
              <a:gd name="connsiteX177" fmla="*/ 82188 w 3609220"/>
              <a:gd name="connsiteY177" fmla="*/ 2208714 h 3597710"/>
              <a:gd name="connsiteX178" fmla="*/ 85234 w 3609220"/>
              <a:gd name="connsiteY178" fmla="*/ 2211760 h 3597710"/>
              <a:gd name="connsiteX179" fmla="*/ 94372 w 3609220"/>
              <a:gd name="connsiteY179" fmla="*/ 2226990 h 3597710"/>
              <a:gd name="connsiteX180" fmla="*/ 100464 w 3609220"/>
              <a:gd name="connsiteY180" fmla="*/ 2257451 h 3597710"/>
              <a:gd name="connsiteX181" fmla="*/ 106556 w 3609220"/>
              <a:gd name="connsiteY181" fmla="*/ 2257451 h 3597710"/>
              <a:gd name="connsiteX182" fmla="*/ 103510 w 3609220"/>
              <a:gd name="connsiteY182" fmla="*/ 2275727 h 3597710"/>
              <a:gd name="connsiteX183" fmla="*/ 106556 w 3609220"/>
              <a:gd name="connsiteY183" fmla="*/ 2290957 h 3597710"/>
              <a:gd name="connsiteX184" fmla="*/ 112648 w 3609220"/>
              <a:gd name="connsiteY184" fmla="*/ 2318372 h 3597710"/>
              <a:gd name="connsiteX185" fmla="*/ 124833 w 3609220"/>
              <a:gd name="connsiteY185" fmla="*/ 2351878 h 3597710"/>
              <a:gd name="connsiteX186" fmla="*/ 137017 w 3609220"/>
              <a:gd name="connsiteY186" fmla="*/ 2385385 h 3597710"/>
              <a:gd name="connsiteX187" fmla="*/ 137017 w 3609220"/>
              <a:gd name="connsiteY187" fmla="*/ 2394523 h 3597710"/>
              <a:gd name="connsiteX188" fmla="*/ 146155 w 3609220"/>
              <a:gd name="connsiteY188" fmla="*/ 2406707 h 3597710"/>
              <a:gd name="connsiteX189" fmla="*/ 152580 w 3609220"/>
              <a:gd name="connsiteY189" fmla="*/ 2433693 h 3597710"/>
              <a:gd name="connsiteX190" fmla="*/ 152267 w 3609220"/>
              <a:gd name="connsiteY190" fmla="*/ 2442684 h 3597710"/>
              <a:gd name="connsiteX191" fmla="*/ 152059 w 3609220"/>
              <a:gd name="connsiteY191" fmla="*/ 2442365 h 3597710"/>
              <a:gd name="connsiteX192" fmla="*/ 150724 w 3609220"/>
              <a:gd name="connsiteY192" fmla="*/ 2436025 h 3597710"/>
              <a:gd name="connsiteX193" fmla="*/ 149201 w 3609220"/>
              <a:gd name="connsiteY193" fmla="*/ 2431075 h 3597710"/>
              <a:gd name="connsiteX194" fmla="*/ 148011 w 3609220"/>
              <a:gd name="connsiteY194" fmla="*/ 2436168 h 3597710"/>
              <a:gd name="connsiteX195" fmla="*/ 152059 w 3609220"/>
              <a:gd name="connsiteY195" fmla="*/ 2442365 h 3597710"/>
              <a:gd name="connsiteX196" fmla="*/ 152247 w 3609220"/>
              <a:gd name="connsiteY196" fmla="*/ 2443259 h 3597710"/>
              <a:gd name="connsiteX197" fmla="*/ 152267 w 3609220"/>
              <a:gd name="connsiteY197" fmla="*/ 2442684 h 3597710"/>
              <a:gd name="connsiteX198" fmla="*/ 153390 w 3609220"/>
              <a:gd name="connsiteY198" fmla="*/ 2444402 h 3597710"/>
              <a:gd name="connsiteX199" fmla="*/ 155293 w 3609220"/>
              <a:gd name="connsiteY199" fmla="*/ 2455444 h 3597710"/>
              <a:gd name="connsiteX200" fmla="*/ 173570 w 3609220"/>
              <a:gd name="connsiteY200" fmla="*/ 2491996 h 3597710"/>
              <a:gd name="connsiteX201" fmla="*/ 173570 w 3609220"/>
              <a:gd name="connsiteY201" fmla="*/ 2495042 h 3597710"/>
              <a:gd name="connsiteX202" fmla="*/ 173570 w 3609220"/>
              <a:gd name="connsiteY202" fmla="*/ 2498088 h 3597710"/>
              <a:gd name="connsiteX203" fmla="*/ 176616 w 3609220"/>
              <a:gd name="connsiteY203" fmla="*/ 2498088 h 3597710"/>
              <a:gd name="connsiteX204" fmla="*/ 179662 w 3609220"/>
              <a:gd name="connsiteY204" fmla="*/ 2507226 h 3597710"/>
              <a:gd name="connsiteX205" fmla="*/ 182708 w 3609220"/>
              <a:gd name="connsiteY205" fmla="*/ 2519410 h 3597710"/>
              <a:gd name="connsiteX206" fmla="*/ 204030 w 3609220"/>
              <a:gd name="connsiteY206" fmla="*/ 2555963 h 3597710"/>
              <a:gd name="connsiteX207" fmla="*/ 210123 w 3609220"/>
              <a:gd name="connsiteY207" fmla="*/ 2559009 h 3597710"/>
              <a:gd name="connsiteX208" fmla="*/ 207076 w 3609220"/>
              <a:gd name="connsiteY208" fmla="*/ 2559009 h 3597710"/>
              <a:gd name="connsiteX209" fmla="*/ 204030 w 3609220"/>
              <a:gd name="connsiteY209" fmla="*/ 2559009 h 3597710"/>
              <a:gd name="connsiteX210" fmla="*/ 207076 w 3609220"/>
              <a:gd name="connsiteY210" fmla="*/ 2565101 h 3597710"/>
              <a:gd name="connsiteX211" fmla="*/ 210123 w 3609220"/>
              <a:gd name="connsiteY211" fmla="*/ 2565101 h 3597710"/>
              <a:gd name="connsiteX212" fmla="*/ 210123 w 3609220"/>
              <a:gd name="connsiteY212" fmla="*/ 2568147 h 3597710"/>
              <a:gd name="connsiteX213" fmla="*/ 237537 w 3609220"/>
              <a:gd name="connsiteY213" fmla="*/ 2619930 h 3597710"/>
              <a:gd name="connsiteX214" fmla="*/ 237537 w 3609220"/>
              <a:gd name="connsiteY214" fmla="*/ 2629068 h 3597710"/>
              <a:gd name="connsiteX215" fmla="*/ 246675 w 3609220"/>
              <a:gd name="connsiteY215" fmla="*/ 2641252 h 3597710"/>
              <a:gd name="connsiteX216" fmla="*/ 243629 w 3609220"/>
              <a:gd name="connsiteY216" fmla="*/ 2638206 h 3597710"/>
              <a:gd name="connsiteX217" fmla="*/ 243629 w 3609220"/>
              <a:gd name="connsiteY217" fmla="*/ 2644298 h 3597710"/>
              <a:gd name="connsiteX218" fmla="*/ 246675 w 3609220"/>
              <a:gd name="connsiteY218" fmla="*/ 2644298 h 3597710"/>
              <a:gd name="connsiteX219" fmla="*/ 246675 w 3609220"/>
              <a:gd name="connsiteY219" fmla="*/ 2647344 h 3597710"/>
              <a:gd name="connsiteX220" fmla="*/ 261906 w 3609220"/>
              <a:gd name="connsiteY220" fmla="*/ 2674759 h 3597710"/>
              <a:gd name="connsiteX221" fmla="*/ 286274 w 3609220"/>
              <a:gd name="connsiteY221" fmla="*/ 2714357 h 3597710"/>
              <a:gd name="connsiteX222" fmla="*/ 319781 w 3609220"/>
              <a:gd name="connsiteY222" fmla="*/ 2747864 h 3597710"/>
              <a:gd name="connsiteX223" fmla="*/ 295412 w 3609220"/>
              <a:gd name="connsiteY223" fmla="*/ 2714357 h 3597710"/>
              <a:gd name="connsiteX224" fmla="*/ 298458 w 3609220"/>
              <a:gd name="connsiteY224" fmla="*/ 2711311 h 3597710"/>
              <a:gd name="connsiteX225" fmla="*/ 292366 w 3609220"/>
              <a:gd name="connsiteY225" fmla="*/ 2705219 h 3597710"/>
              <a:gd name="connsiteX226" fmla="*/ 255813 w 3609220"/>
              <a:gd name="connsiteY226" fmla="*/ 2647344 h 3597710"/>
              <a:gd name="connsiteX227" fmla="*/ 255813 w 3609220"/>
              <a:gd name="connsiteY227" fmla="*/ 2644298 h 3597710"/>
              <a:gd name="connsiteX228" fmla="*/ 255813 w 3609220"/>
              <a:gd name="connsiteY228" fmla="*/ 2641252 h 3597710"/>
              <a:gd name="connsiteX229" fmla="*/ 252767 w 3609220"/>
              <a:gd name="connsiteY229" fmla="*/ 2641252 h 3597710"/>
              <a:gd name="connsiteX230" fmla="*/ 231445 w 3609220"/>
              <a:gd name="connsiteY230" fmla="*/ 2598608 h 3597710"/>
              <a:gd name="connsiteX231" fmla="*/ 237537 w 3609220"/>
              <a:gd name="connsiteY231" fmla="*/ 2601654 h 3597710"/>
              <a:gd name="connsiteX232" fmla="*/ 228399 w 3609220"/>
              <a:gd name="connsiteY232" fmla="*/ 2589470 h 3597710"/>
              <a:gd name="connsiteX233" fmla="*/ 231445 w 3609220"/>
              <a:gd name="connsiteY233" fmla="*/ 2589470 h 3597710"/>
              <a:gd name="connsiteX234" fmla="*/ 231445 w 3609220"/>
              <a:gd name="connsiteY234" fmla="*/ 2586423 h 3597710"/>
              <a:gd name="connsiteX235" fmla="*/ 228399 w 3609220"/>
              <a:gd name="connsiteY235" fmla="*/ 2583377 h 3597710"/>
              <a:gd name="connsiteX236" fmla="*/ 225353 w 3609220"/>
              <a:gd name="connsiteY236" fmla="*/ 2583377 h 3597710"/>
              <a:gd name="connsiteX237" fmla="*/ 185754 w 3609220"/>
              <a:gd name="connsiteY237" fmla="*/ 2495042 h 3597710"/>
              <a:gd name="connsiteX238" fmla="*/ 185754 w 3609220"/>
              <a:gd name="connsiteY238" fmla="*/ 2491996 h 3597710"/>
              <a:gd name="connsiteX239" fmla="*/ 182708 w 3609220"/>
              <a:gd name="connsiteY239" fmla="*/ 2488950 h 3597710"/>
              <a:gd name="connsiteX240" fmla="*/ 173570 w 3609220"/>
              <a:gd name="connsiteY240" fmla="*/ 2461536 h 3597710"/>
              <a:gd name="connsiteX241" fmla="*/ 173570 w 3609220"/>
              <a:gd name="connsiteY241" fmla="*/ 2458490 h 3597710"/>
              <a:gd name="connsiteX242" fmla="*/ 173570 w 3609220"/>
              <a:gd name="connsiteY242" fmla="*/ 2455444 h 3597710"/>
              <a:gd name="connsiteX243" fmla="*/ 170524 w 3609220"/>
              <a:gd name="connsiteY243" fmla="*/ 2455444 h 3597710"/>
              <a:gd name="connsiteX244" fmla="*/ 164431 w 3609220"/>
              <a:gd name="connsiteY244" fmla="*/ 2440213 h 3597710"/>
              <a:gd name="connsiteX245" fmla="*/ 167478 w 3609220"/>
              <a:gd name="connsiteY245" fmla="*/ 2437167 h 3597710"/>
              <a:gd name="connsiteX246" fmla="*/ 137017 w 3609220"/>
              <a:gd name="connsiteY246" fmla="*/ 2354924 h 3597710"/>
              <a:gd name="connsiteX247" fmla="*/ 140063 w 3609220"/>
              <a:gd name="connsiteY247" fmla="*/ 2354924 h 3597710"/>
              <a:gd name="connsiteX248" fmla="*/ 140063 w 3609220"/>
              <a:gd name="connsiteY248" fmla="*/ 2351878 h 3597710"/>
              <a:gd name="connsiteX249" fmla="*/ 137017 w 3609220"/>
              <a:gd name="connsiteY249" fmla="*/ 2348832 h 3597710"/>
              <a:gd name="connsiteX250" fmla="*/ 133971 w 3609220"/>
              <a:gd name="connsiteY250" fmla="*/ 2337029 h 3597710"/>
              <a:gd name="connsiteX251" fmla="*/ 131899 w 3609220"/>
              <a:gd name="connsiteY251" fmla="*/ 2330556 h 3597710"/>
              <a:gd name="connsiteX252" fmla="*/ 133971 w 3609220"/>
              <a:gd name="connsiteY252" fmla="*/ 2330556 h 3597710"/>
              <a:gd name="connsiteX253" fmla="*/ 133971 w 3609220"/>
              <a:gd name="connsiteY253" fmla="*/ 2327510 h 3597710"/>
              <a:gd name="connsiteX254" fmla="*/ 130925 w 3609220"/>
              <a:gd name="connsiteY254" fmla="*/ 2324464 h 3597710"/>
              <a:gd name="connsiteX255" fmla="*/ 127879 w 3609220"/>
              <a:gd name="connsiteY255" fmla="*/ 2321418 h 3597710"/>
              <a:gd name="connsiteX256" fmla="*/ 124833 w 3609220"/>
              <a:gd name="connsiteY256" fmla="*/ 2303141 h 3597710"/>
              <a:gd name="connsiteX257" fmla="*/ 106556 w 3609220"/>
              <a:gd name="connsiteY257" fmla="*/ 2248312 h 3597710"/>
              <a:gd name="connsiteX258" fmla="*/ 109602 w 3609220"/>
              <a:gd name="connsiteY258" fmla="*/ 2248312 h 3597710"/>
              <a:gd name="connsiteX259" fmla="*/ 109602 w 3609220"/>
              <a:gd name="connsiteY259" fmla="*/ 2251359 h 3597710"/>
              <a:gd name="connsiteX260" fmla="*/ 112648 w 3609220"/>
              <a:gd name="connsiteY260" fmla="*/ 2254405 h 3597710"/>
              <a:gd name="connsiteX261" fmla="*/ 112648 w 3609220"/>
              <a:gd name="connsiteY261" fmla="*/ 2248312 h 3597710"/>
              <a:gd name="connsiteX262" fmla="*/ 109602 w 3609220"/>
              <a:gd name="connsiteY262" fmla="*/ 2242220 h 3597710"/>
              <a:gd name="connsiteX263" fmla="*/ 106556 w 3609220"/>
              <a:gd name="connsiteY263" fmla="*/ 2230036 h 3597710"/>
              <a:gd name="connsiteX264" fmla="*/ 103510 w 3609220"/>
              <a:gd name="connsiteY264" fmla="*/ 2226990 h 3597710"/>
              <a:gd name="connsiteX265" fmla="*/ 103510 w 3609220"/>
              <a:gd name="connsiteY265" fmla="*/ 2233082 h 3597710"/>
              <a:gd name="connsiteX266" fmla="*/ 97418 w 3609220"/>
              <a:gd name="connsiteY266" fmla="*/ 2220898 h 3597710"/>
              <a:gd name="connsiteX267" fmla="*/ 97418 w 3609220"/>
              <a:gd name="connsiteY267" fmla="*/ 2208714 h 3597710"/>
              <a:gd name="connsiteX268" fmla="*/ 94372 w 3609220"/>
              <a:gd name="connsiteY268" fmla="*/ 2202622 h 3597710"/>
              <a:gd name="connsiteX269" fmla="*/ 97418 w 3609220"/>
              <a:gd name="connsiteY269" fmla="*/ 2205668 h 3597710"/>
              <a:gd name="connsiteX270" fmla="*/ 100464 w 3609220"/>
              <a:gd name="connsiteY270" fmla="*/ 2190438 h 3597710"/>
              <a:gd name="connsiteX271" fmla="*/ 115694 w 3609220"/>
              <a:gd name="connsiteY271" fmla="*/ 2245266 h 3597710"/>
              <a:gd name="connsiteX272" fmla="*/ 133971 w 3609220"/>
              <a:gd name="connsiteY272" fmla="*/ 2281819 h 3597710"/>
              <a:gd name="connsiteX273" fmla="*/ 137017 w 3609220"/>
              <a:gd name="connsiteY273" fmla="*/ 2257451 h 3597710"/>
              <a:gd name="connsiteX274" fmla="*/ 197938 w 3609220"/>
              <a:gd name="connsiteY274" fmla="*/ 2446305 h 3597710"/>
              <a:gd name="connsiteX275" fmla="*/ 194892 w 3609220"/>
              <a:gd name="connsiteY275" fmla="*/ 2449351 h 3597710"/>
              <a:gd name="connsiteX276" fmla="*/ 194892 w 3609220"/>
              <a:gd name="connsiteY276" fmla="*/ 2446305 h 3597710"/>
              <a:gd name="connsiteX277" fmla="*/ 191846 w 3609220"/>
              <a:gd name="connsiteY277" fmla="*/ 2446305 h 3597710"/>
              <a:gd name="connsiteX278" fmla="*/ 191846 w 3609220"/>
              <a:gd name="connsiteY278" fmla="*/ 2452398 h 3597710"/>
              <a:gd name="connsiteX279" fmla="*/ 191846 w 3609220"/>
              <a:gd name="connsiteY279" fmla="*/ 2461536 h 3597710"/>
              <a:gd name="connsiteX280" fmla="*/ 204030 w 3609220"/>
              <a:gd name="connsiteY280" fmla="*/ 2470674 h 3597710"/>
              <a:gd name="connsiteX281" fmla="*/ 204030 w 3609220"/>
              <a:gd name="connsiteY281" fmla="*/ 2473720 h 3597710"/>
              <a:gd name="connsiteX282" fmla="*/ 204030 w 3609220"/>
              <a:gd name="connsiteY282" fmla="*/ 2476766 h 3597710"/>
              <a:gd name="connsiteX283" fmla="*/ 207076 w 3609220"/>
              <a:gd name="connsiteY283" fmla="*/ 2482858 h 3597710"/>
              <a:gd name="connsiteX284" fmla="*/ 210123 w 3609220"/>
              <a:gd name="connsiteY284" fmla="*/ 2488950 h 3597710"/>
              <a:gd name="connsiteX285" fmla="*/ 213169 w 3609220"/>
              <a:gd name="connsiteY285" fmla="*/ 2507226 h 3597710"/>
              <a:gd name="connsiteX286" fmla="*/ 210123 w 3609220"/>
              <a:gd name="connsiteY286" fmla="*/ 2504180 h 3597710"/>
              <a:gd name="connsiteX287" fmla="*/ 210123 w 3609220"/>
              <a:gd name="connsiteY287" fmla="*/ 2507226 h 3597710"/>
              <a:gd name="connsiteX288" fmla="*/ 213169 w 3609220"/>
              <a:gd name="connsiteY288" fmla="*/ 2510272 h 3597710"/>
              <a:gd name="connsiteX289" fmla="*/ 219261 w 3609220"/>
              <a:gd name="connsiteY289" fmla="*/ 2522457 h 3597710"/>
              <a:gd name="connsiteX290" fmla="*/ 219261 w 3609220"/>
              <a:gd name="connsiteY290" fmla="*/ 2525503 h 3597710"/>
              <a:gd name="connsiteX291" fmla="*/ 222307 w 3609220"/>
              <a:gd name="connsiteY291" fmla="*/ 2531595 h 3597710"/>
              <a:gd name="connsiteX292" fmla="*/ 225353 w 3609220"/>
              <a:gd name="connsiteY292" fmla="*/ 2534641 h 3597710"/>
              <a:gd name="connsiteX293" fmla="*/ 225353 w 3609220"/>
              <a:gd name="connsiteY293" fmla="*/ 2531595 h 3597710"/>
              <a:gd name="connsiteX294" fmla="*/ 228399 w 3609220"/>
              <a:gd name="connsiteY294" fmla="*/ 2540733 h 3597710"/>
              <a:gd name="connsiteX295" fmla="*/ 231445 w 3609220"/>
              <a:gd name="connsiteY295" fmla="*/ 2540733 h 3597710"/>
              <a:gd name="connsiteX296" fmla="*/ 234491 w 3609220"/>
              <a:gd name="connsiteY296" fmla="*/ 2546825 h 3597710"/>
              <a:gd name="connsiteX297" fmla="*/ 234491 w 3609220"/>
              <a:gd name="connsiteY297" fmla="*/ 2549871 h 3597710"/>
              <a:gd name="connsiteX298" fmla="*/ 234491 w 3609220"/>
              <a:gd name="connsiteY298" fmla="*/ 2552917 h 3597710"/>
              <a:gd name="connsiteX299" fmla="*/ 237537 w 3609220"/>
              <a:gd name="connsiteY299" fmla="*/ 2555963 h 3597710"/>
              <a:gd name="connsiteX300" fmla="*/ 237537 w 3609220"/>
              <a:gd name="connsiteY300" fmla="*/ 2552917 h 3597710"/>
              <a:gd name="connsiteX301" fmla="*/ 258860 w 3609220"/>
              <a:gd name="connsiteY301" fmla="*/ 2589470 h 3597710"/>
              <a:gd name="connsiteX302" fmla="*/ 261906 w 3609220"/>
              <a:gd name="connsiteY302" fmla="*/ 2595562 h 3597710"/>
              <a:gd name="connsiteX303" fmla="*/ 264952 w 3609220"/>
              <a:gd name="connsiteY303" fmla="*/ 2598608 h 3597710"/>
              <a:gd name="connsiteX304" fmla="*/ 264952 w 3609220"/>
              <a:gd name="connsiteY304" fmla="*/ 2595562 h 3597710"/>
              <a:gd name="connsiteX305" fmla="*/ 264952 w 3609220"/>
              <a:gd name="connsiteY305" fmla="*/ 2592516 h 3597710"/>
              <a:gd name="connsiteX306" fmla="*/ 292366 w 3609220"/>
              <a:gd name="connsiteY306" fmla="*/ 2647344 h 3597710"/>
              <a:gd name="connsiteX307" fmla="*/ 304550 w 3609220"/>
              <a:gd name="connsiteY307" fmla="*/ 2656483 h 3597710"/>
              <a:gd name="connsiteX308" fmla="*/ 307597 w 3609220"/>
              <a:gd name="connsiteY308" fmla="*/ 2665621 h 3597710"/>
              <a:gd name="connsiteX309" fmla="*/ 316735 w 3609220"/>
              <a:gd name="connsiteY309" fmla="*/ 2683897 h 3597710"/>
              <a:gd name="connsiteX310" fmla="*/ 328919 w 3609220"/>
              <a:gd name="connsiteY310" fmla="*/ 2693035 h 3597710"/>
              <a:gd name="connsiteX311" fmla="*/ 335011 w 3609220"/>
              <a:gd name="connsiteY311" fmla="*/ 2711311 h 3597710"/>
              <a:gd name="connsiteX312" fmla="*/ 331965 w 3609220"/>
              <a:gd name="connsiteY312" fmla="*/ 2708265 h 3597710"/>
              <a:gd name="connsiteX313" fmla="*/ 328919 w 3609220"/>
              <a:gd name="connsiteY313" fmla="*/ 2705219 h 3597710"/>
              <a:gd name="connsiteX314" fmla="*/ 328919 w 3609220"/>
              <a:gd name="connsiteY314" fmla="*/ 2711311 h 3597710"/>
              <a:gd name="connsiteX315" fmla="*/ 331965 w 3609220"/>
              <a:gd name="connsiteY315" fmla="*/ 2717403 h 3597710"/>
              <a:gd name="connsiteX316" fmla="*/ 322827 w 3609220"/>
              <a:gd name="connsiteY316" fmla="*/ 2708265 h 3597710"/>
              <a:gd name="connsiteX317" fmla="*/ 335011 w 3609220"/>
              <a:gd name="connsiteY317" fmla="*/ 2720449 h 3597710"/>
              <a:gd name="connsiteX318" fmla="*/ 338057 w 3609220"/>
              <a:gd name="connsiteY318" fmla="*/ 2723496 h 3597710"/>
              <a:gd name="connsiteX319" fmla="*/ 344149 w 3609220"/>
              <a:gd name="connsiteY319" fmla="*/ 2729588 h 3597710"/>
              <a:gd name="connsiteX320" fmla="*/ 344149 w 3609220"/>
              <a:gd name="connsiteY320" fmla="*/ 2726542 h 3597710"/>
              <a:gd name="connsiteX321" fmla="*/ 341103 w 3609220"/>
              <a:gd name="connsiteY321" fmla="*/ 2723496 h 3597710"/>
              <a:gd name="connsiteX322" fmla="*/ 341103 w 3609220"/>
              <a:gd name="connsiteY322" fmla="*/ 2720449 h 3597710"/>
              <a:gd name="connsiteX323" fmla="*/ 350241 w 3609220"/>
              <a:gd name="connsiteY323" fmla="*/ 2732634 h 3597710"/>
              <a:gd name="connsiteX324" fmla="*/ 350241 w 3609220"/>
              <a:gd name="connsiteY324" fmla="*/ 2720449 h 3597710"/>
              <a:gd name="connsiteX325" fmla="*/ 359380 w 3609220"/>
              <a:gd name="connsiteY325" fmla="*/ 2741772 h 3597710"/>
              <a:gd name="connsiteX326" fmla="*/ 356334 w 3609220"/>
              <a:gd name="connsiteY326" fmla="*/ 2741772 h 3597710"/>
              <a:gd name="connsiteX327" fmla="*/ 350241 w 3609220"/>
              <a:gd name="connsiteY327" fmla="*/ 2738726 h 3597710"/>
              <a:gd name="connsiteX328" fmla="*/ 353287 w 3609220"/>
              <a:gd name="connsiteY328" fmla="*/ 2744818 h 3597710"/>
              <a:gd name="connsiteX329" fmla="*/ 356334 w 3609220"/>
              <a:gd name="connsiteY329" fmla="*/ 2750910 h 3597710"/>
              <a:gd name="connsiteX330" fmla="*/ 353287 w 3609220"/>
              <a:gd name="connsiteY330" fmla="*/ 2750910 h 3597710"/>
              <a:gd name="connsiteX331" fmla="*/ 356334 w 3609220"/>
              <a:gd name="connsiteY331" fmla="*/ 2757002 h 3597710"/>
              <a:gd name="connsiteX332" fmla="*/ 359380 w 3609220"/>
              <a:gd name="connsiteY332" fmla="*/ 2757002 h 3597710"/>
              <a:gd name="connsiteX333" fmla="*/ 359380 w 3609220"/>
              <a:gd name="connsiteY333" fmla="*/ 2760048 h 3597710"/>
              <a:gd name="connsiteX334" fmla="*/ 362426 w 3609220"/>
              <a:gd name="connsiteY334" fmla="*/ 2766140 h 3597710"/>
              <a:gd name="connsiteX335" fmla="*/ 358237 w 3609220"/>
              <a:gd name="connsiteY335" fmla="*/ 2764998 h 3597710"/>
              <a:gd name="connsiteX336" fmla="*/ 356334 w 3609220"/>
              <a:gd name="connsiteY336" fmla="*/ 2766140 h 3597710"/>
              <a:gd name="connsiteX337" fmla="*/ 357857 w 3609220"/>
              <a:gd name="connsiteY337" fmla="*/ 2769567 h 3597710"/>
              <a:gd name="connsiteX338" fmla="*/ 359105 w 3609220"/>
              <a:gd name="connsiteY338" fmla="*/ 2774248 h 3597710"/>
              <a:gd name="connsiteX339" fmla="*/ 356334 w 3609220"/>
              <a:gd name="connsiteY339" fmla="*/ 2772232 h 3597710"/>
              <a:gd name="connsiteX340" fmla="*/ 365472 w 3609220"/>
              <a:gd name="connsiteY340" fmla="*/ 2787462 h 3597710"/>
              <a:gd name="connsiteX341" fmla="*/ 368518 w 3609220"/>
              <a:gd name="connsiteY341" fmla="*/ 2790509 h 3597710"/>
              <a:gd name="connsiteX342" fmla="*/ 368518 w 3609220"/>
              <a:gd name="connsiteY342" fmla="*/ 2793555 h 3597710"/>
              <a:gd name="connsiteX343" fmla="*/ 371564 w 3609220"/>
              <a:gd name="connsiteY343" fmla="*/ 2793555 h 3597710"/>
              <a:gd name="connsiteX344" fmla="*/ 368518 w 3609220"/>
              <a:gd name="connsiteY344" fmla="*/ 2790509 h 3597710"/>
              <a:gd name="connsiteX345" fmla="*/ 362426 w 3609220"/>
              <a:gd name="connsiteY345" fmla="*/ 2778324 h 3597710"/>
              <a:gd name="connsiteX346" fmla="*/ 365472 w 3609220"/>
              <a:gd name="connsiteY346" fmla="*/ 2781370 h 3597710"/>
              <a:gd name="connsiteX347" fmla="*/ 371564 w 3609220"/>
              <a:gd name="connsiteY347" fmla="*/ 2781370 h 3597710"/>
              <a:gd name="connsiteX348" fmla="*/ 368518 w 3609220"/>
              <a:gd name="connsiteY348" fmla="*/ 2775278 h 3597710"/>
              <a:gd name="connsiteX349" fmla="*/ 365472 w 3609220"/>
              <a:gd name="connsiteY349" fmla="*/ 2772232 h 3597710"/>
              <a:gd name="connsiteX350" fmla="*/ 362426 w 3609220"/>
              <a:gd name="connsiteY350" fmla="*/ 2760048 h 3597710"/>
              <a:gd name="connsiteX351" fmla="*/ 365472 w 3609220"/>
              <a:gd name="connsiteY351" fmla="*/ 2763094 h 3597710"/>
              <a:gd name="connsiteX352" fmla="*/ 365472 w 3609220"/>
              <a:gd name="connsiteY352" fmla="*/ 2760048 h 3597710"/>
              <a:gd name="connsiteX353" fmla="*/ 365472 w 3609220"/>
              <a:gd name="connsiteY353" fmla="*/ 2757002 h 3597710"/>
              <a:gd name="connsiteX354" fmla="*/ 362426 w 3609220"/>
              <a:gd name="connsiteY354" fmla="*/ 2753956 h 3597710"/>
              <a:gd name="connsiteX355" fmla="*/ 362426 w 3609220"/>
              <a:gd name="connsiteY355" fmla="*/ 2747864 h 3597710"/>
              <a:gd name="connsiteX356" fmla="*/ 377656 w 3609220"/>
              <a:gd name="connsiteY356" fmla="*/ 2769186 h 3597710"/>
              <a:gd name="connsiteX357" fmla="*/ 374610 w 3609220"/>
              <a:gd name="connsiteY357" fmla="*/ 2769186 h 3597710"/>
              <a:gd name="connsiteX358" fmla="*/ 374610 w 3609220"/>
              <a:gd name="connsiteY358" fmla="*/ 2772232 h 3597710"/>
              <a:gd name="connsiteX359" fmla="*/ 377656 w 3609220"/>
              <a:gd name="connsiteY359" fmla="*/ 2772232 h 3597710"/>
              <a:gd name="connsiteX360" fmla="*/ 377656 w 3609220"/>
              <a:gd name="connsiteY360" fmla="*/ 2775278 h 3597710"/>
              <a:gd name="connsiteX361" fmla="*/ 380702 w 3609220"/>
              <a:gd name="connsiteY361" fmla="*/ 2775278 h 3597710"/>
              <a:gd name="connsiteX362" fmla="*/ 386794 w 3609220"/>
              <a:gd name="connsiteY362" fmla="*/ 2790509 h 3597710"/>
              <a:gd name="connsiteX363" fmla="*/ 386794 w 3609220"/>
              <a:gd name="connsiteY363" fmla="*/ 2793555 h 3597710"/>
              <a:gd name="connsiteX364" fmla="*/ 389840 w 3609220"/>
              <a:gd name="connsiteY364" fmla="*/ 2796601 h 3597710"/>
              <a:gd name="connsiteX365" fmla="*/ 389840 w 3609220"/>
              <a:gd name="connsiteY365" fmla="*/ 2793555 h 3597710"/>
              <a:gd name="connsiteX366" fmla="*/ 402025 w 3609220"/>
              <a:gd name="connsiteY366" fmla="*/ 2808785 h 3597710"/>
              <a:gd name="connsiteX367" fmla="*/ 405071 w 3609220"/>
              <a:gd name="connsiteY367" fmla="*/ 2814877 h 3597710"/>
              <a:gd name="connsiteX368" fmla="*/ 405071 w 3609220"/>
              <a:gd name="connsiteY368" fmla="*/ 2811831 h 3597710"/>
              <a:gd name="connsiteX369" fmla="*/ 417255 w 3609220"/>
              <a:gd name="connsiteY369" fmla="*/ 2820969 h 3597710"/>
              <a:gd name="connsiteX370" fmla="*/ 447715 w 3609220"/>
              <a:gd name="connsiteY370" fmla="*/ 2869706 h 3597710"/>
              <a:gd name="connsiteX371" fmla="*/ 450762 w 3609220"/>
              <a:gd name="connsiteY371" fmla="*/ 2869706 h 3597710"/>
              <a:gd name="connsiteX372" fmla="*/ 453808 w 3609220"/>
              <a:gd name="connsiteY372" fmla="*/ 2872752 h 3597710"/>
              <a:gd name="connsiteX373" fmla="*/ 469038 w 3609220"/>
              <a:gd name="connsiteY373" fmla="*/ 2900166 h 3597710"/>
              <a:gd name="connsiteX374" fmla="*/ 475130 w 3609220"/>
              <a:gd name="connsiteY374" fmla="*/ 2900166 h 3597710"/>
              <a:gd name="connsiteX375" fmla="*/ 475130 w 3609220"/>
              <a:gd name="connsiteY375" fmla="*/ 2906258 h 3597710"/>
              <a:gd name="connsiteX376" fmla="*/ 484268 w 3609220"/>
              <a:gd name="connsiteY376" fmla="*/ 2912350 h 3597710"/>
              <a:gd name="connsiteX377" fmla="*/ 481222 w 3609220"/>
              <a:gd name="connsiteY377" fmla="*/ 2912350 h 3597710"/>
              <a:gd name="connsiteX378" fmla="*/ 484268 w 3609220"/>
              <a:gd name="connsiteY378" fmla="*/ 2918442 h 3597710"/>
              <a:gd name="connsiteX379" fmla="*/ 487314 w 3609220"/>
              <a:gd name="connsiteY379" fmla="*/ 2918442 h 3597710"/>
              <a:gd name="connsiteX380" fmla="*/ 505591 w 3609220"/>
              <a:gd name="connsiteY380" fmla="*/ 2939765 h 3597710"/>
              <a:gd name="connsiteX381" fmla="*/ 502545 w 3609220"/>
              <a:gd name="connsiteY381" fmla="*/ 2930627 h 3597710"/>
              <a:gd name="connsiteX382" fmla="*/ 490360 w 3609220"/>
              <a:gd name="connsiteY382" fmla="*/ 2921488 h 3597710"/>
              <a:gd name="connsiteX383" fmla="*/ 493407 w 3609220"/>
              <a:gd name="connsiteY383" fmla="*/ 2924535 h 3597710"/>
              <a:gd name="connsiteX384" fmla="*/ 496453 w 3609220"/>
              <a:gd name="connsiteY384" fmla="*/ 2927581 h 3597710"/>
              <a:gd name="connsiteX385" fmla="*/ 496453 w 3609220"/>
              <a:gd name="connsiteY385" fmla="*/ 2921488 h 3597710"/>
              <a:gd name="connsiteX386" fmla="*/ 499499 w 3609220"/>
              <a:gd name="connsiteY386" fmla="*/ 2924535 h 3597710"/>
              <a:gd name="connsiteX387" fmla="*/ 499499 w 3609220"/>
              <a:gd name="connsiteY387" fmla="*/ 2921488 h 3597710"/>
              <a:gd name="connsiteX388" fmla="*/ 496453 w 3609220"/>
              <a:gd name="connsiteY388" fmla="*/ 2918442 h 3597710"/>
              <a:gd name="connsiteX389" fmla="*/ 493407 w 3609220"/>
              <a:gd name="connsiteY389" fmla="*/ 2915396 h 3597710"/>
              <a:gd name="connsiteX390" fmla="*/ 502545 w 3609220"/>
              <a:gd name="connsiteY390" fmla="*/ 2918442 h 3597710"/>
              <a:gd name="connsiteX391" fmla="*/ 502545 w 3609220"/>
              <a:gd name="connsiteY391" fmla="*/ 2921488 h 3597710"/>
              <a:gd name="connsiteX392" fmla="*/ 502545 w 3609220"/>
              <a:gd name="connsiteY392" fmla="*/ 2924535 h 3597710"/>
              <a:gd name="connsiteX393" fmla="*/ 511683 w 3609220"/>
              <a:gd name="connsiteY393" fmla="*/ 2930627 h 3597710"/>
              <a:gd name="connsiteX394" fmla="*/ 511683 w 3609220"/>
              <a:gd name="connsiteY394" fmla="*/ 2927581 h 3597710"/>
              <a:gd name="connsiteX395" fmla="*/ 511683 w 3609220"/>
              <a:gd name="connsiteY395" fmla="*/ 2924535 h 3597710"/>
              <a:gd name="connsiteX396" fmla="*/ 520821 w 3609220"/>
              <a:gd name="connsiteY396" fmla="*/ 2936719 h 3597710"/>
              <a:gd name="connsiteX397" fmla="*/ 520821 w 3609220"/>
              <a:gd name="connsiteY397" fmla="*/ 2939765 h 3597710"/>
              <a:gd name="connsiteX398" fmla="*/ 523867 w 3609220"/>
              <a:gd name="connsiteY398" fmla="*/ 2942811 h 3597710"/>
              <a:gd name="connsiteX399" fmla="*/ 526913 w 3609220"/>
              <a:gd name="connsiteY399" fmla="*/ 2945857 h 3597710"/>
              <a:gd name="connsiteX400" fmla="*/ 533005 w 3609220"/>
              <a:gd name="connsiteY400" fmla="*/ 2954995 h 3597710"/>
              <a:gd name="connsiteX401" fmla="*/ 551282 w 3609220"/>
              <a:gd name="connsiteY401" fmla="*/ 2958041 h 3597710"/>
              <a:gd name="connsiteX402" fmla="*/ 545190 w 3609220"/>
              <a:gd name="connsiteY402" fmla="*/ 2954234 h 3597710"/>
              <a:gd name="connsiteX403" fmla="*/ 541313 w 3609220"/>
              <a:gd name="connsiteY403" fmla="*/ 2948903 h 3597710"/>
              <a:gd name="connsiteX404" fmla="*/ 545190 w 3609220"/>
              <a:gd name="connsiteY404" fmla="*/ 2948903 h 3597710"/>
              <a:gd name="connsiteX405" fmla="*/ 584788 w 3609220"/>
              <a:gd name="connsiteY405" fmla="*/ 2991548 h 3597710"/>
              <a:gd name="connsiteX406" fmla="*/ 587834 w 3609220"/>
              <a:gd name="connsiteY406" fmla="*/ 2994594 h 3597710"/>
              <a:gd name="connsiteX407" fmla="*/ 581742 w 3609220"/>
              <a:gd name="connsiteY407" fmla="*/ 2994594 h 3597710"/>
              <a:gd name="connsiteX408" fmla="*/ 590881 w 3609220"/>
              <a:gd name="connsiteY408" fmla="*/ 3009824 h 3597710"/>
              <a:gd name="connsiteX409" fmla="*/ 603065 w 3609220"/>
              <a:gd name="connsiteY409" fmla="*/ 3018962 h 3597710"/>
              <a:gd name="connsiteX410" fmla="*/ 606111 w 3609220"/>
              <a:gd name="connsiteY410" fmla="*/ 3018962 h 3597710"/>
              <a:gd name="connsiteX411" fmla="*/ 609157 w 3609220"/>
              <a:gd name="connsiteY411" fmla="*/ 3018962 h 3597710"/>
              <a:gd name="connsiteX412" fmla="*/ 621341 w 3609220"/>
              <a:gd name="connsiteY412" fmla="*/ 3031146 h 3597710"/>
              <a:gd name="connsiteX413" fmla="*/ 627433 w 3609220"/>
              <a:gd name="connsiteY413" fmla="*/ 3031146 h 3597710"/>
              <a:gd name="connsiteX414" fmla="*/ 663986 w 3609220"/>
              <a:gd name="connsiteY414" fmla="*/ 3067699 h 3597710"/>
              <a:gd name="connsiteX415" fmla="*/ 676170 w 3609220"/>
              <a:gd name="connsiteY415" fmla="*/ 3073791 h 3597710"/>
              <a:gd name="connsiteX416" fmla="*/ 682262 w 3609220"/>
              <a:gd name="connsiteY416" fmla="*/ 3085975 h 3597710"/>
              <a:gd name="connsiteX417" fmla="*/ 788875 w 3609220"/>
              <a:gd name="connsiteY417" fmla="*/ 3168218 h 3597710"/>
              <a:gd name="connsiteX418" fmla="*/ 834566 w 3609220"/>
              <a:gd name="connsiteY418" fmla="*/ 3204771 h 3597710"/>
              <a:gd name="connsiteX419" fmla="*/ 861980 w 3609220"/>
              <a:gd name="connsiteY419" fmla="*/ 3220001 h 3597710"/>
              <a:gd name="connsiteX420" fmla="*/ 865026 w 3609220"/>
              <a:gd name="connsiteY420" fmla="*/ 3226093 h 3597710"/>
              <a:gd name="connsiteX421" fmla="*/ 889395 w 3609220"/>
              <a:gd name="connsiteY421" fmla="*/ 3241323 h 3597710"/>
              <a:gd name="connsiteX422" fmla="*/ 935086 w 3609220"/>
              <a:gd name="connsiteY422" fmla="*/ 3271784 h 3597710"/>
              <a:gd name="connsiteX423" fmla="*/ 1035606 w 3609220"/>
              <a:gd name="connsiteY423" fmla="*/ 3332705 h 3597710"/>
              <a:gd name="connsiteX424" fmla="*/ 1096527 w 3609220"/>
              <a:gd name="connsiteY424" fmla="*/ 3360119 h 3597710"/>
              <a:gd name="connsiteX425" fmla="*/ 1163541 w 3609220"/>
              <a:gd name="connsiteY425" fmla="*/ 3387533 h 3597710"/>
              <a:gd name="connsiteX426" fmla="*/ 1273199 w 3609220"/>
              <a:gd name="connsiteY426" fmla="*/ 3433224 h 3597710"/>
              <a:gd name="connsiteX427" fmla="*/ 1358489 w 3609220"/>
              <a:gd name="connsiteY427" fmla="*/ 3454546 h 3597710"/>
              <a:gd name="connsiteX428" fmla="*/ 1416364 w 3609220"/>
              <a:gd name="connsiteY428" fmla="*/ 3469777 h 3597710"/>
              <a:gd name="connsiteX429" fmla="*/ 1486424 w 3609220"/>
              <a:gd name="connsiteY429" fmla="*/ 3491099 h 3597710"/>
              <a:gd name="connsiteX430" fmla="*/ 1556483 w 3609220"/>
              <a:gd name="connsiteY430" fmla="*/ 3512421 h 3597710"/>
              <a:gd name="connsiteX431" fmla="*/ 1583898 w 3609220"/>
              <a:gd name="connsiteY431" fmla="*/ 3518513 h 3597710"/>
              <a:gd name="connsiteX432" fmla="*/ 1629589 w 3609220"/>
              <a:gd name="connsiteY432" fmla="*/ 3524605 h 3597710"/>
              <a:gd name="connsiteX433" fmla="*/ 1641773 w 3609220"/>
              <a:gd name="connsiteY433" fmla="*/ 3524605 h 3597710"/>
              <a:gd name="connsiteX434" fmla="*/ 1690510 w 3609220"/>
              <a:gd name="connsiteY434" fmla="*/ 3533744 h 3597710"/>
              <a:gd name="connsiteX435" fmla="*/ 1693556 w 3609220"/>
              <a:gd name="connsiteY435" fmla="*/ 3533744 h 3597710"/>
              <a:gd name="connsiteX436" fmla="*/ 1693556 w 3609220"/>
              <a:gd name="connsiteY436" fmla="*/ 3536790 h 3597710"/>
              <a:gd name="connsiteX437" fmla="*/ 1699648 w 3609220"/>
              <a:gd name="connsiteY437" fmla="*/ 3536790 h 3597710"/>
              <a:gd name="connsiteX438" fmla="*/ 1699648 w 3609220"/>
              <a:gd name="connsiteY438" fmla="*/ 3533744 h 3597710"/>
              <a:gd name="connsiteX439" fmla="*/ 1696602 w 3609220"/>
              <a:gd name="connsiteY439" fmla="*/ 3533744 h 3597710"/>
              <a:gd name="connsiteX440" fmla="*/ 1711833 w 3609220"/>
              <a:gd name="connsiteY440" fmla="*/ 3530698 h 3597710"/>
              <a:gd name="connsiteX441" fmla="*/ 1870228 w 3609220"/>
              <a:gd name="connsiteY441" fmla="*/ 3536790 h 3597710"/>
              <a:gd name="connsiteX442" fmla="*/ 1931149 w 3609220"/>
              <a:gd name="connsiteY442" fmla="*/ 3533744 h 3597710"/>
              <a:gd name="connsiteX443" fmla="*/ 2034715 w 3609220"/>
              <a:gd name="connsiteY443" fmla="*/ 3521559 h 3597710"/>
              <a:gd name="connsiteX444" fmla="*/ 2141328 w 3609220"/>
              <a:gd name="connsiteY444" fmla="*/ 3503283 h 3597710"/>
              <a:gd name="connsiteX445" fmla="*/ 2205295 w 3609220"/>
              <a:gd name="connsiteY445" fmla="*/ 3491099 h 3597710"/>
              <a:gd name="connsiteX446" fmla="*/ 2226617 w 3609220"/>
              <a:gd name="connsiteY446" fmla="*/ 3488053 h 3597710"/>
              <a:gd name="connsiteX447" fmla="*/ 2269262 w 3609220"/>
              <a:gd name="connsiteY447" fmla="*/ 3475869 h 3597710"/>
              <a:gd name="connsiteX448" fmla="*/ 2269262 w 3609220"/>
              <a:gd name="connsiteY448" fmla="*/ 3478915 h 3597710"/>
              <a:gd name="connsiteX449" fmla="*/ 2272308 w 3609220"/>
              <a:gd name="connsiteY449" fmla="*/ 3478915 h 3597710"/>
              <a:gd name="connsiteX450" fmla="*/ 2278401 w 3609220"/>
              <a:gd name="connsiteY450" fmla="*/ 3478915 h 3597710"/>
              <a:gd name="connsiteX451" fmla="*/ 2281447 w 3609220"/>
              <a:gd name="connsiteY451" fmla="*/ 3475869 h 3597710"/>
              <a:gd name="connsiteX452" fmla="*/ 2287539 w 3609220"/>
              <a:gd name="connsiteY452" fmla="*/ 3478915 h 3597710"/>
              <a:gd name="connsiteX453" fmla="*/ 2287539 w 3609220"/>
              <a:gd name="connsiteY453" fmla="*/ 3472823 h 3597710"/>
              <a:gd name="connsiteX454" fmla="*/ 2290585 w 3609220"/>
              <a:gd name="connsiteY454" fmla="*/ 3472823 h 3597710"/>
              <a:gd name="connsiteX455" fmla="*/ 2296677 w 3609220"/>
              <a:gd name="connsiteY455" fmla="*/ 3469777 h 3597710"/>
              <a:gd name="connsiteX456" fmla="*/ 2290585 w 3609220"/>
              <a:gd name="connsiteY456" fmla="*/ 3466731 h 3597710"/>
              <a:gd name="connsiteX457" fmla="*/ 2290585 w 3609220"/>
              <a:gd name="connsiteY457" fmla="*/ 3469777 h 3597710"/>
              <a:gd name="connsiteX458" fmla="*/ 2287539 w 3609220"/>
              <a:gd name="connsiteY458" fmla="*/ 3466731 h 3597710"/>
              <a:gd name="connsiteX459" fmla="*/ 2363690 w 3609220"/>
              <a:gd name="connsiteY459" fmla="*/ 3442362 h 3597710"/>
              <a:gd name="connsiteX460" fmla="*/ 2479441 w 3609220"/>
              <a:gd name="connsiteY460" fmla="*/ 3399718 h 3597710"/>
              <a:gd name="connsiteX461" fmla="*/ 2479441 w 3609220"/>
              <a:gd name="connsiteY461" fmla="*/ 3402764 h 3597710"/>
              <a:gd name="connsiteX462" fmla="*/ 2476395 w 3609220"/>
              <a:gd name="connsiteY462" fmla="*/ 3402764 h 3597710"/>
              <a:gd name="connsiteX463" fmla="*/ 2473349 w 3609220"/>
              <a:gd name="connsiteY463" fmla="*/ 3408856 h 3597710"/>
              <a:gd name="connsiteX464" fmla="*/ 2479441 w 3609220"/>
              <a:gd name="connsiteY464" fmla="*/ 3405810 h 3597710"/>
              <a:gd name="connsiteX465" fmla="*/ 2485533 w 3609220"/>
              <a:gd name="connsiteY465" fmla="*/ 3402764 h 3597710"/>
              <a:gd name="connsiteX466" fmla="*/ 2494671 w 3609220"/>
              <a:gd name="connsiteY466" fmla="*/ 3405810 h 3597710"/>
              <a:gd name="connsiteX467" fmla="*/ 2493910 w 3609220"/>
              <a:gd name="connsiteY467" fmla="*/ 3402002 h 3597710"/>
              <a:gd name="connsiteX468" fmla="*/ 2492133 w 3609220"/>
              <a:gd name="connsiteY468" fmla="*/ 3402256 h 3597710"/>
              <a:gd name="connsiteX469" fmla="*/ 2497717 w 3609220"/>
              <a:gd name="connsiteY469" fmla="*/ 3396672 h 3597710"/>
              <a:gd name="connsiteX470" fmla="*/ 2488579 w 3609220"/>
              <a:gd name="connsiteY470" fmla="*/ 3396672 h 3597710"/>
              <a:gd name="connsiteX471" fmla="*/ 2519040 w 3609220"/>
              <a:gd name="connsiteY471" fmla="*/ 3375349 h 3597710"/>
              <a:gd name="connsiteX472" fmla="*/ 2522086 w 3609220"/>
              <a:gd name="connsiteY472" fmla="*/ 3378395 h 3597710"/>
              <a:gd name="connsiteX473" fmla="*/ 2561685 w 3609220"/>
              <a:gd name="connsiteY473" fmla="*/ 3354027 h 3597710"/>
              <a:gd name="connsiteX474" fmla="*/ 2558638 w 3609220"/>
              <a:gd name="connsiteY474" fmla="*/ 3357073 h 3597710"/>
              <a:gd name="connsiteX475" fmla="*/ 2604329 w 3609220"/>
              <a:gd name="connsiteY475" fmla="*/ 3335751 h 3597710"/>
              <a:gd name="connsiteX476" fmla="*/ 2607376 w 3609220"/>
              <a:gd name="connsiteY476" fmla="*/ 3332705 h 3597710"/>
              <a:gd name="connsiteX477" fmla="*/ 2595191 w 3609220"/>
              <a:gd name="connsiteY477" fmla="*/ 3332705 h 3597710"/>
              <a:gd name="connsiteX478" fmla="*/ 2625652 w 3609220"/>
              <a:gd name="connsiteY478" fmla="*/ 3314428 h 3597710"/>
              <a:gd name="connsiteX479" fmla="*/ 2631744 w 3609220"/>
              <a:gd name="connsiteY479" fmla="*/ 3317474 h 3597710"/>
              <a:gd name="connsiteX480" fmla="*/ 2637836 w 3609220"/>
              <a:gd name="connsiteY480" fmla="*/ 3308336 h 3597710"/>
              <a:gd name="connsiteX481" fmla="*/ 2640882 w 3609220"/>
              <a:gd name="connsiteY481" fmla="*/ 3305290 h 3597710"/>
              <a:gd name="connsiteX482" fmla="*/ 2646974 w 3609220"/>
              <a:gd name="connsiteY482" fmla="*/ 3299198 h 3597710"/>
              <a:gd name="connsiteX483" fmla="*/ 2640882 w 3609220"/>
              <a:gd name="connsiteY483" fmla="*/ 3299198 h 3597710"/>
              <a:gd name="connsiteX484" fmla="*/ 2637836 w 3609220"/>
              <a:gd name="connsiteY484" fmla="*/ 3299198 h 3597710"/>
              <a:gd name="connsiteX485" fmla="*/ 2704850 w 3609220"/>
              <a:gd name="connsiteY485" fmla="*/ 3253507 h 3597710"/>
              <a:gd name="connsiteX486" fmla="*/ 2729218 w 3609220"/>
              <a:gd name="connsiteY486" fmla="*/ 3247415 h 3597710"/>
              <a:gd name="connsiteX487" fmla="*/ 2729218 w 3609220"/>
              <a:gd name="connsiteY487" fmla="*/ 3250461 h 3597710"/>
              <a:gd name="connsiteX488" fmla="*/ 2732264 w 3609220"/>
              <a:gd name="connsiteY488" fmla="*/ 3250461 h 3597710"/>
              <a:gd name="connsiteX489" fmla="*/ 2738356 w 3609220"/>
              <a:gd name="connsiteY489" fmla="*/ 3244369 h 3597710"/>
              <a:gd name="connsiteX490" fmla="*/ 2741402 w 3609220"/>
              <a:gd name="connsiteY490" fmla="*/ 3241323 h 3597710"/>
              <a:gd name="connsiteX491" fmla="*/ 2744448 w 3609220"/>
              <a:gd name="connsiteY491" fmla="*/ 3232185 h 3597710"/>
              <a:gd name="connsiteX492" fmla="*/ 2756633 w 3609220"/>
              <a:gd name="connsiteY492" fmla="*/ 3223047 h 3597710"/>
              <a:gd name="connsiteX493" fmla="*/ 2738356 w 3609220"/>
              <a:gd name="connsiteY493" fmla="*/ 3232185 h 3597710"/>
              <a:gd name="connsiteX494" fmla="*/ 2738356 w 3609220"/>
              <a:gd name="connsiteY494" fmla="*/ 3238277 h 3597710"/>
              <a:gd name="connsiteX495" fmla="*/ 2735310 w 3609220"/>
              <a:gd name="connsiteY495" fmla="*/ 3241323 h 3597710"/>
              <a:gd name="connsiteX496" fmla="*/ 2732264 w 3609220"/>
              <a:gd name="connsiteY496" fmla="*/ 3241323 h 3597710"/>
              <a:gd name="connsiteX497" fmla="*/ 2729218 w 3609220"/>
              <a:gd name="connsiteY497" fmla="*/ 3247415 h 3597710"/>
              <a:gd name="connsiteX498" fmla="*/ 2674389 w 3609220"/>
              <a:gd name="connsiteY498" fmla="*/ 3265692 h 3597710"/>
              <a:gd name="connsiteX499" fmla="*/ 2668297 w 3609220"/>
              <a:gd name="connsiteY499" fmla="*/ 3265692 h 3597710"/>
              <a:gd name="connsiteX500" fmla="*/ 2668297 w 3609220"/>
              <a:gd name="connsiteY500" fmla="*/ 3262646 h 3597710"/>
              <a:gd name="connsiteX501" fmla="*/ 2665251 w 3609220"/>
              <a:gd name="connsiteY501" fmla="*/ 3265692 h 3597710"/>
              <a:gd name="connsiteX502" fmla="*/ 2662205 w 3609220"/>
              <a:gd name="connsiteY502" fmla="*/ 3265692 h 3597710"/>
              <a:gd name="connsiteX503" fmla="*/ 2686573 w 3609220"/>
              <a:gd name="connsiteY503" fmla="*/ 3243989 h 3597710"/>
              <a:gd name="connsiteX504" fmla="*/ 2717034 w 3609220"/>
              <a:gd name="connsiteY504" fmla="*/ 3230489 h 3597710"/>
              <a:gd name="connsiteX505" fmla="*/ 2717034 w 3609220"/>
              <a:gd name="connsiteY505" fmla="*/ 3232185 h 3597710"/>
              <a:gd name="connsiteX506" fmla="*/ 2720080 w 3609220"/>
              <a:gd name="connsiteY506" fmla="*/ 3229139 h 3597710"/>
              <a:gd name="connsiteX507" fmla="*/ 2732264 w 3609220"/>
              <a:gd name="connsiteY507" fmla="*/ 3223047 h 3597710"/>
              <a:gd name="connsiteX508" fmla="*/ 2729218 w 3609220"/>
              <a:gd name="connsiteY508" fmla="*/ 3226093 h 3597710"/>
              <a:gd name="connsiteX509" fmla="*/ 2732264 w 3609220"/>
              <a:gd name="connsiteY509" fmla="*/ 3226093 h 3597710"/>
              <a:gd name="connsiteX510" fmla="*/ 2735310 w 3609220"/>
              <a:gd name="connsiteY510" fmla="*/ 3223047 h 3597710"/>
              <a:gd name="connsiteX511" fmla="*/ 2784047 w 3609220"/>
              <a:gd name="connsiteY511" fmla="*/ 3198679 h 3597710"/>
              <a:gd name="connsiteX512" fmla="*/ 2790139 w 3609220"/>
              <a:gd name="connsiteY512" fmla="*/ 3201725 h 3597710"/>
              <a:gd name="connsiteX513" fmla="*/ 2774909 w 3609220"/>
              <a:gd name="connsiteY513" fmla="*/ 3216955 h 3597710"/>
              <a:gd name="connsiteX514" fmla="*/ 2832784 w 3609220"/>
              <a:gd name="connsiteY514" fmla="*/ 3177356 h 3597710"/>
              <a:gd name="connsiteX515" fmla="*/ 2838876 w 3609220"/>
              <a:gd name="connsiteY515" fmla="*/ 3177356 h 3597710"/>
              <a:gd name="connsiteX516" fmla="*/ 2841923 w 3609220"/>
              <a:gd name="connsiteY516" fmla="*/ 3171264 h 3597710"/>
              <a:gd name="connsiteX517" fmla="*/ 2857153 w 3609220"/>
              <a:gd name="connsiteY517" fmla="*/ 3152988 h 3597710"/>
              <a:gd name="connsiteX518" fmla="*/ 2860199 w 3609220"/>
              <a:gd name="connsiteY518" fmla="*/ 3159080 h 3597710"/>
              <a:gd name="connsiteX519" fmla="*/ 2866291 w 3609220"/>
              <a:gd name="connsiteY519" fmla="*/ 3149942 h 3597710"/>
              <a:gd name="connsiteX520" fmla="*/ 2869337 w 3609220"/>
              <a:gd name="connsiteY520" fmla="*/ 3146896 h 3597710"/>
              <a:gd name="connsiteX521" fmla="*/ 2872383 w 3609220"/>
              <a:gd name="connsiteY521" fmla="*/ 3146896 h 3597710"/>
              <a:gd name="connsiteX522" fmla="*/ 2872383 w 3609220"/>
              <a:gd name="connsiteY522" fmla="*/ 3143850 h 3597710"/>
              <a:gd name="connsiteX523" fmla="*/ 2869337 w 3609220"/>
              <a:gd name="connsiteY523" fmla="*/ 3146896 h 3597710"/>
              <a:gd name="connsiteX524" fmla="*/ 2866291 w 3609220"/>
              <a:gd name="connsiteY524" fmla="*/ 3146896 h 3597710"/>
              <a:gd name="connsiteX525" fmla="*/ 2878475 w 3609220"/>
              <a:gd name="connsiteY525" fmla="*/ 3137758 h 3597710"/>
              <a:gd name="connsiteX526" fmla="*/ 2878475 w 3609220"/>
              <a:gd name="connsiteY526" fmla="*/ 3140804 h 3597710"/>
              <a:gd name="connsiteX527" fmla="*/ 2951581 w 3609220"/>
              <a:gd name="connsiteY527" fmla="*/ 3052468 h 3597710"/>
              <a:gd name="connsiteX528" fmla="*/ 3015548 w 3609220"/>
              <a:gd name="connsiteY528" fmla="*/ 2958041 h 3597710"/>
              <a:gd name="connsiteX529" fmla="*/ 3021640 w 3609220"/>
              <a:gd name="connsiteY529" fmla="*/ 2967179 h 3597710"/>
              <a:gd name="connsiteX530" fmla="*/ 3058193 w 3609220"/>
              <a:gd name="connsiteY530" fmla="*/ 2900166 h 3597710"/>
              <a:gd name="connsiteX531" fmla="*/ 3097792 w 3609220"/>
              <a:gd name="connsiteY531" fmla="*/ 2830107 h 3597710"/>
              <a:gd name="connsiteX532" fmla="*/ 3097792 w 3609220"/>
              <a:gd name="connsiteY532" fmla="*/ 2833153 h 3597710"/>
              <a:gd name="connsiteX533" fmla="*/ 3103884 w 3609220"/>
              <a:gd name="connsiteY533" fmla="*/ 2830107 h 3597710"/>
              <a:gd name="connsiteX534" fmla="*/ 3106930 w 3609220"/>
              <a:gd name="connsiteY534" fmla="*/ 2830107 h 3597710"/>
              <a:gd name="connsiteX535" fmla="*/ 3113022 w 3609220"/>
              <a:gd name="connsiteY535" fmla="*/ 2814877 h 3597710"/>
              <a:gd name="connsiteX536" fmla="*/ 3119114 w 3609220"/>
              <a:gd name="connsiteY536" fmla="*/ 2808785 h 3597710"/>
              <a:gd name="connsiteX537" fmla="*/ 3119114 w 3609220"/>
              <a:gd name="connsiteY537" fmla="*/ 2805739 h 3597710"/>
              <a:gd name="connsiteX538" fmla="*/ 3116068 w 3609220"/>
              <a:gd name="connsiteY538" fmla="*/ 2805739 h 3597710"/>
              <a:gd name="connsiteX539" fmla="*/ 3140437 w 3609220"/>
              <a:gd name="connsiteY539" fmla="*/ 2766140 h 3597710"/>
              <a:gd name="connsiteX540" fmla="*/ 3140437 w 3609220"/>
              <a:gd name="connsiteY540" fmla="*/ 2757002 h 3597710"/>
              <a:gd name="connsiteX541" fmla="*/ 3128253 w 3609220"/>
              <a:gd name="connsiteY541" fmla="*/ 2766140 h 3597710"/>
              <a:gd name="connsiteX542" fmla="*/ 3131299 w 3609220"/>
              <a:gd name="connsiteY542" fmla="*/ 2772232 h 3597710"/>
              <a:gd name="connsiteX543" fmla="*/ 3113022 w 3609220"/>
              <a:gd name="connsiteY543" fmla="*/ 2790509 h 3597710"/>
              <a:gd name="connsiteX544" fmla="*/ 3119114 w 3609220"/>
              <a:gd name="connsiteY544" fmla="*/ 2781370 h 3597710"/>
              <a:gd name="connsiteX545" fmla="*/ 3076470 w 3609220"/>
              <a:gd name="connsiteY545" fmla="*/ 2836199 h 3597710"/>
              <a:gd name="connsiteX546" fmla="*/ 3033825 w 3609220"/>
              <a:gd name="connsiteY546" fmla="*/ 2897120 h 3597710"/>
              <a:gd name="connsiteX547" fmla="*/ 3027732 w 3609220"/>
              <a:gd name="connsiteY547" fmla="*/ 2897120 h 3597710"/>
              <a:gd name="connsiteX548" fmla="*/ 2982042 w 3609220"/>
              <a:gd name="connsiteY548" fmla="*/ 2945857 h 3597710"/>
              <a:gd name="connsiteX549" fmla="*/ 2963765 w 3609220"/>
              <a:gd name="connsiteY549" fmla="*/ 2964133 h 3597710"/>
              <a:gd name="connsiteX550" fmla="*/ 2957673 w 3609220"/>
              <a:gd name="connsiteY550" fmla="*/ 2973271 h 3597710"/>
              <a:gd name="connsiteX551" fmla="*/ 2942443 w 3609220"/>
              <a:gd name="connsiteY551" fmla="*/ 2985455 h 3597710"/>
              <a:gd name="connsiteX552" fmla="*/ 2915028 w 3609220"/>
              <a:gd name="connsiteY552" fmla="*/ 3015916 h 3597710"/>
              <a:gd name="connsiteX553" fmla="*/ 2887613 w 3609220"/>
              <a:gd name="connsiteY553" fmla="*/ 3043330 h 3597710"/>
              <a:gd name="connsiteX554" fmla="*/ 2805370 w 3609220"/>
              <a:gd name="connsiteY554" fmla="*/ 3116435 h 3597710"/>
              <a:gd name="connsiteX555" fmla="*/ 2781001 w 3609220"/>
              <a:gd name="connsiteY555" fmla="*/ 3137758 h 3597710"/>
              <a:gd name="connsiteX556" fmla="*/ 2777955 w 3609220"/>
              <a:gd name="connsiteY556" fmla="*/ 3134712 h 3597710"/>
              <a:gd name="connsiteX557" fmla="*/ 2689619 w 3609220"/>
              <a:gd name="connsiteY557" fmla="*/ 3195633 h 3597710"/>
              <a:gd name="connsiteX558" fmla="*/ 2668297 w 3609220"/>
              <a:gd name="connsiteY558" fmla="*/ 3210863 h 3597710"/>
              <a:gd name="connsiteX559" fmla="*/ 2634790 w 3609220"/>
              <a:gd name="connsiteY559" fmla="*/ 3232185 h 3597710"/>
              <a:gd name="connsiteX560" fmla="*/ 2512948 w 3609220"/>
              <a:gd name="connsiteY560" fmla="*/ 3296152 h 3597710"/>
              <a:gd name="connsiteX561" fmla="*/ 2476395 w 3609220"/>
              <a:gd name="connsiteY561" fmla="*/ 3317474 h 3597710"/>
              <a:gd name="connsiteX562" fmla="*/ 2470303 w 3609220"/>
              <a:gd name="connsiteY562" fmla="*/ 3317474 h 3597710"/>
              <a:gd name="connsiteX563" fmla="*/ 2442888 w 3609220"/>
              <a:gd name="connsiteY563" fmla="*/ 3326612 h 3597710"/>
              <a:gd name="connsiteX564" fmla="*/ 2421566 w 3609220"/>
              <a:gd name="connsiteY564" fmla="*/ 3338797 h 3597710"/>
              <a:gd name="connsiteX565" fmla="*/ 2351506 w 3609220"/>
              <a:gd name="connsiteY565" fmla="*/ 3366211 h 3597710"/>
              <a:gd name="connsiteX566" fmla="*/ 2311907 w 3609220"/>
              <a:gd name="connsiteY566" fmla="*/ 3381441 h 3597710"/>
              <a:gd name="connsiteX567" fmla="*/ 2254032 w 3609220"/>
              <a:gd name="connsiteY567" fmla="*/ 3396672 h 3597710"/>
              <a:gd name="connsiteX568" fmla="*/ 2244894 w 3609220"/>
              <a:gd name="connsiteY568" fmla="*/ 3402764 h 3597710"/>
              <a:gd name="connsiteX569" fmla="*/ 2220525 w 3609220"/>
              <a:gd name="connsiteY569" fmla="*/ 3408856 h 3597710"/>
              <a:gd name="connsiteX570" fmla="*/ 2187019 w 3609220"/>
              <a:gd name="connsiteY570" fmla="*/ 3411902 h 3597710"/>
              <a:gd name="connsiteX571" fmla="*/ 2180926 w 3609220"/>
              <a:gd name="connsiteY571" fmla="*/ 3424086 h 3597710"/>
              <a:gd name="connsiteX572" fmla="*/ 2165696 w 3609220"/>
              <a:gd name="connsiteY572" fmla="*/ 3430178 h 3597710"/>
              <a:gd name="connsiteX573" fmla="*/ 2092591 w 3609220"/>
              <a:gd name="connsiteY573" fmla="*/ 3442362 h 3597710"/>
              <a:gd name="connsiteX574" fmla="*/ 2080406 w 3609220"/>
              <a:gd name="connsiteY574" fmla="*/ 3439316 h 3597710"/>
              <a:gd name="connsiteX575" fmla="*/ 2071268 w 3609220"/>
              <a:gd name="connsiteY575" fmla="*/ 3445408 h 3597710"/>
              <a:gd name="connsiteX576" fmla="*/ 2068222 w 3609220"/>
              <a:gd name="connsiteY576" fmla="*/ 3445408 h 3597710"/>
              <a:gd name="connsiteX577" fmla="*/ 1992070 w 3609220"/>
              <a:gd name="connsiteY577" fmla="*/ 3454546 h 3597710"/>
              <a:gd name="connsiteX578" fmla="*/ 1992070 w 3609220"/>
              <a:gd name="connsiteY578" fmla="*/ 3451500 h 3597710"/>
              <a:gd name="connsiteX579" fmla="*/ 1976840 w 3609220"/>
              <a:gd name="connsiteY579" fmla="*/ 3451500 h 3597710"/>
              <a:gd name="connsiteX580" fmla="*/ 1958564 w 3609220"/>
              <a:gd name="connsiteY580" fmla="*/ 3457592 h 3597710"/>
              <a:gd name="connsiteX581" fmla="*/ 1949426 w 3609220"/>
              <a:gd name="connsiteY581" fmla="*/ 3451500 h 3597710"/>
              <a:gd name="connsiteX582" fmla="*/ 1909827 w 3609220"/>
              <a:gd name="connsiteY582" fmla="*/ 3454546 h 3597710"/>
              <a:gd name="connsiteX583" fmla="*/ 1879366 w 3609220"/>
              <a:gd name="connsiteY583" fmla="*/ 3460638 h 3597710"/>
              <a:gd name="connsiteX584" fmla="*/ 1876320 w 3609220"/>
              <a:gd name="connsiteY584" fmla="*/ 3457592 h 3597710"/>
              <a:gd name="connsiteX585" fmla="*/ 1827583 w 3609220"/>
              <a:gd name="connsiteY585" fmla="*/ 3460638 h 3597710"/>
              <a:gd name="connsiteX586" fmla="*/ 1821491 w 3609220"/>
              <a:gd name="connsiteY586" fmla="*/ 3460638 h 3597710"/>
              <a:gd name="connsiteX587" fmla="*/ 1821491 w 3609220"/>
              <a:gd name="connsiteY587" fmla="*/ 3457592 h 3597710"/>
              <a:gd name="connsiteX588" fmla="*/ 1818445 w 3609220"/>
              <a:gd name="connsiteY588" fmla="*/ 3454546 h 3597710"/>
              <a:gd name="connsiteX589" fmla="*/ 1815399 w 3609220"/>
              <a:gd name="connsiteY589" fmla="*/ 3457592 h 3597710"/>
              <a:gd name="connsiteX590" fmla="*/ 1781892 w 3609220"/>
              <a:gd name="connsiteY590" fmla="*/ 3463685 h 3597710"/>
              <a:gd name="connsiteX591" fmla="*/ 1772754 w 3609220"/>
              <a:gd name="connsiteY591" fmla="*/ 3457592 h 3597710"/>
              <a:gd name="connsiteX592" fmla="*/ 1772754 w 3609220"/>
              <a:gd name="connsiteY592" fmla="*/ 3460638 h 3597710"/>
              <a:gd name="connsiteX593" fmla="*/ 1760570 w 3609220"/>
              <a:gd name="connsiteY593" fmla="*/ 3457592 h 3597710"/>
              <a:gd name="connsiteX594" fmla="*/ 1742293 w 3609220"/>
              <a:gd name="connsiteY594" fmla="*/ 3460638 h 3597710"/>
              <a:gd name="connsiteX595" fmla="*/ 1724017 w 3609220"/>
              <a:gd name="connsiteY595" fmla="*/ 3460638 h 3597710"/>
              <a:gd name="connsiteX596" fmla="*/ 1717925 w 3609220"/>
              <a:gd name="connsiteY596" fmla="*/ 3457592 h 3597710"/>
              <a:gd name="connsiteX597" fmla="*/ 1708786 w 3609220"/>
              <a:gd name="connsiteY597" fmla="*/ 3454546 h 3597710"/>
              <a:gd name="connsiteX598" fmla="*/ 1705740 w 3609220"/>
              <a:gd name="connsiteY598" fmla="*/ 3454546 h 3597710"/>
              <a:gd name="connsiteX599" fmla="*/ 1653957 w 3609220"/>
              <a:gd name="connsiteY599" fmla="*/ 3448454 h 3597710"/>
              <a:gd name="connsiteX600" fmla="*/ 1589990 w 3609220"/>
              <a:gd name="connsiteY600" fmla="*/ 3445408 h 3597710"/>
              <a:gd name="connsiteX601" fmla="*/ 1583898 w 3609220"/>
              <a:gd name="connsiteY601" fmla="*/ 3445408 h 3597710"/>
              <a:gd name="connsiteX602" fmla="*/ 1580852 w 3609220"/>
              <a:gd name="connsiteY602" fmla="*/ 3442362 h 3597710"/>
              <a:gd name="connsiteX603" fmla="*/ 1577806 w 3609220"/>
              <a:gd name="connsiteY603" fmla="*/ 3442362 h 3597710"/>
              <a:gd name="connsiteX604" fmla="*/ 1559529 w 3609220"/>
              <a:gd name="connsiteY604" fmla="*/ 3442362 h 3597710"/>
              <a:gd name="connsiteX605" fmla="*/ 1556483 w 3609220"/>
              <a:gd name="connsiteY605" fmla="*/ 3442362 h 3597710"/>
              <a:gd name="connsiteX606" fmla="*/ 1553437 w 3609220"/>
              <a:gd name="connsiteY606" fmla="*/ 3439316 h 3597710"/>
              <a:gd name="connsiteX607" fmla="*/ 1550391 w 3609220"/>
              <a:gd name="connsiteY607" fmla="*/ 3439316 h 3597710"/>
              <a:gd name="connsiteX608" fmla="*/ 1526023 w 3609220"/>
              <a:gd name="connsiteY608" fmla="*/ 3436270 h 3597710"/>
              <a:gd name="connsiteX609" fmla="*/ 1519930 w 3609220"/>
              <a:gd name="connsiteY609" fmla="*/ 3433224 h 3597710"/>
              <a:gd name="connsiteX610" fmla="*/ 1501654 w 3609220"/>
              <a:gd name="connsiteY610" fmla="*/ 3427132 h 3597710"/>
              <a:gd name="connsiteX611" fmla="*/ 1501654 w 3609220"/>
              <a:gd name="connsiteY611" fmla="*/ 3430178 h 3597710"/>
              <a:gd name="connsiteX612" fmla="*/ 1495562 w 3609220"/>
              <a:gd name="connsiteY612" fmla="*/ 3427132 h 3597710"/>
              <a:gd name="connsiteX613" fmla="*/ 1500512 w 3609220"/>
              <a:gd name="connsiteY613" fmla="*/ 3424848 h 3597710"/>
              <a:gd name="connsiteX614" fmla="*/ 1498966 w 3609220"/>
              <a:gd name="connsiteY614" fmla="*/ 3419284 h 3597710"/>
              <a:gd name="connsiteX615" fmla="*/ 1507746 w 3609220"/>
              <a:gd name="connsiteY615" fmla="*/ 3421040 h 3597710"/>
              <a:gd name="connsiteX616" fmla="*/ 1602174 w 3609220"/>
              <a:gd name="connsiteY616" fmla="*/ 3433224 h 3597710"/>
              <a:gd name="connsiteX617" fmla="*/ 1836721 w 3609220"/>
              <a:gd name="connsiteY617" fmla="*/ 3451500 h 3597710"/>
              <a:gd name="connsiteX618" fmla="*/ 1888504 w 3609220"/>
              <a:gd name="connsiteY618" fmla="*/ 3451500 h 3597710"/>
              <a:gd name="connsiteX619" fmla="*/ 1897642 w 3609220"/>
              <a:gd name="connsiteY619" fmla="*/ 3448454 h 3597710"/>
              <a:gd name="connsiteX620" fmla="*/ 1900689 w 3609220"/>
              <a:gd name="connsiteY620" fmla="*/ 3448454 h 3597710"/>
              <a:gd name="connsiteX621" fmla="*/ 1906781 w 3609220"/>
              <a:gd name="connsiteY621" fmla="*/ 3448454 h 3597710"/>
              <a:gd name="connsiteX622" fmla="*/ 1970748 w 3609220"/>
              <a:gd name="connsiteY622" fmla="*/ 3445408 h 3597710"/>
              <a:gd name="connsiteX623" fmla="*/ 2065176 w 3609220"/>
              <a:gd name="connsiteY623" fmla="*/ 3430178 h 3597710"/>
              <a:gd name="connsiteX624" fmla="*/ 2138282 w 3609220"/>
              <a:gd name="connsiteY624" fmla="*/ 3414948 h 3597710"/>
              <a:gd name="connsiteX625" fmla="*/ 2165696 w 3609220"/>
              <a:gd name="connsiteY625" fmla="*/ 3405810 h 3597710"/>
              <a:gd name="connsiteX626" fmla="*/ 2174834 w 3609220"/>
              <a:gd name="connsiteY626" fmla="*/ 3408856 h 3597710"/>
              <a:gd name="connsiteX627" fmla="*/ 2187019 w 3609220"/>
              <a:gd name="connsiteY627" fmla="*/ 3399718 h 3597710"/>
              <a:gd name="connsiteX628" fmla="*/ 2211387 w 3609220"/>
              <a:gd name="connsiteY628" fmla="*/ 3396672 h 3597710"/>
              <a:gd name="connsiteX629" fmla="*/ 2296677 w 3609220"/>
              <a:gd name="connsiteY629" fmla="*/ 3372303 h 3597710"/>
              <a:gd name="connsiteX630" fmla="*/ 2311907 w 3609220"/>
              <a:gd name="connsiteY630" fmla="*/ 3363165 h 3597710"/>
              <a:gd name="connsiteX631" fmla="*/ 2400243 w 3609220"/>
              <a:gd name="connsiteY631" fmla="*/ 3329659 h 3597710"/>
              <a:gd name="connsiteX632" fmla="*/ 2479441 w 3609220"/>
              <a:gd name="connsiteY632" fmla="*/ 3296152 h 3597710"/>
              <a:gd name="connsiteX633" fmla="*/ 2485533 w 3609220"/>
              <a:gd name="connsiteY633" fmla="*/ 3290060 h 3597710"/>
              <a:gd name="connsiteX634" fmla="*/ 2485533 w 3609220"/>
              <a:gd name="connsiteY634" fmla="*/ 3293106 h 3597710"/>
              <a:gd name="connsiteX635" fmla="*/ 2522086 w 3609220"/>
              <a:gd name="connsiteY635" fmla="*/ 3271784 h 3597710"/>
              <a:gd name="connsiteX636" fmla="*/ 2543408 w 3609220"/>
              <a:gd name="connsiteY636" fmla="*/ 3265692 h 3597710"/>
              <a:gd name="connsiteX637" fmla="*/ 2540362 w 3609220"/>
              <a:gd name="connsiteY637" fmla="*/ 3259599 h 3597710"/>
              <a:gd name="connsiteX638" fmla="*/ 2555592 w 3609220"/>
              <a:gd name="connsiteY638" fmla="*/ 3250461 h 3597710"/>
              <a:gd name="connsiteX639" fmla="*/ 2564731 w 3609220"/>
              <a:gd name="connsiteY639" fmla="*/ 3253507 h 3597710"/>
              <a:gd name="connsiteX640" fmla="*/ 2634790 w 3609220"/>
              <a:gd name="connsiteY640" fmla="*/ 3207817 h 3597710"/>
              <a:gd name="connsiteX641" fmla="*/ 2640882 w 3609220"/>
              <a:gd name="connsiteY641" fmla="*/ 3204771 h 3597710"/>
              <a:gd name="connsiteX642" fmla="*/ 2643928 w 3609220"/>
              <a:gd name="connsiteY642" fmla="*/ 3201725 h 3597710"/>
              <a:gd name="connsiteX643" fmla="*/ 2640882 w 3609220"/>
              <a:gd name="connsiteY643" fmla="*/ 3201725 h 3597710"/>
              <a:gd name="connsiteX644" fmla="*/ 2637836 w 3609220"/>
              <a:gd name="connsiteY644" fmla="*/ 3201725 h 3597710"/>
              <a:gd name="connsiteX645" fmla="*/ 2713988 w 3609220"/>
              <a:gd name="connsiteY645" fmla="*/ 3152988 h 3597710"/>
              <a:gd name="connsiteX646" fmla="*/ 2723126 w 3609220"/>
              <a:gd name="connsiteY646" fmla="*/ 3156034 h 3597710"/>
              <a:gd name="connsiteX647" fmla="*/ 2835830 w 3609220"/>
              <a:gd name="connsiteY647" fmla="*/ 3070745 h 3597710"/>
              <a:gd name="connsiteX648" fmla="*/ 2945489 w 3609220"/>
              <a:gd name="connsiteY648" fmla="*/ 2976317 h 3597710"/>
              <a:gd name="connsiteX649" fmla="*/ 2911982 w 3609220"/>
              <a:gd name="connsiteY649" fmla="*/ 3003732 h 3597710"/>
              <a:gd name="connsiteX650" fmla="*/ 2902844 w 3609220"/>
              <a:gd name="connsiteY650" fmla="*/ 3006778 h 3597710"/>
              <a:gd name="connsiteX651" fmla="*/ 2826692 w 3609220"/>
              <a:gd name="connsiteY651" fmla="*/ 3067699 h 3597710"/>
              <a:gd name="connsiteX652" fmla="*/ 2732264 w 3609220"/>
              <a:gd name="connsiteY652" fmla="*/ 3137758 h 3597710"/>
              <a:gd name="connsiteX653" fmla="*/ 2720080 w 3609220"/>
              <a:gd name="connsiteY653" fmla="*/ 3140804 h 3597710"/>
              <a:gd name="connsiteX654" fmla="*/ 2668297 w 3609220"/>
              <a:gd name="connsiteY654" fmla="*/ 3177356 h 3597710"/>
              <a:gd name="connsiteX655" fmla="*/ 2662205 w 3609220"/>
              <a:gd name="connsiteY655" fmla="*/ 3177356 h 3597710"/>
              <a:gd name="connsiteX656" fmla="*/ 2662205 w 3609220"/>
              <a:gd name="connsiteY656" fmla="*/ 3183448 h 3597710"/>
              <a:gd name="connsiteX657" fmla="*/ 2592145 w 3609220"/>
              <a:gd name="connsiteY657" fmla="*/ 3220001 h 3597710"/>
              <a:gd name="connsiteX658" fmla="*/ 2601283 w 3609220"/>
              <a:gd name="connsiteY658" fmla="*/ 3213909 h 3597710"/>
              <a:gd name="connsiteX659" fmla="*/ 2625652 w 3609220"/>
              <a:gd name="connsiteY659" fmla="*/ 3195633 h 3597710"/>
              <a:gd name="connsiteX660" fmla="*/ 2671343 w 3609220"/>
              <a:gd name="connsiteY660" fmla="*/ 3162126 h 3597710"/>
              <a:gd name="connsiteX661" fmla="*/ 2677435 w 3609220"/>
              <a:gd name="connsiteY661" fmla="*/ 3159080 h 3597710"/>
              <a:gd name="connsiteX662" fmla="*/ 2683527 w 3609220"/>
              <a:gd name="connsiteY662" fmla="*/ 3159080 h 3597710"/>
              <a:gd name="connsiteX663" fmla="*/ 2698757 w 3609220"/>
              <a:gd name="connsiteY663" fmla="*/ 3143850 h 3597710"/>
              <a:gd name="connsiteX664" fmla="*/ 2720080 w 3609220"/>
              <a:gd name="connsiteY664" fmla="*/ 3128620 h 3597710"/>
              <a:gd name="connsiteX665" fmla="*/ 2759679 w 3609220"/>
              <a:gd name="connsiteY665" fmla="*/ 3107297 h 3597710"/>
              <a:gd name="connsiteX666" fmla="*/ 2759679 w 3609220"/>
              <a:gd name="connsiteY666" fmla="*/ 3104251 h 3597710"/>
              <a:gd name="connsiteX667" fmla="*/ 2771863 w 3609220"/>
              <a:gd name="connsiteY667" fmla="*/ 3095113 h 3597710"/>
              <a:gd name="connsiteX668" fmla="*/ 2774909 w 3609220"/>
              <a:gd name="connsiteY668" fmla="*/ 3092067 h 3597710"/>
              <a:gd name="connsiteX669" fmla="*/ 2799278 w 3609220"/>
              <a:gd name="connsiteY669" fmla="*/ 3073791 h 3597710"/>
              <a:gd name="connsiteX670" fmla="*/ 2811462 w 3609220"/>
              <a:gd name="connsiteY670" fmla="*/ 3064653 h 3597710"/>
              <a:gd name="connsiteX671" fmla="*/ 2848015 w 3609220"/>
              <a:gd name="connsiteY671" fmla="*/ 3037238 h 3597710"/>
              <a:gd name="connsiteX672" fmla="*/ 2863245 w 3609220"/>
              <a:gd name="connsiteY672" fmla="*/ 3025054 h 3597710"/>
              <a:gd name="connsiteX673" fmla="*/ 2866291 w 3609220"/>
              <a:gd name="connsiteY673" fmla="*/ 3025054 h 3597710"/>
              <a:gd name="connsiteX674" fmla="*/ 2869337 w 3609220"/>
              <a:gd name="connsiteY674" fmla="*/ 3022008 h 3597710"/>
              <a:gd name="connsiteX675" fmla="*/ 2869337 w 3609220"/>
              <a:gd name="connsiteY675" fmla="*/ 3018962 h 3597710"/>
              <a:gd name="connsiteX676" fmla="*/ 2872383 w 3609220"/>
              <a:gd name="connsiteY676" fmla="*/ 3018962 h 3597710"/>
              <a:gd name="connsiteX677" fmla="*/ 2930258 w 3609220"/>
              <a:gd name="connsiteY677" fmla="*/ 2967179 h 3597710"/>
              <a:gd name="connsiteX678" fmla="*/ 2936351 w 3609220"/>
              <a:gd name="connsiteY678" fmla="*/ 2964133 h 3597710"/>
              <a:gd name="connsiteX679" fmla="*/ 2939397 w 3609220"/>
              <a:gd name="connsiteY679" fmla="*/ 2964133 h 3597710"/>
              <a:gd name="connsiteX680" fmla="*/ 2942443 w 3609220"/>
              <a:gd name="connsiteY680" fmla="*/ 2961087 h 3597710"/>
              <a:gd name="connsiteX681" fmla="*/ 2942443 w 3609220"/>
              <a:gd name="connsiteY681" fmla="*/ 2958041 h 3597710"/>
              <a:gd name="connsiteX682" fmla="*/ 2963765 w 3609220"/>
              <a:gd name="connsiteY682" fmla="*/ 2933673 h 3597710"/>
              <a:gd name="connsiteX683" fmla="*/ 2966811 w 3609220"/>
              <a:gd name="connsiteY683" fmla="*/ 2930627 h 3597710"/>
              <a:gd name="connsiteX684" fmla="*/ 2969857 w 3609220"/>
              <a:gd name="connsiteY684" fmla="*/ 2924535 h 3597710"/>
              <a:gd name="connsiteX685" fmla="*/ 2963892 w 3609220"/>
              <a:gd name="connsiteY685" fmla="*/ 2924535 h 3597710"/>
              <a:gd name="connsiteX686" fmla="*/ 2970238 w 3609220"/>
              <a:gd name="connsiteY686" fmla="*/ 2918442 h 3597710"/>
              <a:gd name="connsiteX687" fmla="*/ 2972903 w 3609220"/>
              <a:gd name="connsiteY687" fmla="*/ 2909305 h 3597710"/>
              <a:gd name="connsiteX688" fmla="*/ 2972904 w 3609220"/>
              <a:gd name="connsiteY688" fmla="*/ 2909304 h 3597710"/>
              <a:gd name="connsiteX689" fmla="*/ 2983565 w 3609220"/>
              <a:gd name="connsiteY689" fmla="*/ 2903593 h 3597710"/>
              <a:gd name="connsiteX690" fmla="*/ 2994226 w 3609220"/>
              <a:gd name="connsiteY690" fmla="*/ 2891028 h 3597710"/>
              <a:gd name="connsiteX691" fmla="*/ 2997272 w 3609220"/>
              <a:gd name="connsiteY691" fmla="*/ 2891028 h 3597710"/>
              <a:gd name="connsiteX692" fmla="*/ 2997272 w 3609220"/>
              <a:gd name="connsiteY692" fmla="*/ 2887982 h 3597710"/>
              <a:gd name="connsiteX693" fmla="*/ 2997272 w 3609220"/>
              <a:gd name="connsiteY693" fmla="*/ 2884936 h 3597710"/>
              <a:gd name="connsiteX694" fmla="*/ 3006410 w 3609220"/>
              <a:gd name="connsiteY694" fmla="*/ 2881890 h 3597710"/>
              <a:gd name="connsiteX695" fmla="*/ 3003364 w 3609220"/>
              <a:gd name="connsiteY695" fmla="*/ 2884936 h 3597710"/>
              <a:gd name="connsiteX696" fmla="*/ 3000318 w 3609220"/>
              <a:gd name="connsiteY696" fmla="*/ 2891028 h 3597710"/>
              <a:gd name="connsiteX697" fmla="*/ 3006410 w 3609220"/>
              <a:gd name="connsiteY697" fmla="*/ 2887982 h 3597710"/>
              <a:gd name="connsiteX698" fmla="*/ 3009456 w 3609220"/>
              <a:gd name="connsiteY698" fmla="*/ 2887982 h 3597710"/>
              <a:gd name="connsiteX699" fmla="*/ 2997272 w 3609220"/>
              <a:gd name="connsiteY699" fmla="*/ 2903212 h 3597710"/>
              <a:gd name="connsiteX700" fmla="*/ 3091700 w 3609220"/>
              <a:gd name="connsiteY700" fmla="*/ 2805739 h 3597710"/>
              <a:gd name="connsiteX701" fmla="*/ 3100838 w 3609220"/>
              <a:gd name="connsiteY701" fmla="*/ 2793555 h 3597710"/>
              <a:gd name="connsiteX702" fmla="*/ 3103884 w 3609220"/>
              <a:gd name="connsiteY702" fmla="*/ 2790509 h 3597710"/>
              <a:gd name="connsiteX703" fmla="*/ 3180036 w 3609220"/>
              <a:gd name="connsiteY703" fmla="*/ 2686943 h 3597710"/>
              <a:gd name="connsiteX704" fmla="*/ 3186128 w 3609220"/>
              <a:gd name="connsiteY704" fmla="*/ 2680851 h 3597710"/>
              <a:gd name="connsiteX705" fmla="*/ 3180036 w 3609220"/>
              <a:gd name="connsiteY705" fmla="*/ 2689989 h 3597710"/>
              <a:gd name="connsiteX706" fmla="*/ 3180036 w 3609220"/>
              <a:gd name="connsiteY706" fmla="*/ 2696081 h 3597710"/>
              <a:gd name="connsiteX707" fmla="*/ 3173944 w 3609220"/>
              <a:gd name="connsiteY707" fmla="*/ 2708265 h 3597710"/>
              <a:gd name="connsiteX708" fmla="*/ 3170898 w 3609220"/>
              <a:gd name="connsiteY708" fmla="*/ 2711311 h 3597710"/>
              <a:gd name="connsiteX709" fmla="*/ 3170898 w 3609220"/>
              <a:gd name="connsiteY709" fmla="*/ 2714357 h 3597710"/>
              <a:gd name="connsiteX710" fmla="*/ 3158713 w 3609220"/>
              <a:gd name="connsiteY710" fmla="*/ 2741772 h 3597710"/>
              <a:gd name="connsiteX711" fmla="*/ 3161759 w 3609220"/>
              <a:gd name="connsiteY711" fmla="*/ 2735680 h 3597710"/>
              <a:gd name="connsiteX712" fmla="*/ 3161759 w 3609220"/>
              <a:gd name="connsiteY712" fmla="*/ 2741772 h 3597710"/>
              <a:gd name="connsiteX713" fmla="*/ 3167851 w 3609220"/>
              <a:gd name="connsiteY713" fmla="*/ 2738726 h 3597710"/>
              <a:gd name="connsiteX714" fmla="*/ 3167851 w 3609220"/>
              <a:gd name="connsiteY714" fmla="*/ 2741772 h 3597710"/>
              <a:gd name="connsiteX715" fmla="*/ 3164805 w 3609220"/>
              <a:gd name="connsiteY715" fmla="*/ 2744818 h 3597710"/>
              <a:gd name="connsiteX716" fmla="*/ 3164805 w 3609220"/>
              <a:gd name="connsiteY716" fmla="*/ 2747864 h 3597710"/>
              <a:gd name="connsiteX717" fmla="*/ 3155667 w 3609220"/>
              <a:gd name="connsiteY717" fmla="*/ 2766140 h 3597710"/>
              <a:gd name="connsiteX718" fmla="*/ 3155667 w 3609220"/>
              <a:gd name="connsiteY718" fmla="*/ 2769186 h 3597710"/>
              <a:gd name="connsiteX719" fmla="*/ 3158713 w 3609220"/>
              <a:gd name="connsiteY719" fmla="*/ 2766140 h 3597710"/>
              <a:gd name="connsiteX720" fmla="*/ 3161759 w 3609220"/>
              <a:gd name="connsiteY720" fmla="*/ 2766140 h 3597710"/>
              <a:gd name="connsiteX721" fmla="*/ 3131299 w 3609220"/>
              <a:gd name="connsiteY721" fmla="*/ 2820969 h 3597710"/>
              <a:gd name="connsiteX722" fmla="*/ 3097792 w 3609220"/>
              <a:gd name="connsiteY722" fmla="*/ 2872752 h 3597710"/>
              <a:gd name="connsiteX723" fmla="*/ 3097792 w 3609220"/>
              <a:gd name="connsiteY723" fmla="*/ 2875798 h 3597710"/>
              <a:gd name="connsiteX724" fmla="*/ 3094746 w 3609220"/>
              <a:gd name="connsiteY724" fmla="*/ 2875798 h 3597710"/>
              <a:gd name="connsiteX725" fmla="*/ 3094746 w 3609220"/>
              <a:gd name="connsiteY725" fmla="*/ 2878844 h 3597710"/>
              <a:gd name="connsiteX726" fmla="*/ 3091700 w 3609220"/>
              <a:gd name="connsiteY726" fmla="*/ 2881890 h 3597710"/>
              <a:gd name="connsiteX727" fmla="*/ 3085608 w 3609220"/>
              <a:gd name="connsiteY727" fmla="*/ 2891028 h 3597710"/>
              <a:gd name="connsiteX728" fmla="*/ 3085608 w 3609220"/>
              <a:gd name="connsiteY728" fmla="*/ 2897120 h 3597710"/>
              <a:gd name="connsiteX729" fmla="*/ 3091700 w 3609220"/>
              <a:gd name="connsiteY729" fmla="*/ 2884936 h 3597710"/>
              <a:gd name="connsiteX730" fmla="*/ 3094746 w 3609220"/>
              <a:gd name="connsiteY730" fmla="*/ 2884936 h 3597710"/>
              <a:gd name="connsiteX731" fmla="*/ 3094746 w 3609220"/>
              <a:gd name="connsiteY731" fmla="*/ 2887982 h 3597710"/>
              <a:gd name="connsiteX732" fmla="*/ 3097792 w 3609220"/>
              <a:gd name="connsiteY732" fmla="*/ 2884936 h 3597710"/>
              <a:gd name="connsiteX733" fmla="*/ 3097792 w 3609220"/>
              <a:gd name="connsiteY733" fmla="*/ 2881890 h 3597710"/>
              <a:gd name="connsiteX734" fmla="*/ 3100838 w 3609220"/>
              <a:gd name="connsiteY734" fmla="*/ 2878844 h 3597710"/>
              <a:gd name="connsiteX735" fmla="*/ 3106930 w 3609220"/>
              <a:gd name="connsiteY735" fmla="*/ 2869706 h 3597710"/>
              <a:gd name="connsiteX736" fmla="*/ 3106930 w 3609220"/>
              <a:gd name="connsiteY736" fmla="*/ 2863614 h 3597710"/>
              <a:gd name="connsiteX737" fmla="*/ 3113022 w 3609220"/>
              <a:gd name="connsiteY737" fmla="*/ 2863614 h 3597710"/>
              <a:gd name="connsiteX738" fmla="*/ 3122160 w 3609220"/>
              <a:gd name="connsiteY738" fmla="*/ 2842291 h 3597710"/>
              <a:gd name="connsiteX739" fmla="*/ 3146529 w 3609220"/>
              <a:gd name="connsiteY739" fmla="*/ 2805739 h 3597710"/>
              <a:gd name="connsiteX740" fmla="*/ 3143483 w 3609220"/>
              <a:gd name="connsiteY740" fmla="*/ 2805739 h 3597710"/>
              <a:gd name="connsiteX741" fmla="*/ 3149575 w 3609220"/>
              <a:gd name="connsiteY741" fmla="*/ 2799647 h 3597710"/>
              <a:gd name="connsiteX742" fmla="*/ 3149575 w 3609220"/>
              <a:gd name="connsiteY742" fmla="*/ 2793555 h 3597710"/>
              <a:gd name="connsiteX743" fmla="*/ 3152621 w 3609220"/>
              <a:gd name="connsiteY743" fmla="*/ 2793555 h 3597710"/>
              <a:gd name="connsiteX744" fmla="*/ 3158713 w 3609220"/>
              <a:gd name="connsiteY744" fmla="*/ 2787462 h 3597710"/>
              <a:gd name="connsiteX745" fmla="*/ 3180036 w 3609220"/>
              <a:gd name="connsiteY745" fmla="*/ 2744818 h 3597710"/>
              <a:gd name="connsiteX746" fmla="*/ 3173944 w 3609220"/>
              <a:gd name="connsiteY746" fmla="*/ 2744818 h 3597710"/>
              <a:gd name="connsiteX747" fmla="*/ 3210496 w 3609220"/>
              <a:gd name="connsiteY747" fmla="*/ 2677805 h 3597710"/>
              <a:gd name="connsiteX748" fmla="*/ 3237911 w 3609220"/>
              <a:gd name="connsiteY748" fmla="*/ 2622976 h 3597710"/>
              <a:gd name="connsiteX749" fmla="*/ 3240957 w 3609220"/>
              <a:gd name="connsiteY749" fmla="*/ 2622976 h 3597710"/>
              <a:gd name="connsiteX750" fmla="*/ 3259233 w 3609220"/>
              <a:gd name="connsiteY750" fmla="*/ 2586423 h 3597710"/>
              <a:gd name="connsiteX751" fmla="*/ 3259233 w 3609220"/>
              <a:gd name="connsiteY751" fmla="*/ 2595562 h 3597710"/>
              <a:gd name="connsiteX752" fmla="*/ 3256187 w 3609220"/>
              <a:gd name="connsiteY752" fmla="*/ 2583377 h 3597710"/>
              <a:gd name="connsiteX753" fmla="*/ 3280556 w 3609220"/>
              <a:gd name="connsiteY753" fmla="*/ 2543779 h 3597710"/>
              <a:gd name="connsiteX754" fmla="*/ 3283602 w 3609220"/>
              <a:gd name="connsiteY754" fmla="*/ 2540733 h 3597710"/>
              <a:gd name="connsiteX755" fmla="*/ 3283602 w 3609220"/>
              <a:gd name="connsiteY755" fmla="*/ 2537687 h 3597710"/>
              <a:gd name="connsiteX756" fmla="*/ 3280556 w 3609220"/>
              <a:gd name="connsiteY756" fmla="*/ 2537687 h 3597710"/>
              <a:gd name="connsiteX757" fmla="*/ 3283602 w 3609220"/>
              <a:gd name="connsiteY757" fmla="*/ 2531595 h 3597710"/>
              <a:gd name="connsiteX758" fmla="*/ 3283602 w 3609220"/>
              <a:gd name="connsiteY758" fmla="*/ 2534641 h 3597710"/>
              <a:gd name="connsiteX759" fmla="*/ 3286648 w 3609220"/>
              <a:gd name="connsiteY759" fmla="*/ 2534641 h 3597710"/>
              <a:gd name="connsiteX760" fmla="*/ 3286648 w 3609220"/>
              <a:gd name="connsiteY760" fmla="*/ 2528549 h 3597710"/>
              <a:gd name="connsiteX761" fmla="*/ 3289694 w 3609220"/>
              <a:gd name="connsiteY761" fmla="*/ 2525503 h 3597710"/>
              <a:gd name="connsiteX762" fmla="*/ 3289694 w 3609220"/>
              <a:gd name="connsiteY762" fmla="*/ 2516364 h 3597710"/>
              <a:gd name="connsiteX763" fmla="*/ 3292740 w 3609220"/>
              <a:gd name="connsiteY763" fmla="*/ 2510272 h 3597710"/>
              <a:gd name="connsiteX764" fmla="*/ 3289694 w 3609220"/>
              <a:gd name="connsiteY764" fmla="*/ 2513318 h 3597710"/>
              <a:gd name="connsiteX765" fmla="*/ 3286648 w 3609220"/>
              <a:gd name="connsiteY765" fmla="*/ 2516364 h 3597710"/>
              <a:gd name="connsiteX766" fmla="*/ 3286648 w 3609220"/>
              <a:gd name="connsiteY766" fmla="*/ 2510272 h 3597710"/>
              <a:gd name="connsiteX767" fmla="*/ 3295786 w 3609220"/>
              <a:gd name="connsiteY767" fmla="*/ 2491996 h 3597710"/>
              <a:gd name="connsiteX768" fmla="*/ 3311017 w 3609220"/>
              <a:gd name="connsiteY768" fmla="*/ 2458490 h 3597710"/>
              <a:gd name="connsiteX769" fmla="*/ 3314063 w 3609220"/>
              <a:gd name="connsiteY769" fmla="*/ 2455444 h 3597710"/>
              <a:gd name="connsiteX770" fmla="*/ 3314063 w 3609220"/>
              <a:gd name="connsiteY770" fmla="*/ 2452398 h 3597710"/>
              <a:gd name="connsiteX771" fmla="*/ 3320155 w 3609220"/>
              <a:gd name="connsiteY771" fmla="*/ 2437167 h 3597710"/>
              <a:gd name="connsiteX772" fmla="*/ 3323201 w 3609220"/>
              <a:gd name="connsiteY772" fmla="*/ 2424983 h 3597710"/>
              <a:gd name="connsiteX773" fmla="*/ 3335385 w 3609220"/>
              <a:gd name="connsiteY773" fmla="*/ 2403661 h 3597710"/>
              <a:gd name="connsiteX774" fmla="*/ 3338431 w 3609220"/>
              <a:gd name="connsiteY774" fmla="*/ 2403661 h 3597710"/>
              <a:gd name="connsiteX775" fmla="*/ 3338431 w 3609220"/>
              <a:gd name="connsiteY775" fmla="*/ 2397569 h 3597710"/>
              <a:gd name="connsiteX776" fmla="*/ 3338431 w 3609220"/>
              <a:gd name="connsiteY776" fmla="*/ 2394523 h 3597710"/>
              <a:gd name="connsiteX777" fmla="*/ 3335385 w 3609220"/>
              <a:gd name="connsiteY777" fmla="*/ 2397569 h 3597710"/>
              <a:gd name="connsiteX778" fmla="*/ 3344523 w 3609220"/>
              <a:gd name="connsiteY778" fmla="*/ 2376246 h 3597710"/>
              <a:gd name="connsiteX779" fmla="*/ 3347569 w 3609220"/>
              <a:gd name="connsiteY779" fmla="*/ 2373200 h 3597710"/>
              <a:gd name="connsiteX780" fmla="*/ 3347569 w 3609220"/>
              <a:gd name="connsiteY780" fmla="*/ 2370154 h 3597710"/>
              <a:gd name="connsiteX781" fmla="*/ 3353661 w 3609220"/>
              <a:gd name="connsiteY781" fmla="*/ 2348832 h 3597710"/>
              <a:gd name="connsiteX782" fmla="*/ 3353661 w 3609220"/>
              <a:gd name="connsiteY782" fmla="*/ 2351878 h 3597710"/>
              <a:gd name="connsiteX783" fmla="*/ 3353661 w 3609220"/>
              <a:gd name="connsiteY783" fmla="*/ 2361016 h 3597710"/>
              <a:gd name="connsiteX784" fmla="*/ 3356707 w 3609220"/>
              <a:gd name="connsiteY784" fmla="*/ 2354924 h 3597710"/>
              <a:gd name="connsiteX785" fmla="*/ 3359754 w 3609220"/>
              <a:gd name="connsiteY785" fmla="*/ 2351878 h 3597710"/>
              <a:gd name="connsiteX786" fmla="*/ 3356707 w 3609220"/>
              <a:gd name="connsiteY786" fmla="*/ 2364062 h 3597710"/>
              <a:gd name="connsiteX787" fmla="*/ 3362800 w 3609220"/>
              <a:gd name="connsiteY787" fmla="*/ 2367108 h 3597710"/>
              <a:gd name="connsiteX788" fmla="*/ 3371938 w 3609220"/>
              <a:gd name="connsiteY788" fmla="*/ 2345786 h 3597710"/>
              <a:gd name="connsiteX789" fmla="*/ 3374984 w 3609220"/>
              <a:gd name="connsiteY789" fmla="*/ 2342740 h 3597710"/>
              <a:gd name="connsiteX790" fmla="*/ 3374984 w 3609220"/>
              <a:gd name="connsiteY790" fmla="*/ 2339694 h 3597710"/>
              <a:gd name="connsiteX791" fmla="*/ 3374984 w 3609220"/>
              <a:gd name="connsiteY791" fmla="*/ 2336648 h 3597710"/>
              <a:gd name="connsiteX792" fmla="*/ 3371938 w 3609220"/>
              <a:gd name="connsiteY792" fmla="*/ 2339694 h 3597710"/>
              <a:gd name="connsiteX793" fmla="*/ 3371938 w 3609220"/>
              <a:gd name="connsiteY793" fmla="*/ 2330556 h 3597710"/>
              <a:gd name="connsiteX794" fmla="*/ 3368892 w 3609220"/>
              <a:gd name="connsiteY794" fmla="*/ 2327510 h 3597710"/>
              <a:gd name="connsiteX795" fmla="*/ 3362800 w 3609220"/>
              <a:gd name="connsiteY795" fmla="*/ 2342740 h 3597710"/>
              <a:gd name="connsiteX796" fmla="*/ 3362800 w 3609220"/>
              <a:gd name="connsiteY796" fmla="*/ 2339694 h 3597710"/>
              <a:gd name="connsiteX797" fmla="*/ 3359754 w 3609220"/>
              <a:gd name="connsiteY797" fmla="*/ 2333602 h 3597710"/>
              <a:gd name="connsiteX798" fmla="*/ 3357128 w 3609220"/>
              <a:gd name="connsiteY798" fmla="*/ 2338854 h 3597710"/>
              <a:gd name="connsiteX799" fmla="*/ 3357469 w 3609220"/>
              <a:gd name="connsiteY799" fmla="*/ 2333221 h 3597710"/>
              <a:gd name="connsiteX800" fmla="*/ 3362800 w 3609220"/>
              <a:gd name="connsiteY800" fmla="*/ 2318372 h 3597710"/>
              <a:gd name="connsiteX801" fmla="*/ 3353661 w 3609220"/>
              <a:gd name="connsiteY801" fmla="*/ 2309233 h 3597710"/>
              <a:gd name="connsiteX802" fmla="*/ 3356707 w 3609220"/>
              <a:gd name="connsiteY802" fmla="*/ 2312279 h 3597710"/>
              <a:gd name="connsiteX803" fmla="*/ 3359754 w 3609220"/>
              <a:gd name="connsiteY803" fmla="*/ 2312279 h 3597710"/>
              <a:gd name="connsiteX804" fmla="*/ 3362800 w 3609220"/>
              <a:gd name="connsiteY804" fmla="*/ 2312279 h 3597710"/>
              <a:gd name="connsiteX805" fmla="*/ 3362800 w 3609220"/>
              <a:gd name="connsiteY805" fmla="*/ 2306187 h 3597710"/>
              <a:gd name="connsiteX806" fmla="*/ 3362800 w 3609220"/>
              <a:gd name="connsiteY806" fmla="*/ 2303141 h 3597710"/>
              <a:gd name="connsiteX807" fmla="*/ 3368892 w 3609220"/>
              <a:gd name="connsiteY807" fmla="*/ 2297049 h 3597710"/>
              <a:gd name="connsiteX808" fmla="*/ 3368892 w 3609220"/>
              <a:gd name="connsiteY808" fmla="*/ 2303141 h 3597710"/>
              <a:gd name="connsiteX809" fmla="*/ 3371938 w 3609220"/>
              <a:gd name="connsiteY809" fmla="*/ 2303141 h 3597710"/>
              <a:gd name="connsiteX810" fmla="*/ 3374984 w 3609220"/>
              <a:gd name="connsiteY810" fmla="*/ 2297049 h 3597710"/>
              <a:gd name="connsiteX811" fmla="*/ 3374984 w 3609220"/>
              <a:gd name="connsiteY811" fmla="*/ 2290957 h 3597710"/>
              <a:gd name="connsiteX812" fmla="*/ 3368892 w 3609220"/>
              <a:gd name="connsiteY812" fmla="*/ 2284865 h 3597710"/>
              <a:gd name="connsiteX813" fmla="*/ 3365846 w 3609220"/>
              <a:gd name="connsiteY813" fmla="*/ 2281819 h 3597710"/>
              <a:gd name="connsiteX814" fmla="*/ 3362800 w 3609220"/>
              <a:gd name="connsiteY814" fmla="*/ 2284865 h 3597710"/>
              <a:gd name="connsiteX815" fmla="*/ 3365846 w 3609220"/>
              <a:gd name="connsiteY815" fmla="*/ 2269635 h 3597710"/>
              <a:gd name="connsiteX816" fmla="*/ 3365846 w 3609220"/>
              <a:gd name="connsiteY816" fmla="*/ 2278773 h 3597710"/>
              <a:gd name="connsiteX817" fmla="*/ 3371938 w 3609220"/>
              <a:gd name="connsiteY817" fmla="*/ 2266589 h 3597710"/>
              <a:gd name="connsiteX818" fmla="*/ 3374984 w 3609220"/>
              <a:gd name="connsiteY818" fmla="*/ 2266589 h 3597710"/>
              <a:gd name="connsiteX819" fmla="*/ 3374984 w 3609220"/>
              <a:gd name="connsiteY819" fmla="*/ 2263543 h 3597710"/>
              <a:gd name="connsiteX820" fmla="*/ 3374984 w 3609220"/>
              <a:gd name="connsiteY820" fmla="*/ 2260497 h 3597710"/>
              <a:gd name="connsiteX821" fmla="*/ 3371938 w 3609220"/>
              <a:gd name="connsiteY821" fmla="*/ 2260497 h 3597710"/>
              <a:gd name="connsiteX822" fmla="*/ 3378030 w 3609220"/>
              <a:gd name="connsiteY822" fmla="*/ 2254405 h 3597710"/>
              <a:gd name="connsiteX823" fmla="*/ 3378030 w 3609220"/>
              <a:gd name="connsiteY823" fmla="*/ 2236128 h 3597710"/>
              <a:gd name="connsiteX824" fmla="*/ 3378030 w 3609220"/>
              <a:gd name="connsiteY824" fmla="*/ 2242220 h 3597710"/>
              <a:gd name="connsiteX825" fmla="*/ 3384122 w 3609220"/>
              <a:gd name="connsiteY825" fmla="*/ 2223944 h 3597710"/>
              <a:gd name="connsiteX826" fmla="*/ 3387168 w 3609220"/>
              <a:gd name="connsiteY826" fmla="*/ 2226990 h 3597710"/>
              <a:gd name="connsiteX827" fmla="*/ 3387168 w 3609220"/>
              <a:gd name="connsiteY827" fmla="*/ 2223944 h 3597710"/>
              <a:gd name="connsiteX828" fmla="*/ 3390214 w 3609220"/>
              <a:gd name="connsiteY828" fmla="*/ 2223944 h 3597710"/>
              <a:gd name="connsiteX829" fmla="*/ 3393260 w 3609220"/>
              <a:gd name="connsiteY829" fmla="*/ 2226990 h 3597710"/>
              <a:gd name="connsiteX830" fmla="*/ 3387168 w 3609220"/>
              <a:gd name="connsiteY830" fmla="*/ 2254405 h 3597710"/>
              <a:gd name="connsiteX831" fmla="*/ 3384122 w 3609220"/>
              <a:gd name="connsiteY831" fmla="*/ 2254405 h 3597710"/>
              <a:gd name="connsiteX832" fmla="*/ 3381076 w 3609220"/>
              <a:gd name="connsiteY832" fmla="*/ 2266589 h 3597710"/>
              <a:gd name="connsiteX833" fmla="*/ 3387168 w 3609220"/>
              <a:gd name="connsiteY833" fmla="*/ 2257451 h 3597710"/>
              <a:gd name="connsiteX834" fmla="*/ 3384122 w 3609220"/>
              <a:gd name="connsiteY834" fmla="*/ 2272681 h 3597710"/>
              <a:gd name="connsiteX835" fmla="*/ 3381076 w 3609220"/>
              <a:gd name="connsiteY835" fmla="*/ 2275727 h 3597710"/>
              <a:gd name="connsiteX836" fmla="*/ 3381076 w 3609220"/>
              <a:gd name="connsiteY836" fmla="*/ 2278773 h 3597710"/>
              <a:gd name="connsiteX837" fmla="*/ 3384122 w 3609220"/>
              <a:gd name="connsiteY837" fmla="*/ 2281819 h 3597710"/>
              <a:gd name="connsiteX838" fmla="*/ 3387168 w 3609220"/>
              <a:gd name="connsiteY838" fmla="*/ 2278773 h 3597710"/>
              <a:gd name="connsiteX839" fmla="*/ 3390214 w 3609220"/>
              <a:gd name="connsiteY839" fmla="*/ 2272681 h 3597710"/>
              <a:gd name="connsiteX840" fmla="*/ 3390214 w 3609220"/>
              <a:gd name="connsiteY840" fmla="*/ 2269635 h 3597710"/>
              <a:gd name="connsiteX841" fmla="*/ 3387168 w 3609220"/>
              <a:gd name="connsiteY841" fmla="*/ 2269635 h 3597710"/>
              <a:gd name="connsiteX842" fmla="*/ 3396306 w 3609220"/>
              <a:gd name="connsiteY842" fmla="*/ 2226990 h 3597710"/>
              <a:gd name="connsiteX843" fmla="*/ 3399352 w 3609220"/>
              <a:gd name="connsiteY843" fmla="*/ 2223944 h 3597710"/>
              <a:gd name="connsiteX844" fmla="*/ 3399352 w 3609220"/>
              <a:gd name="connsiteY844" fmla="*/ 2220898 h 3597710"/>
              <a:gd name="connsiteX845" fmla="*/ 3399352 w 3609220"/>
              <a:gd name="connsiteY845" fmla="*/ 2217852 h 3597710"/>
              <a:gd name="connsiteX846" fmla="*/ 3405445 w 3609220"/>
              <a:gd name="connsiteY846" fmla="*/ 2199576 h 3597710"/>
              <a:gd name="connsiteX847" fmla="*/ 3402398 w 3609220"/>
              <a:gd name="connsiteY847" fmla="*/ 2199576 h 3597710"/>
              <a:gd name="connsiteX848" fmla="*/ 3405445 w 3609220"/>
              <a:gd name="connsiteY848" fmla="*/ 2196530 h 3597710"/>
              <a:gd name="connsiteX849" fmla="*/ 3408491 w 3609220"/>
              <a:gd name="connsiteY849" fmla="*/ 2190438 h 3597710"/>
              <a:gd name="connsiteX850" fmla="*/ 3405445 w 3609220"/>
              <a:gd name="connsiteY850" fmla="*/ 2187392 h 3597710"/>
              <a:gd name="connsiteX851" fmla="*/ 3414583 w 3609220"/>
              <a:gd name="connsiteY851" fmla="*/ 2120379 h 3597710"/>
              <a:gd name="connsiteX852" fmla="*/ 3417629 w 3609220"/>
              <a:gd name="connsiteY852" fmla="*/ 2114286 h 3597710"/>
              <a:gd name="connsiteX853" fmla="*/ 3417629 w 3609220"/>
              <a:gd name="connsiteY853" fmla="*/ 2111240 h 3597710"/>
              <a:gd name="connsiteX854" fmla="*/ 3414583 w 3609220"/>
              <a:gd name="connsiteY854" fmla="*/ 2111240 h 3597710"/>
              <a:gd name="connsiteX855" fmla="*/ 3420675 w 3609220"/>
              <a:gd name="connsiteY855" fmla="*/ 2092964 h 3597710"/>
              <a:gd name="connsiteX856" fmla="*/ 3420675 w 3609220"/>
              <a:gd name="connsiteY856" fmla="*/ 2089918 h 3597710"/>
              <a:gd name="connsiteX857" fmla="*/ 3420675 w 3609220"/>
              <a:gd name="connsiteY857" fmla="*/ 2083826 h 3597710"/>
              <a:gd name="connsiteX858" fmla="*/ 3420675 w 3609220"/>
              <a:gd name="connsiteY858" fmla="*/ 2080780 h 3597710"/>
              <a:gd name="connsiteX859" fmla="*/ 3423721 w 3609220"/>
              <a:gd name="connsiteY859" fmla="*/ 2077734 h 3597710"/>
              <a:gd name="connsiteX860" fmla="*/ 3423721 w 3609220"/>
              <a:gd name="connsiteY860" fmla="*/ 2074688 h 3597710"/>
              <a:gd name="connsiteX861" fmla="*/ 3423721 w 3609220"/>
              <a:gd name="connsiteY861" fmla="*/ 2056412 h 3597710"/>
              <a:gd name="connsiteX862" fmla="*/ 3423721 w 3609220"/>
              <a:gd name="connsiteY862" fmla="*/ 2053366 h 3597710"/>
              <a:gd name="connsiteX863" fmla="*/ 3423721 w 3609220"/>
              <a:gd name="connsiteY863" fmla="*/ 2047274 h 3597710"/>
              <a:gd name="connsiteX864" fmla="*/ 3423721 w 3609220"/>
              <a:gd name="connsiteY864" fmla="*/ 2044228 h 3597710"/>
              <a:gd name="connsiteX865" fmla="*/ 3423721 w 3609220"/>
              <a:gd name="connsiteY865" fmla="*/ 2022905 h 3597710"/>
              <a:gd name="connsiteX866" fmla="*/ 3429813 w 3609220"/>
              <a:gd name="connsiteY866" fmla="*/ 2010721 h 3597710"/>
              <a:gd name="connsiteX867" fmla="*/ 3432859 w 3609220"/>
              <a:gd name="connsiteY867" fmla="*/ 2007675 h 3597710"/>
              <a:gd name="connsiteX868" fmla="*/ 3432859 w 3609220"/>
              <a:gd name="connsiteY868" fmla="*/ 2004629 h 3597710"/>
              <a:gd name="connsiteX869" fmla="*/ 3429813 w 3609220"/>
              <a:gd name="connsiteY869" fmla="*/ 2004629 h 3597710"/>
              <a:gd name="connsiteX870" fmla="*/ 3429813 w 3609220"/>
              <a:gd name="connsiteY870" fmla="*/ 2007675 h 3597710"/>
              <a:gd name="connsiteX871" fmla="*/ 3426767 w 3609220"/>
              <a:gd name="connsiteY871" fmla="*/ 1995491 h 3597710"/>
              <a:gd name="connsiteX872" fmla="*/ 3432859 w 3609220"/>
              <a:gd name="connsiteY872" fmla="*/ 1995491 h 3597710"/>
              <a:gd name="connsiteX873" fmla="*/ 3435810 w 3609220"/>
              <a:gd name="connsiteY873" fmla="*/ 1998442 h 3597710"/>
              <a:gd name="connsiteX874" fmla="*/ 3434763 w 3609220"/>
              <a:gd name="connsiteY874" fmla="*/ 2030901 h 3597710"/>
              <a:gd name="connsiteX875" fmla="*/ 3435905 w 3609220"/>
              <a:gd name="connsiteY875" fmla="*/ 2059458 h 3597710"/>
              <a:gd name="connsiteX876" fmla="*/ 3432859 w 3609220"/>
              <a:gd name="connsiteY876" fmla="*/ 2062504 h 3597710"/>
              <a:gd name="connsiteX877" fmla="*/ 3432859 w 3609220"/>
              <a:gd name="connsiteY877" fmla="*/ 2065550 h 3597710"/>
              <a:gd name="connsiteX878" fmla="*/ 3435905 w 3609220"/>
              <a:gd name="connsiteY878" fmla="*/ 2080780 h 3597710"/>
              <a:gd name="connsiteX879" fmla="*/ 3435905 w 3609220"/>
              <a:gd name="connsiteY879" fmla="*/ 2068596 h 3597710"/>
              <a:gd name="connsiteX880" fmla="*/ 3438951 w 3609220"/>
              <a:gd name="connsiteY880" fmla="*/ 2071642 h 3597710"/>
              <a:gd name="connsiteX881" fmla="*/ 3438951 w 3609220"/>
              <a:gd name="connsiteY881" fmla="*/ 2068596 h 3597710"/>
              <a:gd name="connsiteX882" fmla="*/ 3438951 w 3609220"/>
              <a:gd name="connsiteY882" fmla="*/ 2065550 h 3597710"/>
              <a:gd name="connsiteX883" fmla="*/ 3438951 w 3609220"/>
              <a:gd name="connsiteY883" fmla="*/ 2062504 h 3597710"/>
              <a:gd name="connsiteX884" fmla="*/ 3454182 w 3609220"/>
              <a:gd name="connsiteY884" fmla="*/ 2032043 h 3597710"/>
              <a:gd name="connsiteX885" fmla="*/ 3481596 w 3609220"/>
              <a:gd name="connsiteY885" fmla="*/ 1965030 h 3597710"/>
              <a:gd name="connsiteX886" fmla="*/ 3484642 w 3609220"/>
              <a:gd name="connsiteY886" fmla="*/ 1961984 h 3597710"/>
              <a:gd name="connsiteX887" fmla="*/ 3487688 w 3609220"/>
              <a:gd name="connsiteY887" fmla="*/ 1958938 h 3597710"/>
              <a:gd name="connsiteX888" fmla="*/ 3490734 w 3609220"/>
              <a:gd name="connsiteY888" fmla="*/ 1961984 h 3597710"/>
              <a:gd name="connsiteX889" fmla="*/ 3490734 w 3609220"/>
              <a:gd name="connsiteY889" fmla="*/ 1952846 h 3597710"/>
              <a:gd name="connsiteX890" fmla="*/ 3502919 w 3609220"/>
              <a:gd name="connsiteY890" fmla="*/ 1894971 h 3597710"/>
              <a:gd name="connsiteX891" fmla="*/ 3505965 w 3609220"/>
              <a:gd name="connsiteY891" fmla="*/ 1901063 h 3597710"/>
              <a:gd name="connsiteX892" fmla="*/ 3524241 w 3609220"/>
              <a:gd name="connsiteY892" fmla="*/ 1864511 h 3597710"/>
              <a:gd name="connsiteX893" fmla="*/ 3524241 w 3609220"/>
              <a:gd name="connsiteY893" fmla="*/ 1870603 h 3597710"/>
              <a:gd name="connsiteX894" fmla="*/ 3524241 w 3609220"/>
              <a:gd name="connsiteY894" fmla="*/ 1873649 h 3597710"/>
              <a:gd name="connsiteX895" fmla="*/ 3527287 w 3609220"/>
              <a:gd name="connsiteY895" fmla="*/ 1870603 h 3597710"/>
              <a:gd name="connsiteX896" fmla="*/ 3527287 w 3609220"/>
              <a:gd name="connsiteY896" fmla="*/ 1864511 h 3597710"/>
              <a:gd name="connsiteX897" fmla="*/ 3527287 w 3609220"/>
              <a:gd name="connsiteY897" fmla="*/ 1913248 h 3597710"/>
              <a:gd name="connsiteX898" fmla="*/ 3557748 w 3609220"/>
              <a:gd name="connsiteY898" fmla="*/ 1834050 h 3597710"/>
              <a:gd name="connsiteX899" fmla="*/ 3569932 w 3609220"/>
              <a:gd name="connsiteY899" fmla="*/ 1824912 h 3597710"/>
              <a:gd name="connsiteX900" fmla="*/ 3432859 w 3609220"/>
              <a:gd name="connsiteY900" fmla="*/ 1815774 h 3597710"/>
              <a:gd name="connsiteX901" fmla="*/ 3435905 w 3609220"/>
              <a:gd name="connsiteY901" fmla="*/ 1870603 h 3597710"/>
              <a:gd name="connsiteX902" fmla="*/ 3445043 w 3609220"/>
              <a:gd name="connsiteY902" fmla="*/ 1894971 h 3597710"/>
              <a:gd name="connsiteX903" fmla="*/ 3448089 w 3609220"/>
              <a:gd name="connsiteY903" fmla="*/ 1925432 h 3597710"/>
              <a:gd name="connsiteX904" fmla="*/ 3441997 w 3609220"/>
              <a:gd name="connsiteY904" fmla="*/ 1977215 h 3597710"/>
              <a:gd name="connsiteX905" fmla="*/ 3438951 w 3609220"/>
              <a:gd name="connsiteY905" fmla="*/ 1974168 h 3597710"/>
              <a:gd name="connsiteX906" fmla="*/ 3438951 w 3609220"/>
              <a:gd name="connsiteY906" fmla="*/ 1977215 h 3597710"/>
              <a:gd name="connsiteX907" fmla="*/ 3435905 w 3609220"/>
              <a:gd name="connsiteY907" fmla="*/ 1989399 h 3597710"/>
              <a:gd name="connsiteX908" fmla="*/ 3435905 w 3609220"/>
              <a:gd name="connsiteY908" fmla="*/ 1992445 h 3597710"/>
              <a:gd name="connsiteX909" fmla="*/ 3433003 w 3609220"/>
              <a:gd name="connsiteY909" fmla="*/ 1992445 h 3597710"/>
              <a:gd name="connsiteX910" fmla="*/ 3433240 w 3609220"/>
              <a:gd name="connsiteY910" fmla="*/ 1987447 h 3597710"/>
              <a:gd name="connsiteX911" fmla="*/ 3429813 w 3609220"/>
              <a:gd name="connsiteY911" fmla="*/ 1974168 h 3597710"/>
              <a:gd name="connsiteX912" fmla="*/ 3432859 w 3609220"/>
              <a:gd name="connsiteY912" fmla="*/ 1971122 h 3597710"/>
              <a:gd name="connsiteX913" fmla="*/ 3432859 w 3609220"/>
              <a:gd name="connsiteY913" fmla="*/ 1968076 h 3597710"/>
              <a:gd name="connsiteX914" fmla="*/ 3435905 w 3609220"/>
              <a:gd name="connsiteY914" fmla="*/ 1965030 h 3597710"/>
              <a:gd name="connsiteX915" fmla="*/ 3435905 w 3609220"/>
              <a:gd name="connsiteY915" fmla="*/ 1961984 h 3597710"/>
              <a:gd name="connsiteX916" fmla="*/ 3432859 w 3609220"/>
              <a:gd name="connsiteY916" fmla="*/ 1961984 h 3597710"/>
              <a:gd name="connsiteX917" fmla="*/ 3429813 w 3609220"/>
              <a:gd name="connsiteY917" fmla="*/ 1937616 h 3597710"/>
              <a:gd name="connsiteX918" fmla="*/ 3432859 w 3609220"/>
              <a:gd name="connsiteY918" fmla="*/ 1937616 h 3597710"/>
              <a:gd name="connsiteX919" fmla="*/ 3432859 w 3609220"/>
              <a:gd name="connsiteY919" fmla="*/ 1931524 h 3597710"/>
              <a:gd name="connsiteX920" fmla="*/ 3432859 w 3609220"/>
              <a:gd name="connsiteY920" fmla="*/ 1928478 h 3597710"/>
              <a:gd name="connsiteX921" fmla="*/ 3435905 w 3609220"/>
              <a:gd name="connsiteY921" fmla="*/ 1898017 h 3597710"/>
              <a:gd name="connsiteX922" fmla="*/ 3432859 w 3609220"/>
              <a:gd name="connsiteY922" fmla="*/ 1898017 h 3597710"/>
              <a:gd name="connsiteX923" fmla="*/ 3435905 w 3609220"/>
              <a:gd name="connsiteY923" fmla="*/ 1894971 h 3597710"/>
              <a:gd name="connsiteX924" fmla="*/ 3432859 w 3609220"/>
              <a:gd name="connsiteY924" fmla="*/ 1891925 h 3597710"/>
              <a:gd name="connsiteX925" fmla="*/ 3432859 w 3609220"/>
              <a:gd name="connsiteY925" fmla="*/ 1873649 h 3597710"/>
              <a:gd name="connsiteX926" fmla="*/ 3429813 w 3609220"/>
              <a:gd name="connsiteY926" fmla="*/ 1864511 h 3597710"/>
              <a:gd name="connsiteX927" fmla="*/ 3432859 w 3609220"/>
              <a:gd name="connsiteY927" fmla="*/ 1861465 h 3597710"/>
              <a:gd name="connsiteX928" fmla="*/ 3426767 w 3609220"/>
              <a:gd name="connsiteY928" fmla="*/ 1858419 h 3597710"/>
              <a:gd name="connsiteX929" fmla="*/ 3429813 w 3609220"/>
              <a:gd name="connsiteY929" fmla="*/ 1858419 h 3597710"/>
              <a:gd name="connsiteX930" fmla="*/ 3429813 w 3609220"/>
              <a:gd name="connsiteY930" fmla="*/ 1855373 h 3597710"/>
              <a:gd name="connsiteX931" fmla="*/ 3429813 w 3609220"/>
              <a:gd name="connsiteY931" fmla="*/ 1852327 h 3597710"/>
              <a:gd name="connsiteX932" fmla="*/ 3429813 w 3609220"/>
              <a:gd name="connsiteY932" fmla="*/ 1849281 h 3597710"/>
              <a:gd name="connsiteX933" fmla="*/ 3429813 w 3609220"/>
              <a:gd name="connsiteY933" fmla="*/ 1846235 h 3597710"/>
              <a:gd name="connsiteX934" fmla="*/ 3432859 w 3609220"/>
              <a:gd name="connsiteY934" fmla="*/ 1840142 h 3597710"/>
              <a:gd name="connsiteX935" fmla="*/ 3429813 w 3609220"/>
              <a:gd name="connsiteY935" fmla="*/ 1834050 h 3597710"/>
              <a:gd name="connsiteX936" fmla="*/ 3432859 w 3609220"/>
              <a:gd name="connsiteY936" fmla="*/ 1815774 h 3597710"/>
              <a:gd name="connsiteX937" fmla="*/ 146155 w 3609220"/>
              <a:gd name="connsiteY937" fmla="*/ 1782268 h 3597710"/>
              <a:gd name="connsiteX938" fmla="*/ 146155 w 3609220"/>
              <a:gd name="connsiteY938" fmla="*/ 1782268 h 3597710"/>
              <a:gd name="connsiteX939" fmla="*/ 146155 w 3609220"/>
              <a:gd name="connsiteY939" fmla="*/ 1785314 h 3597710"/>
              <a:gd name="connsiteX940" fmla="*/ 146155 w 3609220"/>
              <a:gd name="connsiteY940" fmla="*/ 1785314 h 3597710"/>
              <a:gd name="connsiteX941" fmla="*/ 146155 w 3609220"/>
              <a:gd name="connsiteY941" fmla="*/ 1784552 h 3597710"/>
              <a:gd name="connsiteX942" fmla="*/ 146155 w 3609220"/>
              <a:gd name="connsiteY942" fmla="*/ 1773129 h 3597710"/>
              <a:gd name="connsiteX943" fmla="*/ 146155 w 3609220"/>
              <a:gd name="connsiteY943" fmla="*/ 1782268 h 3597710"/>
              <a:gd name="connsiteX944" fmla="*/ 143109 w 3609220"/>
              <a:gd name="connsiteY944" fmla="*/ 1776176 h 3597710"/>
              <a:gd name="connsiteX945" fmla="*/ 146155 w 3609220"/>
              <a:gd name="connsiteY945" fmla="*/ 1773129 h 3597710"/>
              <a:gd name="connsiteX946" fmla="*/ 194892 w 3609220"/>
              <a:gd name="connsiteY946" fmla="*/ 1742669 h 3597710"/>
              <a:gd name="connsiteX947" fmla="*/ 197938 w 3609220"/>
              <a:gd name="connsiteY947" fmla="*/ 1745715 h 3597710"/>
              <a:gd name="connsiteX948" fmla="*/ 194892 w 3609220"/>
              <a:gd name="connsiteY948" fmla="*/ 1748761 h 3597710"/>
              <a:gd name="connsiteX949" fmla="*/ 194892 w 3609220"/>
              <a:gd name="connsiteY949" fmla="*/ 1742669 h 3597710"/>
              <a:gd name="connsiteX950" fmla="*/ 3402398 w 3609220"/>
              <a:gd name="connsiteY950" fmla="*/ 1599505 h 3597710"/>
              <a:gd name="connsiteX951" fmla="*/ 3405445 w 3609220"/>
              <a:gd name="connsiteY951" fmla="*/ 1608643 h 3597710"/>
              <a:gd name="connsiteX952" fmla="*/ 3405445 w 3609220"/>
              <a:gd name="connsiteY952" fmla="*/ 1611689 h 3597710"/>
              <a:gd name="connsiteX953" fmla="*/ 3405445 w 3609220"/>
              <a:gd name="connsiteY953" fmla="*/ 1614735 h 3597710"/>
              <a:gd name="connsiteX954" fmla="*/ 3405445 w 3609220"/>
              <a:gd name="connsiteY954" fmla="*/ 1617781 h 3597710"/>
              <a:gd name="connsiteX955" fmla="*/ 3402398 w 3609220"/>
              <a:gd name="connsiteY955" fmla="*/ 1611689 h 3597710"/>
              <a:gd name="connsiteX956" fmla="*/ 3402398 w 3609220"/>
              <a:gd name="connsiteY956" fmla="*/ 1599505 h 3597710"/>
              <a:gd name="connsiteX957" fmla="*/ 213169 w 3609220"/>
              <a:gd name="connsiteY957" fmla="*/ 1559906 h 3597710"/>
              <a:gd name="connsiteX958" fmla="*/ 216215 w 3609220"/>
              <a:gd name="connsiteY958" fmla="*/ 1559906 h 3597710"/>
              <a:gd name="connsiteX959" fmla="*/ 216215 w 3609220"/>
              <a:gd name="connsiteY959" fmla="*/ 1562952 h 3597710"/>
              <a:gd name="connsiteX960" fmla="*/ 213169 w 3609220"/>
              <a:gd name="connsiteY960" fmla="*/ 1559906 h 3597710"/>
              <a:gd name="connsiteX961" fmla="*/ 3295786 w 3609220"/>
              <a:gd name="connsiteY961" fmla="*/ 1209611 h 3597710"/>
              <a:gd name="connsiteX962" fmla="*/ 3311017 w 3609220"/>
              <a:gd name="connsiteY962" fmla="*/ 1246164 h 3597710"/>
              <a:gd name="connsiteX963" fmla="*/ 3307970 w 3609220"/>
              <a:gd name="connsiteY963" fmla="*/ 1246164 h 3597710"/>
              <a:gd name="connsiteX964" fmla="*/ 3304924 w 3609220"/>
              <a:gd name="connsiteY964" fmla="*/ 1233979 h 3597710"/>
              <a:gd name="connsiteX965" fmla="*/ 3298832 w 3609220"/>
              <a:gd name="connsiteY965" fmla="*/ 1221795 h 3597710"/>
              <a:gd name="connsiteX966" fmla="*/ 3295786 w 3609220"/>
              <a:gd name="connsiteY966" fmla="*/ 1218749 h 3597710"/>
              <a:gd name="connsiteX967" fmla="*/ 3292740 w 3609220"/>
              <a:gd name="connsiteY967" fmla="*/ 1212657 h 3597710"/>
              <a:gd name="connsiteX968" fmla="*/ 3295786 w 3609220"/>
              <a:gd name="connsiteY968" fmla="*/ 1209611 h 3597710"/>
              <a:gd name="connsiteX969" fmla="*/ 310643 w 3609220"/>
              <a:gd name="connsiteY969" fmla="*/ 1197427 h 3597710"/>
              <a:gd name="connsiteX970" fmla="*/ 310643 w 3609220"/>
              <a:gd name="connsiteY970" fmla="*/ 1200473 h 3597710"/>
              <a:gd name="connsiteX971" fmla="*/ 307597 w 3609220"/>
              <a:gd name="connsiteY971" fmla="*/ 1200473 h 3597710"/>
              <a:gd name="connsiteX972" fmla="*/ 310643 w 3609220"/>
              <a:gd name="connsiteY972" fmla="*/ 1197427 h 3597710"/>
              <a:gd name="connsiteX973" fmla="*/ 359989 w 3609220"/>
              <a:gd name="connsiteY973" fmla="*/ 1073148 h 3597710"/>
              <a:gd name="connsiteX974" fmla="*/ 359380 w 3609220"/>
              <a:gd name="connsiteY974" fmla="*/ 1075585 h 3597710"/>
              <a:gd name="connsiteX975" fmla="*/ 356334 w 3609220"/>
              <a:gd name="connsiteY975" fmla="*/ 1078631 h 3597710"/>
              <a:gd name="connsiteX976" fmla="*/ 500167 w 3609220"/>
              <a:gd name="connsiteY976" fmla="*/ 912807 h 3597710"/>
              <a:gd name="connsiteX977" fmla="*/ 493407 w 3609220"/>
              <a:gd name="connsiteY977" fmla="*/ 926329 h 3597710"/>
              <a:gd name="connsiteX978" fmla="*/ 490360 w 3609220"/>
              <a:gd name="connsiteY978" fmla="*/ 926329 h 3597710"/>
              <a:gd name="connsiteX979" fmla="*/ 504225 w 3609220"/>
              <a:gd name="connsiteY979" fmla="*/ 907212 h 3597710"/>
              <a:gd name="connsiteX980" fmla="*/ 500167 w 3609220"/>
              <a:gd name="connsiteY980" fmla="*/ 912807 h 3597710"/>
              <a:gd name="connsiteX981" fmla="*/ 502545 w 3609220"/>
              <a:gd name="connsiteY981" fmla="*/ 908053 h 3597710"/>
              <a:gd name="connsiteX982" fmla="*/ 3231819 w 3609220"/>
              <a:gd name="connsiteY982" fmla="*/ 834123 h 3597710"/>
              <a:gd name="connsiteX983" fmla="*/ 3234865 w 3609220"/>
              <a:gd name="connsiteY983" fmla="*/ 837994 h 3597710"/>
              <a:gd name="connsiteX984" fmla="*/ 3231819 w 3609220"/>
              <a:gd name="connsiteY984" fmla="*/ 834948 h 3597710"/>
              <a:gd name="connsiteX985" fmla="*/ 609157 w 3609220"/>
              <a:gd name="connsiteY985" fmla="*/ 819717 h 3597710"/>
              <a:gd name="connsiteX986" fmla="*/ 606111 w 3609220"/>
              <a:gd name="connsiteY986" fmla="*/ 822764 h 3597710"/>
              <a:gd name="connsiteX987" fmla="*/ 606111 w 3609220"/>
              <a:gd name="connsiteY987" fmla="*/ 822763 h 3597710"/>
              <a:gd name="connsiteX988" fmla="*/ 609157 w 3609220"/>
              <a:gd name="connsiteY988" fmla="*/ 819717 h 3597710"/>
              <a:gd name="connsiteX989" fmla="*/ 657894 w 3609220"/>
              <a:gd name="connsiteY989" fmla="*/ 676553 h 3597710"/>
              <a:gd name="connsiteX990" fmla="*/ 652411 w 3609220"/>
              <a:gd name="connsiteY990" fmla="*/ 680208 h 3597710"/>
              <a:gd name="connsiteX991" fmla="*/ 652563 w 3609220"/>
              <a:gd name="connsiteY991" fmla="*/ 679599 h 3597710"/>
              <a:gd name="connsiteX992" fmla="*/ 657894 w 3609220"/>
              <a:gd name="connsiteY992" fmla="*/ 676553 h 3597710"/>
              <a:gd name="connsiteX993" fmla="*/ 798013 w 3609220"/>
              <a:gd name="connsiteY993" fmla="*/ 566896 h 3597710"/>
              <a:gd name="connsiteX994" fmla="*/ 794967 w 3609220"/>
              <a:gd name="connsiteY994" fmla="*/ 569942 h 3597710"/>
              <a:gd name="connsiteX995" fmla="*/ 794246 w 3609220"/>
              <a:gd name="connsiteY995" fmla="*/ 569942 h 3597710"/>
              <a:gd name="connsiteX996" fmla="*/ 2957673 w 3609220"/>
              <a:gd name="connsiteY996" fmla="*/ 560803 h 3597710"/>
              <a:gd name="connsiteX997" fmla="*/ 2960719 w 3609220"/>
              <a:gd name="connsiteY997" fmla="*/ 560803 h 3597710"/>
              <a:gd name="connsiteX998" fmla="*/ 2960719 w 3609220"/>
              <a:gd name="connsiteY998" fmla="*/ 563850 h 3597710"/>
              <a:gd name="connsiteX999" fmla="*/ 2957673 w 3609220"/>
              <a:gd name="connsiteY999" fmla="*/ 560803 h 3597710"/>
              <a:gd name="connsiteX1000" fmla="*/ 2960719 w 3609220"/>
              <a:gd name="connsiteY1000" fmla="*/ 545573 h 3597710"/>
              <a:gd name="connsiteX1001" fmla="*/ 2963765 w 3609220"/>
              <a:gd name="connsiteY1001" fmla="*/ 548619 h 3597710"/>
              <a:gd name="connsiteX1002" fmla="*/ 2960719 w 3609220"/>
              <a:gd name="connsiteY1002" fmla="*/ 548619 h 3597710"/>
              <a:gd name="connsiteX1003" fmla="*/ 2960719 w 3609220"/>
              <a:gd name="connsiteY1003" fmla="*/ 545573 h 3597710"/>
              <a:gd name="connsiteX1004" fmla="*/ 2605667 w 3609220"/>
              <a:gd name="connsiteY1004" fmla="*/ 430493 h 3597710"/>
              <a:gd name="connsiteX1005" fmla="*/ 2610422 w 3609220"/>
              <a:gd name="connsiteY1005" fmla="*/ 432870 h 3597710"/>
              <a:gd name="connsiteX1006" fmla="*/ 2607376 w 3609220"/>
              <a:gd name="connsiteY1006" fmla="*/ 432870 h 3597710"/>
              <a:gd name="connsiteX1007" fmla="*/ 950316 w 3609220"/>
              <a:gd name="connsiteY1007" fmla="*/ 356718 h 3597710"/>
              <a:gd name="connsiteX1008" fmla="*/ 947270 w 3609220"/>
              <a:gd name="connsiteY1008" fmla="*/ 359764 h 3597710"/>
              <a:gd name="connsiteX1009" fmla="*/ 946835 w 3609220"/>
              <a:gd name="connsiteY1009" fmla="*/ 359329 h 3597710"/>
              <a:gd name="connsiteX1010" fmla="*/ 2838876 w 3609220"/>
              <a:gd name="connsiteY1010" fmla="*/ 332350 h 3597710"/>
              <a:gd name="connsiteX1011" fmla="*/ 2879237 w 3609220"/>
              <a:gd name="connsiteY1011" fmla="*/ 354815 h 3597710"/>
              <a:gd name="connsiteX1012" fmla="*/ 2883236 w 3609220"/>
              <a:gd name="connsiteY1012" fmla="*/ 357070 h 3597710"/>
              <a:gd name="connsiteX1013" fmla="*/ 2926352 w 3609220"/>
              <a:gd name="connsiteY1013" fmla="*/ 389311 h 3597710"/>
              <a:gd name="connsiteX1014" fmla="*/ 2927212 w 3609220"/>
              <a:gd name="connsiteY1014" fmla="*/ 390225 h 3597710"/>
              <a:gd name="connsiteX1015" fmla="*/ 2932874 w 3609220"/>
              <a:gd name="connsiteY1015" fmla="*/ 394188 h 3597710"/>
              <a:gd name="connsiteX1016" fmla="*/ 2957794 w 3609220"/>
              <a:gd name="connsiteY1016" fmla="*/ 412823 h 3597710"/>
              <a:gd name="connsiteX1017" fmla="*/ 3606347 w 3609220"/>
              <a:gd name="connsiteY1017" fmla="*/ 1622999 h 3597710"/>
              <a:gd name="connsiteX1018" fmla="*/ 3609220 w 3609220"/>
              <a:gd name="connsiteY1018" fmla="*/ 1679900 h 3597710"/>
              <a:gd name="connsiteX1019" fmla="*/ 3600393 w 3609220"/>
              <a:gd name="connsiteY1019" fmla="*/ 1584275 h 3597710"/>
              <a:gd name="connsiteX1020" fmla="*/ 3402398 w 3609220"/>
              <a:gd name="connsiteY1020" fmla="*/ 981158 h 3597710"/>
              <a:gd name="connsiteX1021" fmla="*/ 3210496 w 3609220"/>
              <a:gd name="connsiteY1021" fmla="*/ 682645 h 3597710"/>
              <a:gd name="connsiteX1022" fmla="*/ 3216588 w 3609220"/>
              <a:gd name="connsiteY1022" fmla="*/ 685691 h 3597710"/>
              <a:gd name="connsiteX1023" fmla="*/ 3183082 w 3609220"/>
              <a:gd name="connsiteY1023" fmla="*/ 643047 h 3597710"/>
              <a:gd name="connsiteX1024" fmla="*/ 3161759 w 3609220"/>
              <a:gd name="connsiteY1024" fmla="*/ 621724 h 3597710"/>
              <a:gd name="connsiteX1025" fmla="*/ 3097792 w 3609220"/>
              <a:gd name="connsiteY1025" fmla="*/ 554711 h 3597710"/>
              <a:gd name="connsiteX1026" fmla="*/ 3073423 w 3609220"/>
              <a:gd name="connsiteY1026" fmla="*/ 530343 h 3597710"/>
              <a:gd name="connsiteX1027" fmla="*/ 2838876 w 3609220"/>
              <a:gd name="connsiteY1027" fmla="*/ 332350 h 3597710"/>
              <a:gd name="connsiteX1028" fmla="*/ 1111758 w 3609220"/>
              <a:gd name="connsiteY1028" fmla="*/ 294874 h 3597710"/>
              <a:gd name="connsiteX1029" fmla="*/ 1111758 w 3609220"/>
              <a:gd name="connsiteY1029" fmla="*/ 295798 h 3597710"/>
              <a:gd name="connsiteX1030" fmla="*/ 1108712 w 3609220"/>
              <a:gd name="connsiteY1030" fmla="*/ 295798 h 3597710"/>
              <a:gd name="connsiteX1031" fmla="*/ 2178547 w 3609220"/>
              <a:gd name="connsiteY1031" fmla="*/ 280139 h 3597710"/>
              <a:gd name="connsiteX1032" fmla="*/ 2180926 w 3609220"/>
              <a:gd name="connsiteY1032" fmla="*/ 280567 h 3597710"/>
              <a:gd name="connsiteX1033" fmla="*/ 2178602 w 3609220"/>
              <a:gd name="connsiteY1033" fmla="*/ 280161 h 3597710"/>
              <a:gd name="connsiteX1034" fmla="*/ 1666142 w 3609220"/>
              <a:gd name="connsiteY1034" fmla="*/ 237923 h 3597710"/>
              <a:gd name="connsiteX1035" fmla="*/ 1666142 w 3609220"/>
              <a:gd name="connsiteY1035" fmla="*/ 237923 h 3597710"/>
              <a:gd name="connsiteX1036" fmla="*/ 1666139 w 3609220"/>
              <a:gd name="connsiteY1036" fmla="*/ 237923 h 3597710"/>
              <a:gd name="connsiteX1037" fmla="*/ 1702694 w 3609220"/>
              <a:gd name="connsiteY1037" fmla="*/ 234877 h 3597710"/>
              <a:gd name="connsiteX1038" fmla="*/ 1699648 w 3609220"/>
              <a:gd name="connsiteY1038" fmla="*/ 237923 h 3597710"/>
              <a:gd name="connsiteX1039" fmla="*/ 1696602 w 3609220"/>
              <a:gd name="connsiteY1039" fmla="*/ 237923 h 3597710"/>
              <a:gd name="connsiteX1040" fmla="*/ 1684418 w 3609220"/>
              <a:gd name="connsiteY1040" fmla="*/ 237923 h 3597710"/>
              <a:gd name="connsiteX1041" fmla="*/ 1669188 w 3609220"/>
              <a:gd name="connsiteY1041" fmla="*/ 237923 h 3597710"/>
              <a:gd name="connsiteX1042" fmla="*/ 1666142 w 3609220"/>
              <a:gd name="connsiteY1042" fmla="*/ 237923 h 3597710"/>
              <a:gd name="connsiteX1043" fmla="*/ 1705740 w 3609220"/>
              <a:gd name="connsiteY1043" fmla="*/ 231831 h 3597710"/>
              <a:gd name="connsiteX1044" fmla="*/ 1708786 w 3609220"/>
              <a:gd name="connsiteY1044" fmla="*/ 231831 h 3597710"/>
              <a:gd name="connsiteX1045" fmla="*/ 1760570 w 3609220"/>
              <a:gd name="connsiteY1045" fmla="*/ 231831 h 3597710"/>
              <a:gd name="connsiteX1046" fmla="*/ 1724017 w 3609220"/>
              <a:gd name="connsiteY1046" fmla="*/ 237923 h 3597710"/>
              <a:gd name="connsiteX1047" fmla="*/ 1720971 w 3609220"/>
              <a:gd name="connsiteY1047" fmla="*/ 237923 h 3597710"/>
              <a:gd name="connsiteX1048" fmla="*/ 1708786 w 3609220"/>
              <a:gd name="connsiteY1048" fmla="*/ 237923 h 3597710"/>
              <a:gd name="connsiteX1049" fmla="*/ 1705740 w 3609220"/>
              <a:gd name="connsiteY1049" fmla="*/ 240969 h 3597710"/>
              <a:gd name="connsiteX1050" fmla="*/ 1708786 w 3609220"/>
              <a:gd name="connsiteY1050" fmla="*/ 244015 h 3597710"/>
              <a:gd name="connsiteX1051" fmla="*/ 1711833 w 3609220"/>
              <a:gd name="connsiteY1051" fmla="*/ 244015 h 3597710"/>
              <a:gd name="connsiteX1052" fmla="*/ 1714879 w 3609220"/>
              <a:gd name="connsiteY1052" fmla="*/ 240969 h 3597710"/>
              <a:gd name="connsiteX1053" fmla="*/ 1717925 w 3609220"/>
              <a:gd name="connsiteY1053" fmla="*/ 240969 h 3597710"/>
              <a:gd name="connsiteX1054" fmla="*/ 1730109 w 3609220"/>
              <a:gd name="connsiteY1054" fmla="*/ 240969 h 3597710"/>
              <a:gd name="connsiteX1055" fmla="*/ 1736201 w 3609220"/>
              <a:gd name="connsiteY1055" fmla="*/ 244015 h 3597710"/>
              <a:gd name="connsiteX1056" fmla="*/ 1757523 w 3609220"/>
              <a:gd name="connsiteY1056" fmla="*/ 247061 h 3597710"/>
              <a:gd name="connsiteX1057" fmla="*/ 1760570 w 3609220"/>
              <a:gd name="connsiteY1057" fmla="*/ 240969 h 3597710"/>
              <a:gd name="connsiteX1058" fmla="*/ 1766662 w 3609220"/>
              <a:gd name="connsiteY1058" fmla="*/ 244015 h 3597710"/>
              <a:gd name="connsiteX1059" fmla="*/ 1781892 w 3609220"/>
              <a:gd name="connsiteY1059" fmla="*/ 240969 h 3597710"/>
              <a:gd name="connsiteX1060" fmla="*/ 1803214 w 3609220"/>
              <a:gd name="connsiteY1060" fmla="*/ 240969 h 3597710"/>
              <a:gd name="connsiteX1061" fmla="*/ 1806261 w 3609220"/>
              <a:gd name="connsiteY1061" fmla="*/ 237923 h 3597710"/>
              <a:gd name="connsiteX1062" fmla="*/ 1815399 w 3609220"/>
              <a:gd name="connsiteY1062" fmla="*/ 244015 h 3597710"/>
              <a:gd name="connsiteX1063" fmla="*/ 1839767 w 3609220"/>
              <a:gd name="connsiteY1063" fmla="*/ 237923 h 3597710"/>
              <a:gd name="connsiteX1064" fmla="*/ 1867182 w 3609220"/>
              <a:gd name="connsiteY1064" fmla="*/ 240969 h 3597710"/>
              <a:gd name="connsiteX1065" fmla="*/ 1876320 w 3609220"/>
              <a:gd name="connsiteY1065" fmla="*/ 240969 h 3597710"/>
              <a:gd name="connsiteX1066" fmla="*/ 1894596 w 3609220"/>
              <a:gd name="connsiteY1066" fmla="*/ 247061 h 3597710"/>
              <a:gd name="connsiteX1067" fmla="*/ 1955518 w 3609220"/>
              <a:gd name="connsiteY1067" fmla="*/ 247061 h 3597710"/>
              <a:gd name="connsiteX1068" fmla="*/ 1957041 w 3609220"/>
              <a:gd name="connsiteY1068" fmla="*/ 247061 h 3597710"/>
              <a:gd name="connsiteX1069" fmla="*/ 1967702 w 3609220"/>
              <a:gd name="connsiteY1069" fmla="*/ 247061 h 3597710"/>
              <a:gd name="connsiteX1070" fmla="*/ 1970748 w 3609220"/>
              <a:gd name="connsiteY1070" fmla="*/ 247061 h 3597710"/>
              <a:gd name="connsiteX1071" fmla="*/ 1976840 w 3609220"/>
              <a:gd name="connsiteY1071" fmla="*/ 247061 h 3597710"/>
              <a:gd name="connsiteX1072" fmla="*/ 2056038 w 3609220"/>
              <a:gd name="connsiteY1072" fmla="*/ 265337 h 3597710"/>
              <a:gd name="connsiteX1073" fmla="*/ 2089545 w 3609220"/>
              <a:gd name="connsiteY1073" fmla="*/ 268383 h 3597710"/>
              <a:gd name="connsiteX1074" fmla="*/ 2110867 w 3609220"/>
              <a:gd name="connsiteY1074" fmla="*/ 268383 h 3597710"/>
              <a:gd name="connsiteX1075" fmla="*/ 2104775 w 3609220"/>
              <a:gd name="connsiteY1075" fmla="*/ 271429 h 3597710"/>
              <a:gd name="connsiteX1076" fmla="*/ 2141708 w 3609220"/>
              <a:gd name="connsiteY1076" fmla="*/ 273714 h 3597710"/>
              <a:gd name="connsiteX1077" fmla="*/ 2178602 w 3609220"/>
              <a:gd name="connsiteY1077" fmla="*/ 280161 h 3597710"/>
              <a:gd name="connsiteX1078" fmla="*/ 2182449 w 3609220"/>
              <a:gd name="connsiteY1078" fmla="*/ 281710 h 3597710"/>
              <a:gd name="connsiteX1079" fmla="*/ 2193111 w 3609220"/>
              <a:gd name="connsiteY1079" fmla="*/ 280567 h 3597710"/>
              <a:gd name="connsiteX1080" fmla="*/ 2211387 w 3609220"/>
              <a:gd name="connsiteY1080" fmla="*/ 286659 h 3597710"/>
              <a:gd name="connsiteX1081" fmla="*/ 2211387 w 3609220"/>
              <a:gd name="connsiteY1081" fmla="*/ 289705 h 3597710"/>
              <a:gd name="connsiteX1082" fmla="*/ 2260124 w 3609220"/>
              <a:gd name="connsiteY1082" fmla="*/ 301890 h 3597710"/>
              <a:gd name="connsiteX1083" fmla="*/ 2281447 w 3609220"/>
              <a:gd name="connsiteY1083" fmla="*/ 301890 h 3597710"/>
              <a:gd name="connsiteX1084" fmla="*/ 2275354 w 3609220"/>
              <a:gd name="connsiteY1084" fmla="*/ 304936 h 3597710"/>
              <a:gd name="connsiteX1085" fmla="*/ 2321045 w 3609220"/>
              <a:gd name="connsiteY1085" fmla="*/ 317120 h 3597710"/>
              <a:gd name="connsiteX1086" fmla="*/ 2375875 w 3609220"/>
              <a:gd name="connsiteY1086" fmla="*/ 332350 h 3597710"/>
              <a:gd name="connsiteX1087" fmla="*/ 2378921 w 3609220"/>
              <a:gd name="connsiteY1087" fmla="*/ 338442 h 3597710"/>
              <a:gd name="connsiteX1088" fmla="*/ 2388059 w 3609220"/>
              <a:gd name="connsiteY1088" fmla="*/ 335396 h 3597710"/>
              <a:gd name="connsiteX1089" fmla="*/ 2415473 w 3609220"/>
              <a:gd name="connsiteY1089" fmla="*/ 344534 h 3597710"/>
              <a:gd name="connsiteX1090" fmla="*/ 2424612 w 3609220"/>
              <a:gd name="connsiteY1090" fmla="*/ 356718 h 3597710"/>
              <a:gd name="connsiteX1091" fmla="*/ 2442888 w 3609220"/>
              <a:gd name="connsiteY1091" fmla="*/ 356718 h 3597710"/>
              <a:gd name="connsiteX1092" fmla="*/ 2439842 w 3609220"/>
              <a:gd name="connsiteY1092" fmla="*/ 359764 h 3597710"/>
              <a:gd name="connsiteX1093" fmla="*/ 2488579 w 3609220"/>
              <a:gd name="connsiteY1093" fmla="*/ 374995 h 3597710"/>
              <a:gd name="connsiteX1094" fmla="*/ 2476395 w 3609220"/>
              <a:gd name="connsiteY1094" fmla="*/ 374995 h 3597710"/>
              <a:gd name="connsiteX1095" fmla="*/ 2512948 w 3609220"/>
              <a:gd name="connsiteY1095" fmla="*/ 393271 h 3597710"/>
              <a:gd name="connsiteX1096" fmla="*/ 2515994 w 3609220"/>
              <a:gd name="connsiteY1096" fmla="*/ 387179 h 3597710"/>
              <a:gd name="connsiteX1097" fmla="*/ 2525132 w 3609220"/>
              <a:gd name="connsiteY1097" fmla="*/ 396317 h 3597710"/>
              <a:gd name="connsiteX1098" fmla="*/ 2549500 w 3609220"/>
              <a:gd name="connsiteY1098" fmla="*/ 402409 h 3597710"/>
              <a:gd name="connsiteX1099" fmla="*/ 2552546 w 3609220"/>
              <a:gd name="connsiteY1099" fmla="*/ 405455 h 3597710"/>
              <a:gd name="connsiteX1100" fmla="*/ 2555592 w 3609220"/>
              <a:gd name="connsiteY1100" fmla="*/ 408501 h 3597710"/>
              <a:gd name="connsiteX1101" fmla="*/ 2558638 w 3609220"/>
              <a:gd name="connsiteY1101" fmla="*/ 411547 h 3597710"/>
              <a:gd name="connsiteX1102" fmla="*/ 2558638 w 3609220"/>
              <a:gd name="connsiteY1102" fmla="*/ 408501 h 3597710"/>
              <a:gd name="connsiteX1103" fmla="*/ 2552546 w 3609220"/>
              <a:gd name="connsiteY1103" fmla="*/ 405455 h 3597710"/>
              <a:gd name="connsiteX1104" fmla="*/ 2576915 w 3609220"/>
              <a:gd name="connsiteY1104" fmla="*/ 420685 h 3597710"/>
              <a:gd name="connsiteX1105" fmla="*/ 2589099 w 3609220"/>
              <a:gd name="connsiteY1105" fmla="*/ 426777 h 3597710"/>
              <a:gd name="connsiteX1106" fmla="*/ 2589099 w 3609220"/>
              <a:gd name="connsiteY1106" fmla="*/ 414593 h 3597710"/>
              <a:gd name="connsiteX1107" fmla="*/ 2604092 w 3609220"/>
              <a:gd name="connsiteY1107" fmla="*/ 428301 h 3597710"/>
              <a:gd name="connsiteX1108" fmla="*/ 2605667 w 3609220"/>
              <a:gd name="connsiteY1108" fmla="*/ 430493 h 3597710"/>
              <a:gd name="connsiteX1109" fmla="*/ 2604329 w 3609220"/>
              <a:gd name="connsiteY1109" fmla="*/ 429824 h 3597710"/>
              <a:gd name="connsiteX1110" fmla="*/ 2598237 w 3609220"/>
              <a:gd name="connsiteY1110" fmla="*/ 429824 h 3597710"/>
              <a:gd name="connsiteX1111" fmla="*/ 2601283 w 3609220"/>
              <a:gd name="connsiteY1111" fmla="*/ 432870 h 3597710"/>
              <a:gd name="connsiteX1112" fmla="*/ 2610422 w 3609220"/>
              <a:gd name="connsiteY1112" fmla="*/ 435916 h 3597710"/>
              <a:gd name="connsiteX1113" fmla="*/ 2625652 w 3609220"/>
              <a:gd name="connsiteY1113" fmla="*/ 445054 h 3597710"/>
              <a:gd name="connsiteX1114" fmla="*/ 2674389 w 3609220"/>
              <a:gd name="connsiteY1114" fmla="*/ 469422 h 3597710"/>
              <a:gd name="connsiteX1115" fmla="*/ 2677435 w 3609220"/>
              <a:gd name="connsiteY1115" fmla="*/ 469422 h 3597710"/>
              <a:gd name="connsiteX1116" fmla="*/ 2671343 w 3609220"/>
              <a:gd name="connsiteY1116" fmla="*/ 472468 h 3597710"/>
              <a:gd name="connsiteX1117" fmla="*/ 2674389 w 3609220"/>
              <a:gd name="connsiteY1117" fmla="*/ 475514 h 3597710"/>
              <a:gd name="connsiteX1118" fmla="*/ 2677435 w 3609220"/>
              <a:gd name="connsiteY1118" fmla="*/ 472468 h 3597710"/>
              <a:gd name="connsiteX1119" fmla="*/ 2695711 w 3609220"/>
              <a:gd name="connsiteY1119" fmla="*/ 487698 h 3597710"/>
              <a:gd name="connsiteX1120" fmla="*/ 2723126 w 3609220"/>
              <a:gd name="connsiteY1120" fmla="*/ 505975 h 3597710"/>
              <a:gd name="connsiteX1121" fmla="*/ 2726172 w 3609220"/>
              <a:gd name="connsiteY1121" fmla="*/ 502929 h 3597710"/>
              <a:gd name="connsiteX1122" fmla="*/ 2735310 w 3609220"/>
              <a:gd name="connsiteY1122" fmla="*/ 509021 h 3597710"/>
              <a:gd name="connsiteX1123" fmla="*/ 2738356 w 3609220"/>
              <a:gd name="connsiteY1123" fmla="*/ 521205 h 3597710"/>
              <a:gd name="connsiteX1124" fmla="*/ 2756633 w 3609220"/>
              <a:gd name="connsiteY1124" fmla="*/ 524251 h 3597710"/>
              <a:gd name="connsiteX1125" fmla="*/ 2756633 w 3609220"/>
              <a:gd name="connsiteY1125" fmla="*/ 527297 h 3597710"/>
              <a:gd name="connsiteX1126" fmla="*/ 2762725 w 3609220"/>
              <a:gd name="connsiteY1126" fmla="*/ 536435 h 3597710"/>
              <a:gd name="connsiteX1127" fmla="*/ 2771863 w 3609220"/>
              <a:gd name="connsiteY1127" fmla="*/ 539481 h 3597710"/>
              <a:gd name="connsiteX1128" fmla="*/ 2774909 w 3609220"/>
              <a:gd name="connsiteY1128" fmla="*/ 542527 h 3597710"/>
              <a:gd name="connsiteX1129" fmla="*/ 2774909 w 3609220"/>
              <a:gd name="connsiteY1129" fmla="*/ 545573 h 3597710"/>
              <a:gd name="connsiteX1130" fmla="*/ 2777955 w 3609220"/>
              <a:gd name="connsiteY1130" fmla="*/ 545573 h 3597710"/>
              <a:gd name="connsiteX1131" fmla="*/ 2777955 w 3609220"/>
              <a:gd name="connsiteY1131" fmla="*/ 539481 h 3597710"/>
              <a:gd name="connsiteX1132" fmla="*/ 2790139 w 3609220"/>
              <a:gd name="connsiteY1132" fmla="*/ 548619 h 3597710"/>
              <a:gd name="connsiteX1133" fmla="*/ 2793185 w 3609220"/>
              <a:gd name="connsiteY1133" fmla="*/ 548619 h 3597710"/>
              <a:gd name="connsiteX1134" fmla="*/ 2793185 w 3609220"/>
              <a:gd name="connsiteY1134" fmla="*/ 557757 h 3597710"/>
              <a:gd name="connsiteX1135" fmla="*/ 2817554 w 3609220"/>
              <a:gd name="connsiteY1135" fmla="*/ 572988 h 3597710"/>
              <a:gd name="connsiteX1136" fmla="*/ 2820600 w 3609220"/>
              <a:gd name="connsiteY1136" fmla="*/ 576034 h 3597710"/>
              <a:gd name="connsiteX1137" fmla="*/ 2817554 w 3609220"/>
              <a:gd name="connsiteY1137" fmla="*/ 576034 h 3597710"/>
              <a:gd name="connsiteX1138" fmla="*/ 2811462 w 3609220"/>
              <a:gd name="connsiteY1138" fmla="*/ 572988 h 3597710"/>
              <a:gd name="connsiteX1139" fmla="*/ 2811462 w 3609220"/>
              <a:gd name="connsiteY1139" fmla="*/ 576034 h 3597710"/>
              <a:gd name="connsiteX1140" fmla="*/ 2820600 w 3609220"/>
              <a:gd name="connsiteY1140" fmla="*/ 579080 h 3597710"/>
              <a:gd name="connsiteX1141" fmla="*/ 2844969 w 3609220"/>
              <a:gd name="connsiteY1141" fmla="*/ 597356 h 3597710"/>
              <a:gd name="connsiteX1142" fmla="*/ 2848015 w 3609220"/>
              <a:gd name="connsiteY1142" fmla="*/ 594310 h 3597710"/>
              <a:gd name="connsiteX1143" fmla="*/ 2854107 w 3609220"/>
              <a:gd name="connsiteY1143" fmla="*/ 603448 h 3597710"/>
              <a:gd name="connsiteX1144" fmla="*/ 2860199 w 3609220"/>
              <a:gd name="connsiteY1144" fmla="*/ 609540 h 3597710"/>
              <a:gd name="connsiteX1145" fmla="*/ 2872383 w 3609220"/>
              <a:gd name="connsiteY1145" fmla="*/ 618678 h 3597710"/>
              <a:gd name="connsiteX1146" fmla="*/ 2887613 w 3609220"/>
              <a:gd name="connsiteY1146" fmla="*/ 630863 h 3597710"/>
              <a:gd name="connsiteX1147" fmla="*/ 2887613 w 3609220"/>
              <a:gd name="connsiteY1147" fmla="*/ 636955 h 3597710"/>
              <a:gd name="connsiteX1148" fmla="*/ 2890660 w 3609220"/>
              <a:gd name="connsiteY1148" fmla="*/ 640001 h 3597710"/>
              <a:gd name="connsiteX1149" fmla="*/ 2896752 w 3609220"/>
              <a:gd name="connsiteY1149" fmla="*/ 643047 h 3597710"/>
              <a:gd name="connsiteX1150" fmla="*/ 2899798 w 3609220"/>
              <a:gd name="connsiteY1150" fmla="*/ 643047 h 3597710"/>
              <a:gd name="connsiteX1151" fmla="*/ 2911982 w 3609220"/>
              <a:gd name="connsiteY1151" fmla="*/ 655231 h 3597710"/>
              <a:gd name="connsiteX1152" fmla="*/ 2915028 w 3609220"/>
              <a:gd name="connsiteY1152" fmla="*/ 655231 h 3597710"/>
              <a:gd name="connsiteX1153" fmla="*/ 2948535 w 3609220"/>
              <a:gd name="connsiteY1153" fmla="*/ 688737 h 3597710"/>
              <a:gd name="connsiteX1154" fmla="*/ 2948535 w 3609220"/>
              <a:gd name="connsiteY1154" fmla="*/ 691783 h 3597710"/>
              <a:gd name="connsiteX1155" fmla="*/ 2951581 w 3609220"/>
              <a:gd name="connsiteY1155" fmla="*/ 691783 h 3597710"/>
              <a:gd name="connsiteX1156" fmla="*/ 3012502 w 3609220"/>
              <a:gd name="connsiteY1156" fmla="*/ 764888 h 3597710"/>
              <a:gd name="connsiteX1157" fmla="*/ 3055147 w 3609220"/>
              <a:gd name="connsiteY1157" fmla="*/ 819717 h 3597710"/>
              <a:gd name="connsiteX1158" fmla="*/ 3067331 w 3609220"/>
              <a:gd name="connsiteY1158" fmla="*/ 841040 h 3597710"/>
              <a:gd name="connsiteX1159" fmla="*/ 3137391 w 3609220"/>
              <a:gd name="connsiteY1159" fmla="*/ 941559 h 3597710"/>
              <a:gd name="connsiteX1160" fmla="*/ 3143483 w 3609220"/>
              <a:gd name="connsiteY1160" fmla="*/ 947651 h 3597710"/>
              <a:gd name="connsiteX1161" fmla="*/ 3143483 w 3609220"/>
              <a:gd name="connsiteY1161" fmla="*/ 950697 h 3597710"/>
              <a:gd name="connsiteX1162" fmla="*/ 3164805 w 3609220"/>
              <a:gd name="connsiteY1162" fmla="*/ 981158 h 3597710"/>
              <a:gd name="connsiteX1163" fmla="*/ 3167851 w 3609220"/>
              <a:gd name="connsiteY1163" fmla="*/ 984204 h 3597710"/>
              <a:gd name="connsiteX1164" fmla="*/ 3170898 w 3609220"/>
              <a:gd name="connsiteY1164" fmla="*/ 987250 h 3597710"/>
              <a:gd name="connsiteX1165" fmla="*/ 3195266 w 3609220"/>
              <a:gd name="connsiteY1165" fmla="*/ 1026848 h 3597710"/>
              <a:gd name="connsiteX1166" fmla="*/ 3192220 w 3609220"/>
              <a:gd name="connsiteY1166" fmla="*/ 1014664 h 3597710"/>
              <a:gd name="connsiteX1167" fmla="*/ 3195266 w 3609220"/>
              <a:gd name="connsiteY1167" fmla="*/ 1017710 h 3597710"/>
              <a:gd name="connsiteX1168" fmla="*/ 3195266 w 3609220"/>
              <a:gd name="connsiteY1168" fmla="*/ 1020756 h 3597710"/>
              <a:gd name="connsiteX1169" fmla="*/ 3198312 w 3609220"/>
              <a:gd name="connsiteY1169" fmla="*/ 1020756 h 3597710"/>
              <a:gd name="connsiteX1170" fmla="*/ 3201358 w 3609220"/>
              <a:gd name="connsiteY1170" fmla="*/ 1020756 h 3597710"/>
              <a:gd name="connsiteX1171" fmla="*/ 3204404 w 3609220"/>
              <a:gd name="connsiteY1171" fmla="*/ 1023802 h 3597710"/>
              <a:gd name="connsiteX1172" fmla="*/ 3216588 w 3609220"/>
              <a:gd name="connsiteY1172" fmla="*/ 1045125 h 3597710"/>
              <a:gd name="connsiteX1173" fmla="*/ 3216588 w 3609220"/>
              <a:gd name="connsiteY1173" fmla="*/ 1042079 h 3597710"/>
              <a:gd name="connsiteX1174" fmla="*/ 3219635 w 3609220"/>
              <a:gd name="connsiteY1174" fmla="*/ 1045125 h 3597710"/>
              <a:gd name="connsiteX1175" fmla="*/ 3222681 w 3609220"/>
              <a:gd name="connsiteY1175" fmla="*/ 1051217 h 3597710"/>
              <a:gd name="connsiteX1176" fmla="*/ 3213542 w 3609220"/>
              <a:gd name="connsiteY1176" fmla="*/ 1045125 h 3597710"/>
              <a:gd name="connsiteX1177" fmla="*/ 3216588 w 3609220"/>
              <a:gd name="connsiteY1177" fmla="*/ 1054263 h 3597710"/>
              <a:gd name="connsiteX1178" fmla="*/ 3213542 w 3609220"/>
              <a:gd name="connsiteY1178" fmla="*/ 1054263 h 3597710"/>
              <a:gd name="connsiteX1179" fmla="*/ 3213542 w 3609220"/>
              <a:gd name="connsiteY1179" fmla="*/ 1057309 h 3597710"/>
              <a:gd name="connsiteX1180" fmla="*/ 3219635 w 3609220"/>
              <a:gd name="connsiteY1180" fmla="*/ 1060355 h 3597710"/>
              <a:gd name="connsiteX1181" fmla="*/ 3225727 w 3609220"/>
              <a:gd name="connsiteY1181" fmla="*/ 1075585 h 3597710"/>
              <a:gd name="connsiteX1182" fmla="*/ 3222681 w 3609220"/>
              <a:gd name="connsiteY1182" fmla="*/ 1078631 h 3597710"/>
              <a:gd name="connsiteX1183" fmla="*/ 3231819 w 3609220"/>
              <a:gd name="connsiteY1183" fmla="*/ 1099954 h 3597710"/>
              <a:gd name="connsiteX1184" fmla="*/ 3234865 w 3609220"/>
              <a:gd name="connsiteY1184" fmla="*/ 1103000 h 3597710"/>
              <a:gd name="connsiteX1185" fmla="*/ 3237911 w 3609220"/>
              <a:gd name="connsiteY1185" fmla="*/ 1109092 h 3597710"/>
              <a:gd name="connsiteX1186" fmla="*/ 3244003 w 3609220"/>
              <a:gd name="connsiteY1186" fmla="*/ 1112138 h 3597710"/>
              <a:gd name="connsiteX1187" fmla="*/ 3244003 w 3609220"/>
              <a:gd name="connsiteY1187" fmla="*/ 1115184 h 3597710"/>
              <a:gd name="connsiteX1188" fmla="*/ 3240957 w 3609220"/>
              <a:gd name="connsiteY1188" fmla="*/ 1118230 h 3597710"/>
              <a:gd name="connsiteX1189" fmla="*/ 3240957 w 3609220"/>
              <a:gd name="connsiteY1189" fmla="*/ 1121276 h 3597710"/>
              <a:gd name="connsiteX1190" fmla="*/ 3244003 w 3609220"/>
              <a:gd name="connsiteY1190" fmla="*/ 1124322 h 3597710"/>
              <a:gd name="connsiteX1191" fmla="*/ 3247049 w 3609220"/>
              <a:gd name="connsiteY1191" fmla="*/ 1121276 h 3597710"/>
              <a:gd name="connsiteX1192" fmla="*/ 3247049 w 3609220"/>
              <a:gd name="connsiteY1192" fmla="*/ 1118230 h 3597710"/>
              <a:gd name="connsiteX1193" fmla="*/ 3247049 w 3609220"/>
              <a:gd name="connsiteY1193" fmla="*/ 1115184 h 3597710"/>
              <a:gd name="connsiteX1194" fmla="*/ 3250095 w 3609220"/>
              <a:gd name="connsiteY1194" fmla="*/ 1112138 h 3597710"/>
              <a:gd name="connsiteX1195" fmla="*/ 3253141 w 3609220"/>
              <a:gd name="connsiteY1195" fmla="*/ 1112138 h 3597710"/>
              <a:gd name="connsiteX1196" fmla="*/ 3256187 w 3609220"/>
              <a:gd name="connsiteY1196" fmla="*/ 1118230 h 3597710"/>
              <a:gd name="connsiteX1197" fmla="*/ 3256187 w 3609220"/>
              <a:gd name="connsiteY1197" fmla="*/ 1121276 h 3597710"/>
              <a:gd name="connsiteX1198" fmla="*/ 3253141 w 3609220"/>
              <a:gd name="connsiteY1198" fmla="*/ 1124322 h 3597710"/>
              <a:gd name="connsiteX1199" fmla="*/ 3256187 w 3609220"/>
              <a:gd name="connsiteY1199" fmla="*/ 1133460 h 3597710"/>
              <a:gd name="connsiteX1200" fmla="*/ 3259233 w 3609220"/>
              <a:gd name="connsiteY1200" fmla="*/ 1136506 h 3597710"/>
              <a:gd name="connsiteX1201" fmla="*/ 3259233 w 3609220"/>
              <a:gd name="connsiteY1201" fmla="*/ 1133460 h 3597710"/>
              <a:gd name="connsiteX1202" fmla="*/ 3256187 w 3609220"/>
              <a:gd name="connsiteY1202" fmla="*/ 1127368 h 3597710"/>
              <a:gd name="connsiteX1203" fmla="*/ 3259233 w 3609220"/>
              <a:gd name="connsiteY1203" fmla="*/ 1124322 h 3597710"/>
              <a:gd name="connsiteX1204" fmla="*/ 3262279 w 3609220"/>
              <a:gd name="connsiteY1204" fmla="*/ 1130414 h 3597710"/>
              <a:gd name="connsiteX1205" fmla="*/ 3268372 w 3609220"/>
              <a:gd name="connsiteY1205" fmla="*/ 1154782 h 3597710"/>
              <a:gd name="connsiteX1206" fmla="*/ 3265326 w 3609220"/>
              <a:gd name="connsiteY1206" fmla="*/ 1157828 h 3597710"/>
              <a:gd name="connsiteX1207" fmla="*/ 3259233 w 3609220"/>
              <a:gd name="connsiteY1207" fmla="*/ 1151736 h 3597710"/>
              <a:gd name="connsiteX1208" fmla="*/ 3274464 w 3609220"/>
              <a:gd name="connsiteY1208" fmla="*/ 1194381 h 3597710"/>
              <a:gd name="connsiteX1209" fmla="*/ 3286648 w 3609220"/>
              <a:gd name="connsiteY1209" fmla="*/ 1212657 h 3597710"/>
              <a:gd name="connsiteX1210" fmla="*/ 3289694 w 3609220"/>
              <a:gd name="connsiteY1210" fmla="*/ 1212657 h 3597710"/>
              <a:gd name="connsiteX1211" fmla="*/ 3292740 w 3609220"/>
              <a:gd name="connsiteY1211" fmla="*/ 1221795 h 3597710"/>
              <a:gd name="connsiteX1212" fmla="*/ 3295786 w 3609220"/>
              <a:gd name="connsiteY1212" fmla="*/ 1218749 h 3597710"/>
              <a:gd name="connsiteX1213" fmla="*/ 3295786 w 3609220"/>
              <a:gd name="connsiteY1213" fmla="*/ 1221795 h 3597710"/>
              <a:gd name="connsiteX1214" fmla="*/ 3301878 w 3609220"/>
              <a:gd name="connsiteY1214" fmla="*/ 1237026 h 3597710"/>
              <a:gd name="connsiteX1215" fmla="*/ 3307970 w 3609220"/>
              <a:gd name="connsiteY1215" fmla="*/ 1249210 h 3597710"/>
              <a:gd name="connsiteX1216" fmla="*/ 3311017 w 3609220"/>
              <a:gd name="connsiteY1216" fmla="*/ 1264440 h 3597710"/>
              <a:gd name="connsiteX1217" fmla="*/ 3320155 w 3609220"/>
              <a:gd name="connsiteY1217" fmla="*/ 1267486 h 3597710"/>
              <a:gd name="connsiteX1218" fmla="*/ 3320155 w 3609220"/>
              <a:gd name="connsiteY1218" fmla="*/ 1273578 h 3597710"/>
              <a:gd name="connsiteX1219" fmla="*/ 3317109 w 3609220"/>
              <a:gd name="connsiteY1219" fmla="*/ 1273578 h 3597710"/>
              <a:gd name="connsiteX1220" fmla="*/ 3317109 w 3609220"/>
              <a:gd name="connsiteY1220" fmla="*/ 1276624 h 3597710"/>
              <a:gd name="connsiteX1221" fmla="*/ 3317109 w 3609220"/>
              <a:gd name="connsiteY1221" fmla="*/ 1279670 h 3597710"/>
              <a:gd name="connsiteX1222" fmla="*/ 3311017 w 3609220"/>
              <a:gd name="connsiteY1222" fmla="*/ 1282716 h 3597710"/>
              <a:gd name="connsiteX1223" fmla="*/ 3350615 w 3609220"/>
              <a:gd name="connsiteY1223" fmla="*/ 1386282 h 3597710"/>
              <a:gd name="connsiteX1224" fmla="*/ 3356707 w 3609220"/>
              <a:gd name="connsiteY1224" fmla="*/ 1401512 h 3597710"/>
              <a:gd name="connsiteX1225" fmla="*/ 3359754 w 3609220"/>
              <a:gd name="connsiteY1225" fmla="*/ 1419788 h 3597710"/>
              <a:gd name="connsiteX1226" fmla="*/ 3365846 w 3609220"/>
              <a:gd name="connsiteY1226" fmla="*/ 1441111 h 3597710"/>
              <a:gd name="connsiteX1227" fmla="*/ 3371938 w 3609220"/>
              <a:gd name="connsiteY1227" fmla="*/ 1471571 h 3597710"/>
              <a:gd name="connsiteX1228" fmla="*/ 3378030 w 3609220"/>
              <a:gd name="connsiteY1228" fmla="*/ 1489847 h 3597710"/>
              <a:gd name="connsiteX1229" fmla="*/ 3378030 w 3609220"/>
              <a:gd name="connsiteY1229" fmla="*/ 1492893 h 3597710"/>
              <a:gd name="connsiteX1230" fmla="*/ 3384122 w 3609220"/>
              <a:gd name="connsiteY1230" fmla="*/ 1517262 h 3597710"/>
              <a:gd name="connsiteX1231" fmla="*/ 3390214 w 3609220"/>
              <a:gd name="connsiteY1231" fmla="*/ 1538584 h 3597710"/>
              <a:gd name="connsiteX1232" fmla="*/ 3393260 w 3609220"/>
              <a:gd name="connsiteY1232" fmla="*/ 1547722 h 3597710"/>
              <a:gd name="connsiteX1233" fmla="*/ 3393260 w 3609220"/>
              <a:gd name="connsiteY1233" fmla="*/ 1550768 h 3597710"/>
              <a:gd name="connsiteX1234" fmla="*/ 3390214 w 3609220"/>
              <a:gd name="connsiteY1234" fmla="*/ 1559906 h 3597710"/>
              <a:gd name="connsiteX1235" fmla="*/ 3390214 w 3609220"/>
              <a:gd name="connsiteY1235" fmla="*/ 1562952 h 3597710"/>
              <a:gd name="connsiteX1236" fmla="*/ 3393260 w 3609220"/>
              <a:gd name="connsiteY1236" fmla="*/ 1569044 h 3597710"/>
              <a:gd name="connsiteX1237" fmla="*/ 3396306 w 3609220"/>
              <a:gd name="connsiteY1237" fmla="*/ 1569044 h 3597710"/>
              <a:gd name="connsiteX1238" fmla="*/ 3396306 w 3609220"/>
              <a:gd name="connsiteY1238" fmla="*/ 1584275 h 3597710"/>
              <a:gd name="connsiteX1239" fmla="*/ 3399352 w 3609220"/>
              <a:gd name="connsiteY1239" fmla="*/ 1587321 h 3597710"/>
              <a:gd name="connsiteX1240" fmla="*/ 3399352 w 3609220"/>
              <a:gd name="connsiteY1240" fmla="*/ 1584275 h 3597710"/>
              <a:gd name="connsiteX1241" fmla="*/ 3396306 w 3609220"/>
              <a:gd name="connsiteY1241" fmla="*/ 1569044 h 3597710"/>
              <a:gd name="connsiteX1242" fmla="*/ 3399352 w 3609220"/>
              <a:gd name="connsiteY1242" fmla="*/ 1569044 h 3597710"/>
              <a:gd name="connsiteX1243" fmla="*/ 3399352 w 3609220"/>
              <a:gd name="connsiteY1243" fmla="*/ 1575137 h 3597710"/>
              <a:gd name="connsiteX1244" fmla="*/ 3399352 w 3609220"/>
              <a:gd name="connsiteY1244" fmla="*/ 1578183 h 3597710"/>
              <a:gd name="connsiteX1245" fmla="*/ 3402398 w 3609220"/>
              <a:gd name="connsiteY1245" fmla="*/ 1587321 h 3597710"/>
              <a:gd name="connsiteX1246" fmla="*/ 3402398 w 3609220"/>
              <a:gd name="connsiteY1246" fmla="*/ 1599505 h 3597710"/>
              <a:gd name="connsiteX1247" fmla="*/ 3399352 w 3609220"/>
              <a:gd name="connsiteY1247" fmla="*/ 1596459 h 3597710"/>
              <a:gd name="connsiteX1248" fmla="*/ 3399352 w 3609220"/>
              <a:gd name="connsiteY1248" fmla="*/ 1602551 h 3597710"/>
              <a:gd name="connsiteX1249" fmla="*/ 3399352 w 3609220"/>
              <a:gd name="connsiteY1249" fmla="*/ 1608643 h 3597710"/>
              <a:gd name="connsiteX1250" fmla="*/ 3402398 w 3609220"/>
              <a:gd name="connsiteY1250" fmla="*/ 1617781 h 3597710"/>
              <a:gd name="connsiteX1251" fmla="*/ 3402398 w 3609220"/>
              <a:gd name="connsiteY1251" fmla="*/ 1623873 h 3597710"/>
              <a:gd name="connsiteX1252" fmla="*/ 3405445 w 3609220"/>
              <a:gd name="connsiteY1252" fmla="*/ 1626919 h 3597710"/>
              <a:gd name="connsiteX1253" fmla="*/ 3408491 w 3609220"/>
              <a:gd name="connsiteY1253" fmla="*/ 1636057 h 3597710"/>
              <a:gd name="connsiteX1254" fmla="*/ 3408491 w 3609220"/>
              <a:gd name="connsiteY1254" fmla="*/ 1642150 h 3597710"/>
              <a:gd name="connsiteX1255" fmla="*/ 3405445 w 3609220"/>
              <a:gd name="connsiteY1255" fmla="*/ 1645196 h 3597710"/>
              <a:gd name="connsiteX1256" fmla="*/ 3408491 w 3609220"/>
              <a:gd name="connsiteY1256" fmla="*/ 1648242 h 3597710"/>
              <a:gd name="connsiteX1257" fmla="*/ 3405445 w 3609220"/>
              <a:gd name="connsiteY1257" fmla="*/ 1654334 h 3597710"/>
              <a:gd name="connsiteX1258" fmla="*/ 3408491 w 3609220"/>
              <a:gd name="connsiteY1258" fmla="*/ 1660426 h 3597710"/>
              <a:gd name="connsiteX1259" fmla="*/ 3411537 w 3609220"/>
              <a:gd name="connsiteY1259" fmla="*/ 1657380 h 3597710"/>
              <a:gd name="connsiteX1260" fmla="*/ 3411537 w 3609220"/>
              <a:gd name="connsiteY1260" fmla="*/ 1666518 h 3597710"/>
              <a:gd name="connsiteX1261" fmla="*/ 3411537 w 3609220"/>
              <a:gd name="connsiteY1261" fmla="*/ 1669564 h 3597710"/>
              <a:gd name="connsiteX1262" fmla="*/ 3414583 w 3609220"/>
              <a:gd name="connsiteY1262" fmla="*/ 1681748 h 3597710"/>
              <a:gd name="connsiteX1263" fmla="*/ 3414583 w 3609220"/>
              <a:gd name="connsiteY1263" fmla="*/ 1693932 h 3597710"/>
              <a:gd name="connsiteX1264" fmla="*/ 3414583 w 3609220"/>
              <a:gd name="connsiteY1264" fmla="*/ 1703070 h 3597710"/>
              <a:gd name="connsiteX1265" fmla="*/ 3414583 w 3609220"/>
              <a:gd name="connsiteY1265" fmla="*/ 1721347 h 3597710"/>
              <a:gd name="connsiteX1266" fmla="*/ 3411537 w 3609220"/>
              <a:gd name="connsiteY1266" fmla="*/ 1730485 h 3597710"/>
              <a:gd name="connsiteX1267" fmla="*/ 3408491 w 3609220"/>
              <a:gd name="connsiteY1267" fmla="*/ 1727439 h 3597710"/>
              <a:gd name="connsiteX1268" fmla="*/ 3405445 w 3609220"/>
              <a:gd name="connsiteY1268" fmla="*/ 1724393 h 3597710"/>
              <a:gd name="connsiteX1269" fmla="*/ 3405445 w 3609220"/>
              <a:gd name="connsiteY1269" fmla="*/ 1727439 h 3597710"/>
              <a:gd name="connsiteX1270" fmla="*/ 3405445 w 3609220"/>
              <a:gd name="connsiteY1270" fmla="*/ 1730485 h 3597710"/>
              <a:gd name="connsiteX1271" fmla="*/ 3408491 w 3609220"/>
              <a:gd name="connsiteY1271" fmla="*/ 1733531 h 3597710"/>
              <a:gd name="connsiteX1272" fmla="*/ 3411537 w 3609220"/>
              <a:gd name="connsiteY1272" fmla="*/ 1736577 h 3597710"/>
              <a:gd name="connsiteX1273" fmla="*/ 3414583 w 3609220"/>
              <a:gd name="connsiteY1273" fmla="*/ 1736577 h 3597710"/>
              <a:gd name="connsiteX1274" fmla="*/ 3417629 w 3609220"/>
              <a:gd name="connsiteY1274" fmla="*/ 1721347 h 3597710"/>
              <a:gd name="connsiteX1275" fmla="*/ 3417629 w 3609220"/>
              <a:gd name="connsiteY1275" fmla="*/ 1718301 h 3597710"/>
              <a:gd name="connsiteX1276" fmla="*/ 3417629 w 3609220"/>
              <a:gd name="connsiteY1276" fmla="*/ 1706116 h 3597710"/>
              <a:gd name="connsiteX1277" fmla="*/ 3417629 w 3609220"/>
              <a:gd name="connsiteY1277" fmla="*/ 1700024 h 3597710"/>
              <a:gd name="connsiteX1278" fmla="*/ 3420675 w 3609220"/>
              <a:gd name="connsiteY1278" fmla="*/ 1715255 h 3597710"/>
              <a:gd name="connsiteX1279" fmla="*/ 3423721 w 3609220"/>
              <a:gd name="connsiteY1279" fmla="*/ 1733531 h 3597710"/>
              <a:gd name="connsiteX1280" fmla="*/ 3420675 w 3609220"/>
              <a:gd name="connsiteY1280" fmla="*/ 1739623 h 3597710"/>
              <a:gd name="connsiteX1281" fmla="*/ 3420675 w 3609220"/>
              <a:gd name="connsiteY1281" fmla="*/ 1745715 h 3597710"/>
              <a:gd name="connsiteX1282" fmla="*/ 3420675 w 3609220"/>
              <a:gd name="connsiteY1282" fmla="*/ 1760945 h 3597710"/>
              <a:gd name="connsiteX1283" fmla="*/ 3417629 w 3609220"/>
              <a:gd name="connsiteY1283" fmla="*/ 1757899 h 3597710"/>
              <a:gd name="connsiteX1284" fmla="*/ 3414583 w 3609220"/>
              <a:gd name="connsiteY1284" fmla="*/ 1757899 h 3597710"/>
              <a:gd name="connsiteX1285" fmla="*/ 3414583 w 3609220"/>
              <a:gd name="connsiteY1285" fmla="*/ 1760945 h 3597710"/>
              <a:gd name="connsiteX1286" fmla="*/ 3414583 w 3609220"/>
              <a:gd name="connsiteY1286" fmla="*/ 1763991 h 3597710"/>
              <a:gd name="connsiteX1287" fmla="*/ 3417629 w 3609220"/>
              <a:gd name="connsiteY1287" fmla="*/ 1767037 h 3597710"/>
              <a:gd name="connsiteX1288" fmla="*/ 3417629 w 3609220"/>
              <a:gd name="connsiteY1288" fmla="*/ 1770083 h 3597710"/>
              <a:gd name="connsiteX1289" fmla="*/ 3417629 w 3609220"/>
              <a:gd name="connsiteY1289" fmla="*/ 1773129 h 3597710"/>
              <a:gd name="connsiteX1290" fmla="*/ 3420675 w 3609220"/>
              <a:gd name="connsiteY1290" fmla="*/ 1785314 h 3597710"/>
              <a:gd name="connsiteX1291" fmla="*/ 3420675 w 3609220"/>
              <a:gd name="connsiteY1291" fmla="*/ 1800544 h 3597710"/>
              <a:gd name="connsiteX1292" fmla="*/ 3417629 w 3609220"/>
              <a:gd name="connsiteY1292" fmla="*/ 1803590 h 3597710"/>
              <a:gd name="connsiteX1293" fmla="*/ 3414583 w 3609220"/>
              <a:gd name="connsiteY1293" fmla="*/ 1800544 h 3597710"/>
              <a:gd name="connsiteX1294" fmla="*/ 3411537 w 3609220"/>
              <a:gd name="connsiteY1294" fmla="*/ 1763991 h 3597710"/>
              <a:gd name="connsiteX1295" fmla="*/ 3411537 w 3609220"/>
              <a:gd name="connsiteY1295" fmla="*/ 1760945 h 3597710"/>
              <a:gd name="connsiteX1296" fmla="*/ 3408491 w 3609220"/>
              <a:gd name="connsiteY1296" fmla="*/ 1763991 h 3597710"/>
              <a:gd name="connsiteX1297" fmla="*/ 3411537 w 3609220"/>
              <a:gd name="connsiteY1297" fmla="*/ 1800544 h 3597710"/>
              <a:gd name="connsiteX1298" fmla="*/ 3402398 w 3609220"/>
              <a:gd name="connsiteY1298" fmla="*/ 1806636 h 3597710"/>
              <a:gd name="connsiteX1299" fmla="*/ 3396306 w 3609220"/>
              <a:gd name="connsiteY1299" fmla="*/ 1840142 h 3597710"/>
              <a:gd name="connsiteX1300" fmla="*/ 3371938 w 3609220"/>
              <a:gd name="connsiteY1300" fmla="*/ 1961984 h 3597710"/>
              <a:gd name="connsiteX1301" fmla="*/ 3371938 w 3609220"/>
              <a:gd name="connsiteY1301" fmla="*/ 1965030 h 3597710"/>
              <a:gd name="connsiteX1302" fmla="*/ 3371938 w 3609220"/>
              <a:gd name="connsiteY1302" fmla="*/ 1968076 h 3597710"/>
              <a:gd name="connsiteX1303" fmla="*/ 3374984 w 3609220"/>
              <a:gd name="connsiteY1303" fmla="*/ 1965030 h 3597710"/>
              <a:gd name="connsiteX1304" fmla="*/ 3399352 w 3609220"/>
              <a:gd name="connsiteY1304" fmla="*/ 1846235 h 3597710"/>
              <a:gd name="connsiteX1305" fmla="*/ 3399352 w 3609220"/>
              <a:gd name="connsiteY1305" fmla="*/ 1849281 h 3597710"/>
              <a:gd name="connsiteX1306" fmla="*/ 3405445 w 3609220"/>
              <a:gd name="connsiteY1306" fmla="*/ 1843189 h 3597710"/>
              <a:gd name="connsiteX1307" fmla="*/ 3405445 w 3609220"/>
              <a:gd name="connsiteY1307" fmla="*/ 1852327 h 3597710"/>
              <a:gd name="connsiteX1308" fmla="*/ 3402398 w 3609220"/>
              <a:gd name="connsiteY1308" fmla="*/ 1852327 h 3597710"/>
              <a:gd name="connsiteX1309" fmla="*/ 3402398 w 3609220"/>
              <a:gd name="connsiteY1309" fmla="*/ 1855373 h 3597710"/>
              <a:gd name="connsiteX1310" fmla="*/ 3402398 w 3609220"/>
              <a:gd name="connsiteY1310" fmla="*/ 1858419 h 3597710"/>
              <a:gd name="connsiteX1311" fmla="*/ 3405445 w 3609220"/>
              <a:gd name="connsiteY1311" fmla="*/ 1858419 h 3597710"/>
              <a:gd name="connsiteX1312" fmla="*/ 3402398 w 3609220"/>
              <a:gd name="connsiteY1312" fmla="*/ 1873649 h 3597710"/>
              <a:gd name="connsiteX1313" fmla="*/ 3402398 w 3609220"/>
              <a:gd name="connsiteY1313" fmla="*/ 1879741 h 3597710"/>
              <a:gd name="connsiteX1314" fmla="*/ 3402398 w 3609220"/>
              <a:gd name="connsiteY1314" fmla="*/ 1888879 h 3597710"/>
              <a:gd name="connsiteX1315" fmla="*/ 3402398 w 3609220"/>
              <a:gd name="connsiteY1315" fmla="*/ 1891925 h 3597710"/>
              <a:gd name="connsiteX1316" fmla="*/ 3399352 w 3609220"/>
              <a:gd name="connsiteY1316" fmla="*/ 1894971 h 3597710"/>
              <a:gd name="connsiteX1317" fmla="*/ 3399352 w 3609220"/>
              <a:gd name="connsiteY1317" fmla="*/ 1901063 h 3597710"/>
              <a:gd name="connsiteX1318" fmla="*/ 3402398 w 3609220"/>
              <a:gd name="connsiteY1318" fmla="*/ 1904109 h 3597710"/>
              <a:gd name="connsiteX1319" fmla="*/ 3402398 w 3609220"/>
              <a:gd name="connsiteY1319" fmla="*/ 1977215 h 3597710"/>
              <a:gd name="connsiteX1320" fmla="*/ 3396306 w 3609220"/>
              <a:gd name="connsiteY1320" fmla="*/ 2010721 h 3597710"/>
              <a:gd name="connsiteX1321" fmla="*/ 3399352 w 3609220"/>
              <a:gd name="connsiteY1321" fmla="*/ 2007675 h 3597710"/>
              <a:gd name="connsiteX1322" fmla="*/ 3393260 w 3609220"/>
              <a:gd name="connsiteY1322" fmla="*/ 2068596 h 3597710"/>
              <a:gd name="connsiteX1323" fmla="*/ 3396306 w 3609220"/>
              <a:gd name="connsiteY1323" fmla="*/ 2071642 h 3597710"/>
              <a:gd name="connsiteX1324" fmla="*/ 3393260 w 3609220"/>
              <a:gd name="connsiteY1324" fmla="*/ 2086872 h 3597710"/>
              <a:gd name="connsiteX1325" fmla="*/ 3390214 w 3609220"/>
              <a:gd name="connsiteY1325" fmla="*/ 2089918 h 3597710"/>
              <a:gd name="connsiteX1326" fmla="*/ 3393260 w 3609220"/>
              <a:gd name="connsiteY1326" fmla="*/ 2096010 h 3597710"/>
              <a:gd name="connsiteX1327" fmla="*/ 3390214 w 3609220"/>
              <a:gd name="connsiteY1327" fmla="*/ 2114286 h 3597710"/>
              <a:gd name="connsiteX1328" fmla="*/ 3390214 w 3609220"/>
              <a:gd name="connsiteY1328" fmla="*/ 2117333 h 3597710"/>
              <a:gd name="connsiteX1329" fmla="*/ 3387168 w 3609220"/>
              <a:gd name="connsiteY1329" fmla="*/ 2126471 h 3597710"/>
              <a:gd name="connsiteX1330" fmla="*/ 3387168 w 3609220"/>
              <a:gd name="connsiteY1330" fmla="*/ 2129517 h 3597710"/>
              <a:gd name="connsiteX1331" fmla="*/ 3387168 w 3609220"/>
              <a:gd name="connsiteY1331" fmla="*/ 2132563 h 3597710"/>
              <a:gd name="connsiteX1332" fmla="*/ 3374984 w 3609220"/>
              <a:gd name="connsiteY1332" fmla="*/ 2184346 h 3597710"/>
              <a:gd name="connsiteX1333" fmla="*/ 3374984 w 3609220"/>
              <a:gd name="connsiteY1333" fmla="*/ 2193484 h 3597710"/>
              <a:gd name="connsiteX1334" fmla="*/ 3374984 w 3609220"/>
              <a:gd name="connsiteY1334" fmla="*/ 2196530 h 3597710"/>
              <a:gd name="connsiteX1335" fmla="*/ 3374984 w 3609220"/>
              <a:gd name="connsiteY1335" fmla="*/ 2208714 h 3597710"/>
              <a:gd name="connsiteX1336" fmla="*/ 3362800 w 3609220"/>
              <a:gd name="connsiteY1336" fmla="*/ 2242220 h 3597710"/>
              <a:gd name="connsiteX1337" fmla="*/ 3323201 w 3609220"/>
              <a:gd name="connsiteY1337" fmla="*/ 2370154 h 3597710"/>
              <a:gd name="connsiteX1338" fmla="*/ 3323201 w 3609220"/>
              <a:gd name="connsiteY1338" fmla="*/ 2373200 h 3597710"/>
              <a:gd name="connsiteX1339" fmla="*/ 3320155 w 3609220"/>
              <a:gd name="connsiteY1339" fmla="*/ 2376246 h 3597710"/>
              <a:gd name="connsiteX1340" fmla="*/ 3297309 w 3609220"/>
              <a:gd name="connsiteY1340" fmla="*/ 2416607 h 3597710"/>
              <a:gd name="connsiteX1341" fmla="*/ 3275915 w 3609220"/>
              <a:gd name="connsiteY1341" fmla="*/ 2458681 h 3597710"/>
              <a:gd name="connsiteX1342" fmla="*/ 3280556 w 3609220"/>
              <a:gd name="connsiteY1342" fmla="*/ 2446305 h 3597710"/>
              <a:gd name="connsiteX1343" fmla="*/ 3283602 w 3609220"/>
              <a:gd name="connsiteY1343" fmla="*/ 2440213 h 3597710"/>
              <a:gd name="connsiteX1344" fmla="*/ 3292740 w 3609220"/>
              <a:gd name="connsiteY1344" fmla="*/ 2418891 h 3597710"/>
              <a:gd name="connsiteX1345" fmla="*/ 3307970 w 3609220"/>
              <a:gd name="connsiteY1345" fmla="*/ 2382338 h 3597710"/>
              <a:gd name="connsiteX1346" fmla="*/ 3311017 w 3609220"/>
              <a:gd name="connsiteY1346" fmla="*/ 2376246 h 3597710"/>
              <a:gd name="connsiteX1347" fmla="*/ 3314063 w 3609220"/>
              <a:gd name="connsiteY1347" fmla="*/ 2370154 h 3597710"/>
              <a:gd name="connsiteX1348" fmla="*/ 3311017 w 3609220"/>
              <a:gd name="connsiteY1348" fmla="*/ 2367108 h 3597710"/>
              <a:gd name="connsiteX1349" fmla="*/ 3301878 w 3609220"/>
              <a:gd name="connsiteY1349" fmla="*/ 2379292 h 3597710"/>
              <a:gd name="connsiteX1350" fmla="*/ 3301878 w 3609220"/>
              <a:gd name="connsiteY1350" fmla="*/ 2382338 h 3597710"/>
              <a:gd name="connsiteX1351" fmla="*/ 3277510 w 3609220"/>
              <a:gd name="connsiteY1351" fmla="*/ 2437167 h 3597710"/>
              <a:gd name="connsiteX1352" fmla="*/ 3277510 w 3609220"/>
              <a:gd name="connsiteY1352" fmla="*/ 2440213 h 3597710"/>
              <a:gd name="connsiteX1353" fmla="*/ 3265326 w 3609220"/>
              <a:gd name="connsiteY1353" fmla="*/ 2455444 h 3597710"/>
              <a:gd name="connsiteX1354" fmla="*/ 3256187 w 3609220"/>
              <a:gd name="connsiteY1354" fmla="*/ 2473720 h 3597710"/>
              <a:gd name="connsiteX1355" fmla="*/ 3239815 w 3609220"/>
              <a:gd name="connsiteY1355" fmla="*/ 2510273 h 3597710"/>
              <a:gd name="connsiteX1356" fmla="*/ 3220350 w 3609220"/>
              <a:gd name="connsiteY1356" fmla="*/ 2540906 h 3597710"/>
              <a:gd name="connsiteX1357" fmla="*/ 3219635 w 3609220"/>
              <a:gd name="connsiteY1357" fmla="*/ 2537687 h 3597710"/>
              <a:gd name="connsiteX1358" fmla="*/ 3134345 w 3609220"/>
              <a:gd name="connsiteY1358" fmla="*/ 2677805 h 3597710"/>
              <a:gd name="connsiteX1359" fmla="*/ 3131299 w 3609220"/>
              <a:gd name="connsiteY1359" fmla="*/ 2677805 h 3597710"/>
              <a:gd name="connsiteX1360" fmla="*/ 3131299 w 3609220"/>
              <a:gd name="connsiteY1360" fmla="*/ 2680851 h 3597710"/>
              <a:gd name="connsiteX1361" fmla="*/ 3131299 w 3609220"/>
              <a:gd name="connsiteY1361" fmla="*/ 2683897 h 3597710"/>
              <a:gd name="connsiteX1362" fmla="*/ 3119114 w 3609220"/>
              <a:gd name="connsiteY1362" fmla="*/ 2693035 h 3597710"/>
              <a:gd name="connsiteX1363" fmla="*/ 3094746 w 3609220"/>
              <a:gd name="connsiteY1363" fmla="*/ 2735680 h 3597710"/>
              <a:gd name="connsiteX1364" fmla="*/ 3094746 w 3609220"/>
              <a:gd name="connsiteY1364" fmla="*/ 2726542 h 3597710"/>
              <a:gd name="connsiteX1365" fmla="*/ 3085608 w 3609220"/>
              <a:gd name="connsiteY1365" fmla="*/ 2747864 h 3597710"/>
              <a:gd name="connsiteX1366" fmla="*/ 3082562 w 3609220"/>
              <a:gd name="connsiteY1366" fmla="*/ 2744818 h 3597710"/>
              <a:gd name="connsiteX1367" fmla="*/ 3046009 w 3609220"/>
              <a:gd name="connsiteY1367" fmla="*/ 2796601 h 3597710"/>
              <a:gd name="connsiteX1368" fmla="*/ 3042963 w 3609220"/>
              <a:gd name="connsiteY1368" fmla="*/ 2796601 h 3597710"/>
              <a:gd name="connsiteX1369" fmla="*/ 3009456 w 3609220"/>
              <a:gd name="connsiteY1369" fmla="*/ 2833153 h 3597710"/>
              <a:gd name="connsiteX1370" fmla="*/ 2969857 w 3609220"/>
              <a:gd name="connsiteY1370" fmla="*/ 2878844 h 3597710"/>
              <a:gd name="connsiteX1371" fmla="*/ 2946631 w 3609220"/>
              <a:gd name="connsiteY1371" fmla="*/ 2898263 h 3597710"/>
              <a:gd name="connsiteX1372" fmla="*/ 2924166 w 3609220"/>
              <a:gd name="connsiteY1372" fmla="*/ 2921398 h 3597710"/>
              <a:gd name="connsiteX1373" fmla="*/ 2924166 w 3609220"/>
              <a:gd name="connsiteY1373" fmla="*/ 2918442 h 3597710"/>
              <a:gd name="connsiteX1374" fmla="*/ 2921120 w 3609220"/>
              <a:gd name="connsiteY1374" fmla="*/ 2921488 h 3597710"/>
              <a:gd name="connsiteX1375" fmla="*/ 2918074 w 3609220"/>
              <a:gd name="connsiteY1375" fmla="*/ 2927581 h 3597710"/>
              <a:gd name="connsiteX1376" fmla="*/ 2918074 w 3609220"/>
              <a:gd name="connsiteY1376" fmla="*/ 2924535 h 3597710"/>
              <a:gd name="connsiteX1377" fmla="*/ 2899798 w 3609220"/>
              <a:gd name="connsiteY1377" fmla="*/ 2942811 h 3597710"/>
              <a:gd name="connsiteX1378" fmla="*/ 2899798 w 3609220"/>
              <a:gd name="connsiteY1378" fmla="*/ 2945857 h 3597710"/>
              <a:gd name="connsiteX1379" fmla="*/ 2896752 w 3609220"/>
              <a:gd name="connsiteY1379" fmla="*/ 2951949 h 3597710"/>
              <a:gd name="connsiteX1380" fmla="*/ 2896752 w 3609220"/>
              <a:gd name="connsiteY1380" fmla="*/ 2945857 h 3597710"/>
              <a:gd name="connsiteX1381" fmla="*/ 2887613 w 3609220"/>
              <a:gd name="connsiteY1381" fmla="*/ 2954995 h 3597710"/>
              <a:gd name="connsiteX1382" fmla="*/ 2887613 w 3609220"/>
              <a:gd name="connsiteY1382" fmla="*/ 2951949 h 3597710"/>
              <a:gd name="connsiteX1383" fmla="*/ 2887613 w 3609220"/>
              <a:gd name="connsiteY1383" fmla="*/ 2948903 h 3597710"/>
              <a:gd name="connsiteX1384" fmla="*/ 2884567 w 3609220"/>
              <a:gd name="connsiteY1384" fmla="*/ 2948903 h 3597710"/>
              <a:gd name="connsiteX1385" fmla="*/ 2884567 w 3609220"/>
              <a:gd name="connsiteY1385" fmla="*/ 2954995 h 3597710"/>
              <a:gd name="connsiteX1386" fmla="*/ 2884567 w 3609220"/>
              <a:gd name="connsiteY1386" fmla="*/ 2958041 h 3597710"/>
              <a:gd name="connsiteX1387" fmla="*/ 2881521 w 3609220"/>
              <a:gd name="connsiteY1387" fmla="*/ 2961087 h 3597710"/>
              <a:gd name="connsiteX1388" fmla="*/ 2878475 w 3609220"/>
              <a:gd name="connsiteY1388" fmla="*/ 2961087 h 3597710"/>
              <a:gd name="connsiteX1389" fmla="*/ 2875429 w 3609220"/>
              <a:gd name="connsiteY1389" fmla="*/ 2961087 h 3597710"/>
              <a:gd name="connsiteX1390" fmla="*/ 2875429 w 3609220"/>
              <a:gd name="connsiteY1390" fmla="*/ 2964133 h 3597710"/>
              <a:gd name="connsiteX1391" fmla="*/ 2875429 w 3609220"/>
              <a:gd name="connsiteY1391" fmla="*/ 2967179 h 3597710"/>
              <a:gd name="connsiteX1392" fmla="*/ 2866291 w 3609220"/>
              <a:gd name="connsiteY1392" fmla="*/ 2973271 h 3597710"/>
              <a:gd name="connsiteX1393" fmla="*/ 2866291 w 3609220"/>
              <a:gd name="connsiteY1393" fmla="*/ 2970225 h 3597710"/>
              <a:gd name="connsiteX1394" fmla="*/ 2863245 w 3609220"/>
              <a:gd name="connsiteY1394" fmla="*/ 2973271 h 3597710"/>
              <a:gd name="connsiteX1395" fmla="*/ 2860199 w 3609220"/>
              <a:gd name="connsiteY1395" fmla="*/ 2976317 h 3597710"/>
              <a:gd name="connsiteX1396" fmla="*/ 2857153 w 3609220"/>
              <a:gd name="connsiteY1396" fmla="*/ 2982409 h 3597710"/>
              <a:gd name="connsiteX1397" fmla="*/ 2857153 w 3609220"/>
              <a:gd name="connsiteY1397" fmla="*/ 2979363 h 3597710"/>
              <a:gd name="connsiteX1398" fmla="*/ 2844969 w 3609220"/>
              <a:gd name="connsiteY1398" fmla="*/ 2985455 h 3597710"/>
              <a:gd name="connsiteX1399" fmla="*/ 2844969 w 3609220"/>
              <a:gd name="connsiteY1399" fmla="*/ 2979363 h 3597710"/>
              <a:gd name="connsiteX1400" fmla="*/ 2832784 w 3609220"/>
              <a:gd name="connsiteY1400" fmla="*/ 2988501 h 3597710"/>
              <a:gd name="connsiteX1401" fmla="*/ 2832784 w 3609220"/>
              <a:gd name="connsiteY1401" fmla="*/ 2985455 h 3597710"/>
              <a:gd name="connsiteX1402" fmla="*/ 2835830 w 3609220"/>
              <a:gd name="connsiteY1402" fmla="*/ 2982409 h 3597710"/>
              <a:gd name="connsiteX1403" fmla="*/ 2835830 w 3609220"/>
              <a:gd name="connsiteY1403" fmla="*/ 2979363 h 3597710"/>
              <a:gd name="connsiteX1404" fmla="*/ 2832784 w 3609220"/>
              <a:gd name="connsiteY1404" fmla="*/ 2982409 h 3597710"/>
              <a:gd name="connsiteX1405" fmla="*/ 2829738 w 3609220"/>
              <a:gd name="connsiteY1405" fmla="*/ 2985455 h 3597710"/>
              <a:gd name="connsiteX1406" fmla="*/ 2826692 w 3609220"/>
              <a:gd name="connsiteY1406" fmla="*/ 2991548 h 3597710"/>
              <a:gd name="connsiteX1407" fmla="*/ 2832784 w 3609220"/>
              <a:gd name="connsiteY1407" fmla="*/ 2991548 h 3597710"/>
              <a:gd name="connsiteX1408" fmla="*/ 2829738 w 3609220"/>
              <a:gd name="connsiteY1408" fmla="*/ 2994594 h 3597710"/>
              <a:gd name="connsiteX1409" fmla="*/ 2814508 w 3609220"/>
              <a:gd name="connsiteY1409" fmla="*/ 3012870 h 3597710"/>
              <a:gd name="connsiteX1410" fmla="*/ 2826692 w 3609220"/>
              <a:gd name="connsiteY1410" fmla="*/ 3009824 h 3597710"/>
              <a:gd name="connsiteX1411" fmla="*/ 2814508 w 3609220"/>
              <a:gd name="connsiteY1411" fmla="*/ 3018962 h 3597710"/>
              <a:gd name="connsiteX1412" fmla="*/ 2805370 w 3609220"/>
              <a:gd name="connsiteY1412" fmla="*/ 3028100 h 3597710"/>
              <a:gd name="connsiteX1413" fmla="*/ 2799278 w 3609220"/>
              <a:gd name="connsiteY1413" fmla="*/ 3031146 h 3597710"/>
              <a:gd name="connsiteX1414" fmla="*/ 2799278 w 3609220"/>
              <a:gd name="connsiteY1414" fmla="*/ 3025054 h 3597710"/>
              <a:gd name="connsiteX1415" fmla="*/ 2787093 w 3609220"/>
              <a:gd name="connsiteY1415" fmla="*/ 3037238 h 3597710"/>
              <a:gd name="connsiteX1416" fmla="*/ 2784047 w 3609220"/>
              <a:gd name="connsiteY1416" fmla="*/ 3034192 h 3597710"/>
              <a:gd name="connsiteX1417" fmla="*/ 2787093 w 3609220"/>
              <a:gd name="connsiteY1417" fmla="*/ 3031146 h 3597710"/>
              <a:gd name="connsiteX1418" fmla="*/ 2787093 w 3609220"/>
              <a:gd name="connsiteY1418" fmla="*/ 3028100 h 3597710"/>
              <a:gd name="connsiteX1419" fmla="*/ 2784047 w 3609220"/>
              <a:gd name="connsiteY1419" fmla="*/ 3028100 h 3597710"/>
              <a:gd name="connsiteX1420" fmla="*/ 2781001 w 3609220"/>
              <a:gd name="connsiteY1420" fmla="*/ 3031146 h 3597710"/>
              <a:gd name="connsiteX1421" fmla="*/ 2781001 w 3609220"/>
              <a:gd name="connsiteY1421" fmla="*/ 3034192 h 3597710"/>
              <a:gd name="connsiteX1422" fmla="*/ 2777955 w 3609220"/>
              <a:gd name="connsiteY1422" fmla="*/ 3037238 h 3597710"/>
              <a:gd name="connsiteX1423" fmla="*/ 2774909 w 3609220"/>
              <a:gd name="connsiteY1423" fmla="*/ 3040284 h 3597710"/>
              <a:gd name="connsiteX1424" fmla="*/ 2771863 w 3609220"/>
              <a:gd name="connsiteY1424" fmla="*/ 3040284 h 3597710"/>
              <a:gd name="connsiteX1425" fmla="*/ 2771863 w 3609220"/>
              <a:gd name="connsiteY1425" fmla="*/ 3043330 h 3597710"/>
              <a:gd name="connsiteX1426" fmla="*/ 2768817 w 3609220"/>
              <a:gd name="connsiteY1426" fmla="*/ 3043330 h 3597710"/>
              <a:gd name="connsiteX1427" fmla="*/ 2768817 w 3609220"/>
              <a:gd name="connsiteY1427" fmla="*/ 3040284 h 3597710"/>
              <a:gd name="connsiteX1428" fmla="*/ 2771863 w 3609220"/>
              <a:gd name="connsiteY1428" fmla="*/ 3034192 h 3597710"/>
              <a:gd name="connsiteX1429" fmla="*/ 2777955 w 3609220"/>
              <a:gd name="connsiteY1429" fmla="*/ 3028100 h 3597710"/>
              <a:gd name="connsiteX1430" fmla="*/ 2774909 w 3609220"/>
              <a:gd name="connsiteY1430" fmla="*/ 3028100 h 3597710"/>
              <a:gd name="connsiteX1431" fmla="*/ 2771863 w 3609220"/>
              <a:gd name="connsiteY1431" fmla="*/ 3031146 h 3597710"/>
              <a:gd name="connsiteX1432" fmla="*/ 2762725 w 3609220"/>
              <a:gd name="connsiteY1432" fmla="*/ 3040284 h 3597710"/>
              <a:gd name="connsiteX1433" fmla="*/ 2762725 w 3609220"/>
              <a:gd name="connsiteY1433" fmla="*/ 3043330 h 3597710"/>
              <a:gd name="connsiteX1434" fmla="*/ 2756633 w 3609220"/>
              <a:gd name="connsiteY1434" fmla="*/ 3052468 h 3597710"/>
              <a:gd name="connsiteX1435" fmla="*/ 2717034 w 3609220"/>
              <a:gd name="connsiteY1435" fmla="*/ 3082929 h 3597710"/>
              <a:gd name="connsiteX1436" fmla="*/ 2713988 w 3609220"/>
              <a:gd name="connsiteY1436" fmla="*/ 3082929 h 3597710"/>
              <a:gd name="connsiteX1437" fmla="*/ 2710942 w 3609220"/>
              <a:gd name="connsiteY1437" fmla="*/ 3085975 h 3597710"/>
              <a:gd name="connsiteX1438" fmla="*/ 2701804 w 3609220"/>
              <a:gd name="connsiteY1438" fmla="*/ 3092067 h 3597710"/>
              <a:gd name="connsiteX1439" fmla="*/ 2698757 w 3609220"/>
              <a:gd name="connsiteY1439" fmla="*/ 3095113 h 3597710"/>
              <a:gd name="connsiteX1440" fmla="*/ 2689619 w 3609220"/>
              <a:gd name="connsiteY1440" fmla="*/ 3101205 h 3597710"/>
              <a:gd name="connsiteX1441" fmla="*/ 2680481 w 3609220"/>
              <a:gd name="connsiteY1441" fmla="*/ 3107297 h 3597710"/>
              <a:gd name="connsiteX1442" fmla="*/ 2653066 w 3609220"/>
              <a:gd name="connsiteY1442" fmla="*/ 3122527 h 3597710"/>
              <a:gd name="connsiteX1443" fmla="*/ 2622606 w 3609220"/>
              <a:gd name="connsiteY1443" fmla="*/ 3149942 h 3597710"/>
              <a:gd name="connsiteX1444" fmla="*/ 2613468 w 3609220"/>
              <a:gd name="connsiteY1444" fmla="*/ 3156034 h 3597710"/>
              <a:gd name="connsiteX1445" fmla="*/ 2619560 w 3609220"/>
              <a:gd name="connsiteY1445" fmla="*/ 3162126 h 3597710"/>
              <a:gd name="connsiteX1446" fmla="*/ 2643928 w 3609220"/>
              <a:gd name="connsiteY1446" fmla="*/ 3146896 h 3597710"/>
              <a:gd name="connsiteX1447" fmla="*/ 2671343 w 3609220"/>
              <a:gd name="connsiteY1447" fmla="*/ 3122527 h 3597710"/>
              <a:gd name="connsiteX1448" fmla="*/ 2683527 w 3609220"/>
              <a:gd name="connsiteY1448" fmla="*/ 3113389 h 3597710"/>
              <a:gd name="connsiteX1449" fmla="*/ 2683527 w 3609220"/>
              <a:gd name="connsiteY1449" fmla="*/ 3116435 h 3597710"/>
              <a:gd name="connsiteX1450" fmla="*/ 2680481 w 3609220"/>
              <a:gd name="connsiteY1450" fmla="*/ 3116435 h 3597710"/>
              <a:gd name="connsiteX1451" fmla="*/ 2680481 w 3609220"/>
              <a:gd name="connsiteY1451" fmla="*/ 3119481 h 3597710"/>
              <a:gd name="connsiteX1452" fmla="*/ 2683527 w 3609220"/>
              <a:gd name="connsiteY1452" fmla="*/ 3119481 h 3597710"/>
              <a:gd name="connsiteX1453" fmla="*/ 2686573 w 3609220"/>
              <a:gd name="connsiteY1453" fmla="*/ 3116435 h 3597710"/>
              <a:gd name="connsiteX1454" fmla="*/ 2686573 w 3609220"/>
              <a:gd name="connsiteY1454" fmla="*/ 3107297 h 3597710"/>
              <a:gd name="connsiteX1455" fmla="*/ 2695711 w 3609220"/>
              <a:gd name="connsiteY1455" fmla="*/ 3101205 h 3597710"/>
              <a:gd name="connsiteX1456" fmla="*/ 2701804 w 3609220"/>
              <a:gd name="connsiteY1456" fmla="*/ 3101205 h 3597710"/>
              <a:gd name="connsiteX1457" fmla="*/ 2701804 w 3609220"/>
              <a:gd name="connsiteY1457" fmla="*/ 3104251 h 3597710"/>
              <a:gd name="connsiteX1458" fmla="*/ 2704850 w 3609220"/>
              <a:gd name="connsiteY1458" fmla="*/ 3101205 h 3597710"/>
              <a:gd name="connsiteX1459" fmla="*/ 2704850 w 3609220"/>
              <a:gd name="connsiteY1459" fmla="*/ 3098159 h 3597710"/>
              <a:gd name="connsiteX1460" fmla="*/ 2707896 w 3609220"/>
              <a:gd name="connsiteY1460" fmla="*/ 3092067 h 3597710"/>
              <a:gd name="connsiteX1461" fmla="*/ 2713988 w 3609220"/>
              <a:gd name="connsiteY1461" fmla="*/ 3089021 h 3597710"/>
              <a:gd name="connsiteX1462" fmla="*/ 2717034 w 3609220"/>
              <a:gd name="connsiteY1462" fmla="*/ 3089021 h 3597710"/>
              <a:gd name="connsiteX1463" fmla="*/ 2717034 w 3609220"/>
              <a:gd name="connsiteY1463" fmla="*/ 3085975 h 3597710"/>
              <a:gd name="connsiteX1464" fmla="*/ 2720080 w 3609220"/>
              <a:gd name="connsiteY1464" fmla="*/ 3082929 h 3597710"/>
              <a:gd name="connsiteX1465" fmla="*/ 2759679 w 3609220"/>
              <a:gd name="connsiteY1465" fmla="*/ 3055514 h 3597710"/>
              <a:gd name="connsiteX1466" fmla="*/ 2762725 w 3609220"/>
              <a:gd name="connsiteY1466" fmla="*/ 3052468 h 3597710"/>
              <a:gd name="connsiteX1467" fmla="*/ 2762725 w 3609220"/>
              <a:gd name="connsiteY1467" fmla="*/ 3049422 h 3597710"/>
              <a:gd name="connsiteX1468" fmla="*/ 2765771 w 3609220"/>
              <a:gd name="connsiteY1468" fmla="*/ 3049422 h 3597710"/>
              <a:gd name="connsiteX1469" fmla="*/ 2765771 w 3609220"/>
              <a:gd name="connsiteY1469" fmla="*/ 3052468 h 3597710"/>
              <a:gd name="connsiteX1470" fmla="*/ 2781001 w 3609220"/>
              <a:gd name="connsiteY1470" fmla="*/ 3046376 h 3597710"/>
              <a:gd name="connsiteX1471" fmla="*/ 2781001 w 3609220"/>
              <a:gd name="connsiteY1471" fmla="*/ 3043330 h 3597710"/>
              <a:gd name="connsiteX1472" fmla="*/ 2777955 w 3609220"/>
              <a:gd name="connsiteY1472" fmla="*/ 3052468 h 3597710"/>
              <a:gd name="connsiteX1473" fmla="*/ 2802324 w 3609220"/>
              <a:gd name="connsiteY1473" fmla="*/ 3034192 h 3597710"/>
              <a:gd name="connsiteX1474" fmla="*/ 2817554 w 3609220"/>
              <a:gd name="connsiteY1474" fmla="*/ 3022008 h 3597710"/>
              <a:gd name="connsiteX1475" fmla="*/ 2832784 w 3609220"/>
              <a:gd name="connsiteY1475" fmla="*/ 3009824 h 3597710"/>
              <a:gd name="connsiteX1476" fmla="*/ 2860199 w 3609220"/>
              <a:gd name="connsiteY1476" fmla="*/ 2985455 h 3597710"/>
              <a:gd name="connsiteX1477" fmla="*/ 2869337 w 3609220"/>
              <a:gd name="connsiteY1477" fmla="*/ 2979363 h 3597710"/>
              <a:gd name="connsiteX1478" fmla="*/ 2875429 w 3609220"/>
              <a:gd name="connsiteY1478" fmla="*/ 2973271 h 3597710"/>
              <a:gd name="connsiteX1479" fmla="*/ 2881521 w 3609220"/>
              <a:gd name="connsiteY1479" fmla="*/ 2970225 h 3597710"/>
              <a:gd name="connsiteX1480" fmla="*/ 2890660 w 3609220"/>
              <a:gd name="connsiteY1480" fmla="*/ 2961087 h 3597710"/>
              <a:gd name="connsiteX1481" fmla="*/ 2899798 w 3609220"/>
              <a:gd name="connsiteY1481" fmla="*/ 2954995 h 3597710"/>
              <a:gd name="connsiteX1482" fmla="*/ 2905890 w 3609220"/>
              <a:gd name="connsiteY1482" fmla="*/ 2945857 h 3597710"/>
              <a:gd name="connsiteX1483" fmla="*/ 2908936 w 3609220"/>
              <a:gd name="connsiteY1483" fmla="*/ 2945857 h 3597710"/>
              <a:gd name="connsiteX1484" fmla="*/ 3000318 w 3609220"/>
              <a:gd name="connsiteY1484" fmla="*/ 2866660 h 3597710"/>
              <a:gd name="connsiteX1485" fmla="*/ 3003364 w 3609220"/>
              <a:gd name="connsiteY1485" fmla="*/ 2866660 h 3597710"/>
              <a:gd name="connsiteX1486" fmla="*/ 3006410 w 3609220"/>
              <a:gd name="connsiteY1486" fmla="*/ 2866660 h 3597710"/>
              <a:gd name="connsiteX1487" fmla="*/ 3000318 w 3609220"/>
              <a:gd name="connsiteY1487" fmla="*/ 2872752 h 3597710"/>
              <a:gd name="connsiteX1488" fmla="*/ 2994226 w 3609220"/>
              <a:gd name="connsiteY1488" fmla="*/ 2878844 h 3597710"/>
              <a:gd name="connsiteX1489" fmla="*/ 2988134 w 3609220"/>
              <a:gd name="connsiteY1489" fmla="*/ 2884936 h 3597710"/>
              <a:gd name="connsiteX1490" fmla="*/ 2988134 w 3609220"/>
              <a:gd name="connsiteY1490" fmla="*/ 2887982 h 3597710"/>
              <a:gd name="connsiteX1491" fmla="*/ 2972903 w 3609220"/>
              <a:gd name="connsiteY1491" fmla="*/ 2903212 h 3597710"/>
              <a:gd name="connsiteX1492" fmla="*/ 2972903 w 3609220"/>
              <a:gd name="connsiteY1492" fmla="*/ 2906258 h 3597710"/>
              <a:gd name="connsiteX1493" fmla="*/ 2975949 w 3609220"/>
              <a:gd name="connsiteY1493" fmla="*/ 2906258 h 3597710"/>
              <a:gd name="connsiteX1494" fmla="*/ 2978995 w 3609220"/>
              <a:gd name="connsiteY1494" fmla="*/ 2903212 h 3597710"/>
              <a:gd name="connsiteX1495" fmla="*/ 2981664 w 3609220"/>
              <a:gd name="connsiteY1495" fmla="*/ 2900544 h 3597710"/>
              <a:gd name="connsiteX1496" fmla="*/ 2972904 w 3609220"/>
              <a:gd name="connsiteY1496" fmla="*/ 2909304 h 3597710"/>
              <a:gd name="connsiteX1497" fmla="*/ 2972903 w 3609220"/>
              <a:gd name="connsiteY1497" fmla="*/ 2909304 h 3597710"/>
              <a:gd name="connsiteX1498" fmla="*/ 2972903 w 3609220"/>
              <a:gd name="connsiteY1498" fmla="*/ 2909305 h 3597710"/>
              <a:gd name="connsiteX1499" fmla="*/ 2972142 w 3609220"/>
              <a:gd name="connsiteY1499" fmla="*/ 2910066 h 3597710"/>
              <a:gd name="connsiteX1500" fmla="*/ 2966811 w 3609220"/>
              <a:gd name="connsiteY1500" fmla="*/ 2906258 h 3597710"/>
              <a:gd name="connsiteX1501" fmla="*/ 2936351 w 3609220"/>
              <a:gd name="connsiteY1501" fmla="*/ 2939765 h 3597710"/>
              <a:gd name="connsiteX1502" fmla="*/ 2939397 w 3609220"/>
              <a:gd name="connsiteY1502" fmla="*/ 2939765 h 3597710"/>
              <a:gd name="connsiteX1503" fmla="*/ 2930258 w 3609220"/>
              <a:gd name="connsiteY1503" fmla="*/ 2948903 h 3597710"/>
              <a:gd name="connsiteX1504" fmla="*/ 2927212 w 3609220"/>
              <a:gd name="connsiteY1504" fmla="*/ 2948903 h 3597710"/>
              <a:gd name="connsiteX1505" fmla="*/ 2927212 w 3609220"/>
              <a:gd name="connsiteY1505" fmla="*/ 2951949 h 3597710"/>
              <a:gd name="connsiteX1506" fmla="*/ 2924166 w 3609220"/>
              <a:gd name="connsiteY1506" fmla="*/ 2951949 h 3597710"/>
              <a:gd name="connsiteX1507" fmla="*/ 2918074 w 3609220"/>
              <a:gd name="connsiteY1507" fmla="*/ 2958041 h 3597710"/>
              <a:gd name="connsiteX1508" fmla="*/ 2915028 w 3609220"/>
              <a:gd name="connsiteY1508" fmla="*/ 2964133 h 3597710"/>
              <a:gd name="connsiteX1509" fmla="*/ 2911982 w 3609220"/>
              <a:gd name="connsiteY1509" fmla="*/ 2967179 h 3597710"/>
              <a:gd name="connsiteX1510" fmla="*/ 2902844 w 3609220"/>
              <a:gd name="connsiteY1510" fmla="*/ 2976317 h 3597710"/>
              <a:gd name="connsiteX1511" fmla="*/ 2902844 w 3609220"/>
              <a:gd name="connsiteY1511" fmla="*/ 2979363 h 3597710"/>
              <a:gd name="connsiteX1512" fmla="*/ 2899798 w 3609220"/>
              <a:gd name="connsiteY1512" fmla="*/ 2982409 h 3597710"/>
              <a:gd name="connsiteX1513" fmla="*/ 2872383 w 3609220"/>
              <a:gd name="connsiteY1513" fmla="*/ 3006778 h 3597710"/>
              <a:gd name="connsiteX1514" fmla="*/ 2869337 w 3609220"/>
              <a:gd name="connsiteY1514" fmla="*/ 3003732 h 3597710"/>
              <a:gd name="connsiteX1515" fmla="*/ 2872383 w 3609220"/>
              <a:gd name="connsiteY1515" fmla="*/ 3000686 h 3597710"/>
              <a:gd name="connsiteX1516" fmla="*/ 2875429 w 3609220"/>
              <a:gd name="connsiteY1516" fmla="*/ 2997640 h 3597710"/>
              <a:gd name="connsiteX1517" fmla="*/ 2872383 w 3609220"/>
              <a:gd name="connsiteY1517" fmla="*/ 2997640 h 3597710"/>
              <a:gd name="connsiteX1518" fmla="*/ 2869337 w 3609220"/>
              <a:gd name="connsiteY1518" fmla="*/ 3000686 h 3597710"/>
              <a:gd name="connsiteX1519" fmla="*/ 2866291 w 3609220"/>
              <a:gd name="connsiteY1519" fmla="*/ 3003732 h 3597710"/>
              <a:gd name="connsiteX1520" fmla="*/ 2866291 w 3609220"/>
              <a:gd name="connsiteY1520" fmla="*/ 3006778 h 3597710"/>
              <a:gd name="connsiteX1521" fmla="*/ 2866291 w 3609220"/>
              <a:gd name="connsiteY1521" fmla="*/ 3009824 h 3597710"/>
              <a:gd name="connsiteX1522" fmla="*/ 2838876 w 3609220"/>
              <a:gd name="connsiteY1522" fmla="*/ 3031146 h 3597710"/>
              <a:gd name="connsiteX1523" fmla="*/ 2838876 w 3609220"/>
              <a:gd name="connsiteY1523" fmla="*/ 3034192 h 3597710"/>
              <a:gd name="connsiteX1524" fmla="*/ 2777955 w 3609220"/>
              <a:gd name="connsiteY1524" fmla="*/ 3076837 h 3597710"/>
              <a:gd name="connsiteX1525" fmla="*/ 2692665 w 3609220"/>
              <a:gd name="connsiteY1525" fmla="*/ 3134712 h 3597710"/>
              <a:gd name="connsiteX1526" fmla="*/ 2674389 w 3609220"/>
              <a:gd name="connsiteY1526" fmla="*/ 3146896 h 3597710"/>
              <a:gd name="connsiteX1527" fmla="*/ 2671343 w 3609220"/>
              <a:gd name="connsiteY1527" fmla="*/ 3146896 h 3597710"/>
              <a:gd name="connsiteX1528" fmla="*/ 2662205 w 3609220"/>
              <a:gd name="connsiteY1528" fmla="*/ 3149942 h 3597710"/>
              <a:gd name="connsiteX1529" fmla="*/ 2659159 w 3609220"/>
              <a:gd name="connsiteY1529" fmla="*/ 3152988 h 3597710"/>
              <a:gd name="connsiteX1530" fmla="*/ 2662205 w 3609220"/>
              <a:gd name="connsiteY1530" fmla="*/ 3152988 h 3597710"/>
              <a:gd name="connsiteX1531" fmla="*/ 2616514 w 3609220"/>
              <a:gd name="connsiteY1531" fmla="*/ 3180402 h 3597710"/>
              <a:gd name="connsiteX1532" fmla="*/ 2579961 w 3609220"/>
              <a:gd name="connsiteY1532" fmla="*/ 3201725 h 3597710"/>
              <a:gd name="connsiteX1533" fmla="*/ 2567777 w 3609220"/>
              <a:gd name="connsiteY1533" fmla="*/ 3207817 h 3597710"/>
              <a:gd name="connsiteX1534" fmla="*/ 2534270 w 3609220"/>
              <a:gd name="connsiteY1534" fmla="*/ 3223047 h 3597710"/>
              <a:gd name="connsiteX1535" fmla="*/ 2509901 w 3609220"/>
              <a:gd name="connsiteY1535" fmla="*/ 3238277 h 3597710"/>
              <a:gd name="connsiteX1536" fmla="*/ 2372829 w 3609220"/>
              <a:gd name="connsiteY1536" fmla="*/ 3302244 h 3597710"/>
              <a:gd name="connsiteX1537" fmla="*/ 2263170 w 3609220"/>
              <a:gd name="connsiteY1537" fmla="*/ 3341843 h 3597710"/>
              <a:gd name="connsiteX1538" fmla="*/ 2150466 w 3609220"/>
              <a:gd name="connsiteY1538" fmla="*/ 3372303 h 3597710"/>
              <a:gd name="connsiteX1539" fmla="*/ 2138282 w 3609220"/>
              <a:gd name="connsiteY1539" fmla="*/ 3375349 h 3597710"/>
              <a:gd name="connsiteX1540" fmla="*/ 1918965 w 3609220"/>
              <a:gd name="connsiteY1540" fmla="*/ 3405810 h 3597710"/>
              <a:gd name="connsiteX1541" fmla="*/ 1806641 w 3609220"/>
              <a:gd name="connsiteY1541" fmla="*/ 3409998 h 3597710"/>
              <a:gd name="connsiteX1542" fmla="*/ 1755289 w 3609220"/>
              <a:gd name="connsiteY1542" fmla="*/ 3406622 h 3597710"/>
              <a:gd name="connsiteX1543" fmla="*/ 1765519 w 3609220"/>
              <a:gd name="connsiteY1543" fmla="*/ 3406952 h 3597710"/>
              <a:gd name="connsiteX1544" fmla="*/ 1794076 w 3609220"/>
              <a:gd name="connsiteY1544" fmla="*/ 3405810 h 3597710"/>
              <a:gd name="connsiteX1545" fmla="*/ 1797122 w 3609220"/>
              <a:gd name="connsiteY1545" fmla="*/ 3405810 h 3597710"/>
              <a:gd name="connsiteX1546" fmla="*/ 1888504 w 3609220"/>
              <a:gd name="connsiteY1546" fmla="*/ 3402764 h 3597710"/>
              <a:gd name="connsiteX1547" fmla="*/ 1891550 w 3609220"/>
              <a:gd name="connsiteY1547" fmla="*/ 3402764 h 3597710"/>
              <a:gd name="connsiteX1548" fmla="*/ 1894596 w 3609220"/>
              <a:gd name="connsiteY1548" fmla="*/ 3399718 h 3597710"/>
              <a:gd name="connsiteX1549" fmla="*/ 1888504 w 3609220"/>
              <a:gd name="connsiteY1549" fmla="*/ 3399718 h 3597710"/>
              <a:gd name="connsiteX1550" fmla="*/ 1888504 w 3609220"/>
              <a:gd name="connsiteY1550" fmla="*/ 3402764 h 3597710"/>
              <a:gd name="connsiteX1551" fmla="*/ 1797122 w 3609220"/>
              <a:gd name="connsiteY1551" fmla="*/ 3402764 h 3597710"/>
              <a:gd name="connsiteX1552" fmla="*/ 1794076 w 3609220"/>
              <a:gd name="connsiteY1552" fmla="*/ 3396672 h 3597710"/>
              <a:gd name="connsiteX1553" fmla="*/ 1791030 w 3609220"/>
              <a:gd name="connsiteY1553" fmla="*/ 3396672 h 3597710"/>
              <a:gd name="connsiteX1554" fmla="*/ 1791030 w 3609220"/>
              <a:gd name="connsiteY1554" fmla="*/ 3399718 h 3597710"/>
              <a:gd name="connsiteX1555" fmla="*/ 1727063 w 3609220"/>
              <a:gd name="connsiteY1555" fmla="*/ 3399718 h 3597710"/>
              <a:gd name="connsiteX1556" fmla="*/ 1727063 w 3609220"/>
              <a:gd name="connsiteY1556" fmla="*/ 3402764 h 3597710"/>
              <a:gd name="connsiteX1557" fmla="*/ 1714879 w 3609220"/>
              <a:gd name="connsiteY1557" fmla="*/ 3399718 h 3597710"/>
              <a:gd name="connsiteX1558" fmla="*/ 1708786 w 3609220"/>
              <a:gd name="connsiteY1558" fmla="*/ 3399718 h 3597710"/>
              <a:gd name="connsiteX1559" fmla="*/ 1711833 w 3609220"/>
              <a:gd name="connsiteY1559" fmla="*/ 3387533 h 3597710"/>
              <a:gd name="connsiteX1560" fmla="*/ 1724017 w 3609220"/>
              <a:gd name="connsiteY1560" fmla="*/ 3387533 h 3597710"/>
              <a:gd name="connsiteX1561" fmla="*/ 1742293 w 3609220"/>
              <a:gd name="connsiteY1561" fmla="*/ 3387533 h 3597710"/>
              <a:gd name="connsiteX1562" fmla="*/ 1745339 w 3609220"/>
              <a:gd name="connsiteY1562" fmla="*/ 3387533 h 3597710"/>
              <a:gd name="connsiteX1563" fmla="*/ 1748385 w 3609220"/>
              <a:gd name="connsiteY1563" fmla="*/ 3387533 h 3597710"/>
              <a:gd name="connsiteX1564" fmla="*/ 1754477 w 3609220"/>
              <a:gd name="connsiteY1564" fmla="*/ 3387533 h 3597710"/>
              <a:gd name="connsiteX1565" fmla="*/ 1757523 w 3609220"/>
              <a:gd name="connsiteY1565" fmla="*/ 3387533 h 3597710"/>
              <a:gd name="connsiteX1566" fmla="*/ 1754477 w 3609220"/>
              <a:gd name="connsiteY1566" fmla="*/ 3384487 h 3597710"/>
              <a:gd name="connsiteX1567" fmla="*/ 1748385 w 3609220"/>
              <a:gd name="connsiteY1567" fmla="*/ 3384487 h 3597710"/>
              <a:gd name="connsiteX1568" fmla="*/ 1745339 w 3609220"/>
              <a:gd name="connsiteY1568" fmla="*/ 3384487 h 3597710"/>
              <a:gd name="connsiteX1569" fmla="*/ 1745339 w 3609220"/>
              <a:gd name="connsiteY1569" fmla="*/ 3381441 h 3597710"/>
              <a:gd name="connsiteX1570" fmla="*/ 1742293 w 3609220"/>
              <a:gd name="connsiteY1570" fmla="*/ 3381441 h 3597710"/>
              <a:gd name="connsiteX1571" fmla="*/ 1739247 w 3609220"/>
              <a:gd name="connsiteY1571" fmla="*/ 3381441 h 3597710"/>
              <a:gd name="connsiteX1572" fmla="*/ 1739247 w 3609220"/>
              <a:gd name="connsiteY1572" fmla="*/ 3384487 h 3597710"/>
              <a:gd name="connsiteX1573" fmla="*/ 1724017 w 3609220"/>
              <a:gd name="connsiteY1573" fmla="*/ 3384487 h 3597710"/>
              <a:gd name="connsiteX1574" fmla="*/ 1711833 w 3609220"/>
              <a:gd name="connsiteY1574" fmla="*/ 3384487 h 3597710"/>
              <a:gd name="connsiteX1575" fmla="*/ 1693556 w 3609220"/>
              <a:gd name="connsiteY1575" fmla="*/ 3384487 h 3597710"/>
              <a:gd name="connsiteX1576" fmla="*/ 1690510 w 3609220"/>
              <a:gd name="connsiteY1576" fmla="*/ 3384487 h 3597710"/>
              <a:gd name="connsiteX1577" fmla="*/ 1693556 w 3609220"/>
              <a:gd name="connsiteY1577" fmla="*/ 3387533 h 3597710"/>
              <a:gd name="connsiteX1578" fmla="*/ 1705740 w 3609220"/>
              <a:gd name="connsiteY1578" fmla="*/ 3387533 h 3597710"/>
              <a:gd name="connsiteX1579" fmla="*/ 1699648 w 3609220"/>
              <a:gd name="connsiteY1579" fmla="*/ 3399718 h 3597710"/>
              <a:gd name="connsiteX1580" fmla="*/ 1693556 w 3609220"/>
              <a:gd name="connsiteY1580" fmla="*/ 3399718 h 3597710"/>
              <a:gd name="connsiteX1581" fmla="*/ 1690510 w 3609220"/>
              <a:gd name="connsiteY1581" fmla="*/ 3399718 h 3597710"/>
              <a:gd name="connsiteX1582" fmla="*/ 1693556 w 3609220"/>
              <a:gd name="connsiteY1582" fmla="*/ 3396672 h 3597710"/>
              <a:gd name="connsiteX1583" fmla="*/ 1690510 w 3609220"/>
              <a:gd name="connsiteY1583" fmla="*/ 3393625 h 3597710"/>
              <a:gd name="connsiteX1584" fmla="*/ 1684418 w 3609220"/>
              <a:gd name="connsiteY1584" fmla="*/ 3396672 h 3597710"/>
              <a:gd name="connsiteX1585" fmla="*/ 1681372 w 3609220"/>
              <a:gd name="connsiteY1585" fmla="*/ 3396672 h 3597710"/>
              <a:gd name="connsiteX1586" fmla="*/ 1669188 w 3609220"/>
              <a:gd name="connsiteY1586" fmla="*/ 3393625 h 3597710"/>
              <a:gd name="connsiteX1587" fmla="*/ 1663095 w 3609220"/>
              <a:gd name="connsiteY1587" fmla="*/ 3387533 h 3597710"/>
              <a:gd name="connsiteX1588" fmla="*/ 1641773 w 3609220"/>
              <a:gd name="connsiteY1588" fmla="*/ 3384487 h 3597710"/>
              <a:gd name="connsiteX1589" fmla="*/ 1638727 w 3609220"/>
              <a:gd name="connsiteY1589" fmla="*/ 3390579 h 3597710"/>
              <a:gd name="connsiteX1590" fmla="*/ 1635681 w 3609220"/>
              <a:gd name="connsiteY1590" fmla="*/ 3384487 h 3597710"/>
              <a:gd name="connsiteX1591" fmla="*/ 1617405 w 3609220"/>
              <a:gd name="connsiteY1591" fmla="*/ 3387533 h 3597710"/>
              <a:gd name="connsiteX1592" fmla="*/ 1596082 w 3609220"/>
              <a:gd name="connsiteY1592" fmla="*/ 3384487 h 3597710"/>
              <a:gd name="connsiteX1593" fmla="*/ 1593036 w 3609220"/>
              <a:gd name="connsiteY1593" fmla="*/ 3384487 h 3597710"/>
              <a:gd name="connsiteX1594" fmla="*/ 1583898 w 3609220"/>
              <a:gd name="connsiteY1594" fmla="*/ 3378395 h 3597710"/>
              <a:gd name="connsiteX1595" fmla="*/ 1559529 w 3609220"/>
              <a:gd name="connsiteY1595" fmla="*/ 3381441 h 3597710"/>
              <a:gd name="connsiteX1596" fmla="*/ 1535161 w 3609220"/>
              <a:gd name="connsiteY1596" fmla="*/ 3375349 h 3597710"/>
              <a:gd name="connsiteX1597" fmla="*/ 1522976 w 3609220"/>
              <a:gd name="connsiteY1597" fmla="*/ 3372303 h 3597710"/>
              <a:gd name="connsiteX1598" fmla="*/ 1507746 w 3609220"/>
              <a:gd name="connsiteY1598" fmla="*/ 3363165 h 3597710"/>
              <a:gd name="connsiteX1599" fmla="*/ 1446825 w 3609220"/>
              <a:gd name="connsiteY1599" fmla="*/ 3354027 h 3597710"/>
              <a:gd name="connsiteX1600" fmla="*/ 1434641 w 3609220"/>
              <a:gd name="connsiteY1600" fmla="*/ 3354027 h 3597710"/>
              <a:gd name="connsiteX1601" fmla="*/ 1425502 w 3609220"/>
              <a:gd name="connsiteY1601" fmla="*/ 3354027 h 3597710"/>
              <a:gd name="connsiteX1602" fmla="*/ 1349351 w 3609220"/>
              <a:gd name="connsiteY1602" fmla="*/ 3323566 h 3597710"/>
              <a:gd name="connsiteX1603" fmla="*/ 1315844 w 3609220"/>
              <a:gd name="connsiteY1603" fmla="*/ 3317474 h 3597710"/>
              <a:gd name="connsiteX1604" fmla="*/ 1297568 w 3609220"/>
              <a:gd name="connsiteY1604" fmla="*/ 3311382 h 3597710"/>
              <a:gd name="connsiteX1605" fmla="*/ 1300614 w 3609220"/>
              <a:gd name="connsiteY1605" fmla="*/ 3311382 h 3597710"/>
              <a:gd name="connsiteX1606" fmla="*/ 1230554 w 3609220"/>
              <a:gd name="connsiteY1606" fmla="*/ 3290060 h 3597710"/>
              <a:gd name="connsiteX1607" fmla="*/ 1218370 w 3609220"/>
              <a:gd name="connsiteY1607" fmla="*/ 3290060 h 3597710"/>
              <a:gd name="connsiteX1608" fmla="*/ 1197048 w 3609220"/>
              <a:gd name="connsiteY1608" fmla="*/ 3280922 h 3597710"/>
              <a:gd name="connsiteX1609" fmla="*/ 1200094 w 3609220"/>
              <a:gd name="connsiteY1609" fmla="*/ 3277876 h 3597710"/>
              <a:gd name="connsiteX1610" fmla="*/ 1154403 w 3609220"/>
              <a:gd name="connsiteY1610" fmla="*/ 3259599 h 3597710"/>
              <a:gd name="connsiteX1611" fmla="*/ 1133080 w 3609220"/>
              <a:gd name="connsiteY1611" fmla="*/ 3253507 h 3597710"/>
              <a:gd name="connsiteX1612" fmla="*/ 1139172 w 3609220"/>
              <a:gd name="connsiteY1612" fmla="*/ 3253507 h 3597710"/>
              <a:gd name="connsiteX1613" fmla="*/ 1093481 w 3609220"/>
              <a:gd name="connsiteY1613" fmla="*/ 3235231 h 3597710"/>
              <a:gd name="connsiteX1614" fmla="*/ 1044744 w 3609220"/>
              <a:gd name="connsiteY1614" fmla="*/ 3210863 h 3597710"/>
              <a:gd name="connsiteX1615" fmla="*/ 1041698 w 3609220"/>
              <a:gd name="connsiteY1615" fmla="*/ 3207817 h 3597710"/>
              <a:gd name="connsiteX1616" fmla="*/ 1032560 w 3609220"/>
              <a:gd name="connsiteY1616" fmla="*/ 3207817 h 3597710"/>
              <a:gd name="connsiteX1617" fmla="*/ 1005145 w 3609220"/>
              <a:gd name="connsiteY1617" fmla="*/ 3195633 h 3597710"/>
              <a:gd name="connsiteX1618" fmla="*/ 999053 w 3609220"/>
              <a:gd name="connsiteY1618" fmla="*/ 3183448 h 3597710"/>
              <a:gd name="connsiteX1619" fmla="*/ 980777 w 3609220"/>
              <a:gd name="connsiteY1619" fmla="*/ 3180402 h 3597710"/>
              <a:gd name="connsiteX1620" fmla="*/ 980777 w 3609220"/>
              <a:gd name="connsiteY1620" fmla="*/ 3177356 h 3597710"/>
              <a:gd name="connsiteX1621" fmla="*/ 938132 w 3609220"/>
              <a:gd name="connsiteY1621" fmla="*/ 3156034 h 3597710"/>
              <a:gd name="connsiteX1622" fmla="*/ 950316 w 3609220"/>
              <a:gd name="connsiteY1622" fmla="*/ 3159080 h 3597710"/>
              <a:gd name="connsiteX1623" fmla="*/ 916810 w 3609220"/>
              <a:gd name="connsiteY1623" fmla="*/ 3134712 h 3597710"/>
              <a:gd name="connsiteX1624" fmla="*/ 913763 w 3609220"/>
              <a:gd name="connsiteY1624" fmla="*/ 3137758 h 3597710"/>
              <a:gd name="connsiteX1625" fmla="*/ 904625 w 3609220"/>
              <a:gd name="connsiteY1625" fmla="*/ 3128620 h 3597710"/>
              <a:gd name="connsiteX1626" fmla="*/ 883303 w 3609220"/>
              <a:gd name="connsiteY1626" fmla="*/ 3119481 h 3597710"/>
              <a:gd name="connsiteX1627" fmla="*/ 874165 w 3609220"/>
              <a:gd name="connsiteY1627" fmla="*/ 3110343 h 3597710"/>
              <a:gd name="connsiteX1628" fmla="*/ 871119 w 3609220"/>
              <a:gd name="connsiteY1628" fmla="*/ 3110343 h 3597710"/>
              <a:gd name="connsiteX1629" fmla="*/ 877211 w 3609220"/>
              <a:gd name="connsiteY1629" fmla="*/ 3116435 h 3597710"/>
              <a:gd name="connsiteX1630" fmla="*/ 855888 w 3609220"/>
              <a:gd name="connsiteY1630" fmla="*/ 3095113 h 3597710"/>
              <a:gd name="connsiteX1631" fmla="*/ 846750 w 3609220"/>
              <a:gd name="connsiteY1631" fmla="*/ 3089021 h 3597710"/>
              <a:gd name="connsiteX1632" fmla="*/ 846750 w 3609220"/>
              <a:gd name="connsiteY1632" fmla="*/ 3098159 h 3597710"/>
              <a:gd name="connsiteX1633" fmla="*/ 843704 w 3609220"/>
              <a:gd name="connsiteY1633" fmla="*/ 3098159 h 3597710"/>
              <a:gd name="connsiteX1634" fmla="*/ 825428 w 3609220"/>
              <a:gd name="connsiteY1634" fmla="*/ 3082929 h 3597710"/>
              <a:gd name="connsiteX1635" fmla="*/ 825428 w 3609220"/>
              <a:gd name="connsiteY1635" fmla="*/ 3079883 h 3597710"/>
              <a:gd name="connsiteX1636" fmla="*/ 831520 w 3609220"/>
              <a:gd name="connsiteY1636" fmla="*/ 3082929 h 3597710"/>
              <a:gd name="connsiteX1637" fmla="*/ 834566 w 3609220"/>
              <a:gd name="connsiteY1637" fmla="*/ 3085975 h 3597710"/>
              <a:gd name="connsiteX1638" fmla="*/ 834566 w 3609220"/>
              <a:gd name="connsiteY1638" fmla="*/ 3082929 h 3597710"/>
              <a:gd name="connsiteX1639" fmla="*/ 825428 w 3609220"/>
              <a:gd name="connsiteY1639" fmla="*/ 3076837 h 3597710"/>
              <a:gd name="connsiteX1640" fmla="*/ 813243 w 3609220"/>
              <a:gd name="connsiteY1640" fmla="*/ 3064653 h 3597710"/>
              <a:gd name="connsiteX1641" fmla="*/ 785829 w 3609220"/>
              <a:gd name="connsiteY1641" fmla="*/ 3049422 h 3597710"/>
              <a:gd name="connsiteX1642" fmla="*/ 770598 w 3609220"/>
              <a:gd name="connsiteY1642" fmla="*/ 3034192 h 3597710"/>
              <a:gd name="connsiteX1643" fmla="*/ 767552 w 3609220"/>
              <a:gd name="connsiteY1643" fmla="*/ 3031146 h 3597710"/>
              <a:gd name="connsiteX1644" fmla="*/ 764506 w 3609220"/>
              <a:gd name="connsiteY1644" fmla="*/ 3031146 h 3597710"/>
              <a:gd name="connsiteX1645" fmla="*/ 718815 w 3609220"/>
              <a:gd name="connsiteY1645" fmla="*/ 2985455 h 3597710"/>
              <a:gd name="connsiteX1646" fmla="*/ 703585 w 3609220"/>
              <a:gd name="connsiteY1646" fmla="*/ 2964133 h 3597710"/>
              <a:gd name="connsiteX1647" fmla="*/ 621341 w 3609220"/>
              <a:gd name="connsiteY1647" fmla="*/ 2872752 h 3597710"/>
              <a:gd name="connsiteX1648" fmla="*/ 551282 w 3609220"/>
              <a:gd name="connsiteY1648" fmla="*/ 2799647 h 3597710"/>
              <a:gd name="connsiteX1649" fmla="*/ 554328 w 3609220"/>
              <a:gd name="connsiteY1649" fmla="*/ 2814877 h 3597710"/>
              <a:gd name="connsiteX1650" fmla="*/ 536051 w 3609220"/>
              <a:gd name="connsiteY1650" fmla="*/ 2793555 h 3597710"/>
              <a:gd name="connsiteX1651" fmla="*/ 526913 w 3609220"/>
              <a:gd name="connsiteY1651" fmla="*/ 2784416 h 3597710"/>
              <a:gd name="connsiteX1652" fmla="*/ 526913 w 3609220"/>
              <a:gd name="connsiteY1652" fmla="*/ 2778324 h 3597710"/>
              <a:gd name="connsiteX1653" fmla="*/ 523867 w 3609220"/>
              <a:gd name="connsiteY1653" fmla="*/ 2778324 h 3597710"/>
              <a:gd name="connsiteX1654" fmla="*/ 517775 w 3609220"/>
              <a:gd name="connsiteY1654" fmla="*/ 2750910 h 3597710"/>
              <a:gd name="connsiteX1655" fmla="*/ 514729 w 3609220"/>
              <a:gd name="connsiteY1655" fmla="*/ 2744818 h 3597710"/>
              <a:gd name="connsiteX1656" fmla="*/ 511683 w 3609220"/>
              <a:gd name="connsiteY1656" fmla="*/ 2741772 h 3597710"/>
              <a:gd name="connsiteX1657" fmla="*/ 508637 w 3609220"/>
              <a:gd name="connsiteY1657" fmla="*/ 2738726 h 3597710"/>
              <a:gd name="connsiteX1658" fmla="*/ 496453 w 3609220"/>
              <a:gd name="connsiteY1658" fmla="*/ 2723496 h 3597710"/>
              <a:gd name="connsiteX1659" fmla="*/ 493407 w 3609220"/>
              <a:gd name="connsiteY1659" fmla="*/ 2720449 h 3597710"/>
              <a:gd name="connsiteX1660" fmla="*/ 493407 w 3609220"/>
              <a:gd name="connsiteY1660" fmla="*/ 2723496 h 3597710"/>
              <a:gd name="connsiteX1661" fmla="*/ 496453 w 3609220"/>
              <a:gd name="connsiteY1661" fmla="*/ 2729588 h 3597710"/>
              <a:gd name="connsiteX1662" fmla="*/ 481222 w 3609220"/>
              <a:gd name="connsiteY1662" fmla="*/ 2726542 h 3597710"/>
              <a:gd name="connsiteX1663" fmla="*/ 481222 w 3609220"/>
              <a:gd name="connsiteY1663" fmla="*/ 2723496 h 3597710"/>
              <a:gd name="connsiteX1664" fmla="*/ 472084 w 3609220"/>
              <a:gd name="connsiteY1664" fmla="*/ 2683897 h 3597710"/>
              <a:gd name="connsiteX1665" fmla="*/ 469038 w 3609220"/>
              <a:gd name="connsiteY1665" fmla="*/ 2680851 h 3597710"/>
              <a:gd name="connsiteX1666" fmla="*/ 469038 w 3609220"/>
              <a:gd name="connsiteY1666" fmla="*/ 2677805 h 3597710"/>
              <a:gd name="connsiteX1667" fmla="*/ 450762 w 3609220"/>
              <a:gd name="connsiteY1667" fmla="*/ 2644298 h 3597710"/>
              <a:gd name="connsiteX1668" fmla="*/ 435531 w 3609220"/>
              <a:gd name="connsiteY1668" fmla="*/ 2629068 h 3597710"/>
              <a:gd name="connsiteX1669" fmla="*/ 435531 w 3609220"/>
              <a:gd name="connsiteY1669" fmla="*/ 2626022 h 3597710"/>
              <a:gd name="connsiteX1670" fmla="*/ 432485 w 3609220"/>
              <a:gd name="connsiteY1670" fmla="*/ 2626022 h 3597710"/>
              <a:gd name="connsiteX1671" fmla="*/ 426393 w 3609220"/>
              <a:gd name="connsiteY1671" fmla="*/ 2619930 h 3597710"/>
              <a:gd name="connsiteX1672" fmla="*/ 426393 w 3609220"/>
              <a:gd name="connsiteY1672" fmla="*/ 2622976 h 3597710"/>
              <a:gd name="connsiteX1673" fmla="*/ 429439 w 3609220"/>
              <a:gd name="connsiteY1673" fmla="*/ 2629068 h 3597710"/>
              <a:gd name="connsiteX1674" fmla="*/ 420301 w 3609220"/>
              <a:gd name="connsiteY1674" fmla="*/ 2619930 h 3597710"/>
              <a:gd name="connsiteX1675" fmla="*/ 408117 w 3609220"/>
              <a:gd name="connsiteY1675" fmla="*/ 2613838 h 3597710"/>
              <a:gd name="connsiteX1676" fmla="*/ 402025 w 3609220"/>
              <a:gd name="connsiteY1676" fmla="*/ 2595562 h 3597710"/>
              <a:gd name="connsiteX1677" fmla="*/ 405071 w 3609220"/>
              <a:gd name="connsiteY1677" fmla="*/ 2595562 h 3597710"/>
              <a:gd name="connsiteX1678" fmla="*/ 405071 w 3609220"/>
              <a:gd name="connsiteY1678" fmla="*/ 2592516 h 3597710"/>
              <a:gd name="connsiteX1679" fmla="*/ 402025 w 3609220"/>
              <a:gd name="connsiteY1679" fmla="*/ 2589470 h 3597710"/>
              <a:gd name="connsiteX1680" fmla="*/ 398978 w 3609220"/>
              <a:gd name="connsiteY1680" fmla="*/ 2580331 h 3597710"/>
              <a:gd name="connsiteX1681" fmla="*/ 395932 w 3609220"/>
              <a:gd name="connsiteY1681" fmla="*/ 2577285 h 3597710"/>
              <a:gd name="connsiteX1682" fmla="*/ 395932 w 3609220"/>
              <a:gd name="connsiteY1682" fmla="*/ 2565101 h 3597710"/>
              <a:gd name="connsiteX1683" fmla="*/ 405071 w 3609220"/>
              <a:gd name="connsiteY1683" fmla="*/ 2580331 h 3597710"/>
              <a:gd name="connsiteX1684" fmla="*/ 405071 w 3609220"/>
              <a:gd name="connsiteY1684" fmla="*/ 2571193 h 3597710"/>
              <a:gd name="connsiteX1685" fmla="*/ 398978 w 3609220"/>
              <a:gd name="connsiteY1685" fmla="*/ 2562055 h 3597710"/>
              <a:gd name="connsiteX1686" fmla="*/ 371564 w 3609220"/>
              <a:gd name="connsiteY1686" fmla="*/ 2491996 h 3597710"/>
              <a:gd name="connsiteX1687" fmla="*/ 350241 w 3609220"/>
              <a:gd name="connsiteY1687" fmla="*/ 2464582 h 3597710"/>
              <a:gd name="connsiteX1688" fmla="*/ 353287 w 3609220"/>
              <a:gd name="connsiteY1688" fmla="*/ 2461536 h 3597710"/>
              <a:gd name="connsiteX1689" fmla="*/ 350241 w 3609220"/>
              <a:gd name="connsiteY1689" fmla="*/ 2455444 h 3597710"/>
              <a:gd name="connsiteX1690" fmla="*/ 347195 w 3609220"/>
              <a:gd name="connsiteY1690" fmla="*/ 2452398 h 3597710"/>
              <a:gd name="connsiteX1691" fmla="*/ 347195 w 3609220"/>
              <a:gd name="connsiteY1691" fmla="*/ 2455444 h 3597710"/>
              <a:gd name="connsiteX1692" fmla="*/ 341103 w 3609220"/>
              <a:gd name="connsiteY1692" fmla="*/ 2446305 h 3597710"/>
              <a:gd name="connsiteX1693" fmla="*/ 344149 w 3609220"/>
              <a:gd name="connsiteY1693" fmla="*/ 2443259 h 3597710"/>
              <a:gd name="connsiteX1694" fmla="*/ 328919 w 3609220"/>
              <a:gd name="connsiteY1694" fmla="*/ 2418891 h 3597710"/>
              <a:gd name="connsiteX1695" fmla="*/ 328919 w 3609220"/>
              <a:gd name="connsiteY1695" fmla="*/ 2415845 h 3597710"/>
              <a:gd name="connsiteX1696" fmla="*/ 325873 w 3609220"/>
              <a:gd name="connsiteY1696" fmla="*/ 2415845 h 3597710"/>
              <a:gd name="connsiteX1697" fmla="*/ 322827 w 3609220"/>
              <a:gd name="connsiteY1697" fmla="*/ 2415845 h 3597710"/>
              <a:gd name="connsiteX1698" fmla="*/ 322827 w 3609220"/>
              <a:gd name="connsiteY1698" fmla="*/ 2412799 h 3597710"/>
              <a:gd name="connsiteX1699" fmla="*/ 316735 w 3609220"/>
              <a:gd name="connsiteY1699" fmla="*/ 2409753 h 3597710"/>
              <a:gd name="connsiteX1700" fmla="*/ 316735 w 3609220"/>
              <a:gd name="connsiteY1700" fmla="*/ 2415845 h 3597710"/>
              <a:gd name="connsiteX1701" fmla="*/ 313689 w 3609220"/>
              <a:gd name="connsiteY1701" fmla="*/ 2412799 h 3597710"/>
              <a:gd name="connsiteX1702" fmla="*/ 301504 w 3609220"/>
              <a:gd name="connsiteY1702" fmla="*/ 2394523 h 3597710"/>
              <a:gd name="connsiteX1703" fmla="*/ 295412 w 3609220"/>
              <a:gd name="connsiteY1703" fmla="*/ 2367108 h 3597710"/>
              <a:gd name="connsiteX1704" fmla="*/ 289320 w 3609220"/>
              <a:gd name="connsiteY1704" fmla="*/ 2364062 h 3597710"/>
              <a:gd name="connsiteX1705" fmla="*/ 289320 w 3609220"/>
              <a:gd name="connsiteY1705" fmla="*/ 2348832 h 3597710"/>
              <a:gd name="connsiteX1706" fmla="*/ 283228 w 3609220"/>
              <a:gd name="connsiteY1706" fmla="*/ 2351878 h 3597710"/>
              <a:gd name="connsiteX1707" fmla="*/ 283228 w 3609220"/>
              <a:gd name="connsiteY1707" fmla="*/ 2342740 h 3597710"/>
              <a:gd name="connsiteX1708" fmla="*/ 258860 w 3609220"/>
              <a:gd name="connsiteY1708" fmla="*/ 2269635 h 3597710"/>
              <a:gd name="connsiteX1709" fmla="*/ 258860 w 3609220"/>
              <a:gd name="connsiteY1709" fmla="*/ 2245266 h 3597710"/>
              <a:gd name="connsiteX1710" fmla="*/ 252767 w 3609220"/>
              <a:gd name="connsiteY1710" fmla="*/ 2239174 h 3597710"/>
              <a:gd name="connsiteX1711" fmla="*/ 246675 w 3609220"/>
              <a:gd name="connsiteY1711" fmla="*/ 2214806 h 3597710"/>
              <a:gd name="connsiteX1712" fmla="*/ 240583 w 3609220"/>
              <a:gd name="connsiteY1712" fmla="*/ 2211760 h 3597710"/>
              <a:gd name="connsiteX1713" fmla="*/ 243629 w 3609220"/>
              <a:gd name="connsiteY1713" fmla="*/ 2208714 h 3597710"/>
              <a:gd name="connsiteX1714" fmla="*/ 231445 w 3609220"/>
              <a:gd name="connsiteY1714" fmla="*/ 2175207 h 3597710"/>
              <a:gd name="connsiteX1715" fmla="*/ 231445 w 3609220"/>
              <a:gd name="connsiteY1715" fmla="*/ 2150839 h 3597710"/>
              <a:gd name="connsiteX1716" fmla="*/ 222307 w 3609220"/>
              <a:gd name="connsiteY1716" fmla="*/ 2135609 h 3597710"/>
              <a:gd name="connsiteX1717" fmla="*/ 225353 w 3609220"/>
              <a:gd name="connsiteY1717" fmla="*/ 2117333 h 3597710"/>
              <a:gd name="connsiteX1718" fmla="*/ 216215 w 3609220"/>
              <a:gd name="connsiteY1718" fmla="*/ 2089918 h 3597710"/>
              <a:gd name="connsiteX1719" fmla="*/ 219261 w 3609220"/>
              <a:gd name="connsiteY1719" fmla="*/ 2089918 h 3597710"/>
              <a:gd name="connsiteX1720" fmla="*/ 213169 w 3609220"/>
              <a:gd name="connsiteY1720" fmla="*/ 2050320 h 3597710"/>
              <a:gd name="connsiteX1721" fmla="*/ 219261 w 3609220"/>
              <a:gd name="connsiteY1721" fmla="*/ 2056412 h 3597710"/>
              <a:gd name="connsiteX1722" fmla="*/ 221831 w 3609220"/>
              <a:gd name="connsiteY1722" fmla="*/ 2064122 h 3597710"/>
              <a:gd name="connsiteX1723" fmla="*/ 220403 w 3609220"/>
              <a:gd name="connsiteY1723" fmla="*/ 2068977 h 3597710"/>
              <a:gd name="connsiteX1724" fmla="*/ 216215 w 3609220"/>
              <a:gd name="connsiteY1724" fmla="*/ 2068596 h 3597710"/>
              <a:gd name="connsiteX1725" fmla="*/ 222307 w 3609220"/>
              <a:gd name="connsiteY1725" fmla="*/ 2080780 h 3597710"/>
              <a:gd name="connsiteX1726" fmla="*/ 228399 w 3609220"/>
              <a:gd name="connsiteY1726" fmla="*/ 2102102 h 3597710"/>
              <a:gd name="connsiteX1727" fmla="*/ 228399 w 3609220"/>
              <a:gd name="connsiteY1727" fmla="*/ 2105148 h 3597710"/>
              <a:gd name="connsiteX1728" fmla="*/ 228399 w 3609220"/>
              <a:gd name="connsiteY1728" fmla="*/ 2108194 h 3597710"/>
              <a:gd name="connsiteX1729" fmla="*/ 231445 w 3609220"/>
              <a:gd name="connsiteY1729" fmla="*/ 2108194 h 3597710"/>
              <a:gd name="connsiteX1730" fmla="*/ 234491 w 3609220"/>
              <a:gd name="connsiteY1730" fmla="*/ 2092964 h 3597710"/>
              <a:gd name="connsiteX1731" fmla="*/ 231445 w 3609220"/>
              <a:gd name="connsiteY1731" fmla="*/ 2089918 h 3597710"/>
              <a:gd name="connsiteX1732" fmla="*/ 231445 w 3609220"/>
              <a:gd name="connsiteY1732" fmla="*/ 2086872 h 3597710"/>
              <a:gd name="connsiteX1733" fmla="*/ 228399 w 3609220"/>
              <a:gd name="connsiteY1733" fmla="*/ 2083826 h 3597710"/>
              <a:gd name="connsiteX1734" fmla="*/ 228399 w 3609220"/>
              <a:gd name="connsiteY1734" fmla="*/ 2062504 h 3597710"/>
              <a:gd name="connsiteX1735" fmla="*/ 237537 w 3609220"/>
              <a:gd name="connsiteY1735" fmla="*/ 2056412 h 3597710"/>
              <a:gd name="connsiteX1736" fmla="*/ 237537 w 3609220"/>
              <a:gd name="connsiteY1736" fmla="*/ 2022905 h 3597710"/>
              <a:gd name="connsiteX1737" fmla="*/ 246675 w 3609220"/>
              <a:gd name="connsiteY1737" fmla="*/ 1894971 h 3597710"/>
              <a:gd name="connsiteX1738" fmla="*/ 243629 w 3609220"/>
              <a:gd name="connsiteY1738" fmla="*/ 1891925 h 3597710"/>
              <a:gd name="connsiteX1739" fmla="*/ 240583 w 3609220"/>
              <a:gd name="connsiteY1739" fmla="*/ 1894971 h 3597710"/>
              <a:gd name="connsiteX1740" fmla="*/ 234491 w 3609220"/>
              <a:gd name="connsiteY1740" fmla="*/ 2013767 h 3597710"/>
              <a:gd name="connsiteX1741" fmla="*/ 231445 w 3609220"/>
              <a:gd name="connsiteY1741" fmla="*/ 2013767 h 3597710"/>
              <a:gd name="connsiteX1742" fmla="*/ 228399 w 3609220"/>
              <a:gd name="connsiteY1742" fmla="*/ 2007675 h 3597710"/>
              <a:gd name="connsiteX1743" fmla="*/ 231445 w 3609220"/>
              <a:gd name="connsiteY1743" fmla="*/ 2016813 h 3597710"/>
              <a:gd name="connsiteX1744" fmla="*/ 228399 w 3609220"/>
              <a:gd name="connsiteY1744" fmla="*/ 2019859 h 3597710"/>
              <a:gd name="connsiteX1745" fmla="*/ 225353 w 3609220"/>
              <a:gd name="connsiteY1745" fmla="*/ 1986353 h 3597710"/>
              <a:gd name="connsiteX1746" fmla="*/ 222307 w 3609220"/>
              <a:gd name="connsiteY1746" fmla="*/ 1995491 h 3597710"/>
              <a:gd name="connsiteX1747" fmla="*/ 216215 w 3609220"/>
              <a:gd name="connsiteY1747" fmla="*/ 1974168 h 3597710"/>
              <a:gd name="connsiteX1748" fmla="*/ 216215 w 3609220"/>
              <a:gd name="connsiteY1748" fmla="*/ 1943708 h 3597710"/>
              <a:gd name="connsiteX1749" fmla="*/ 213169 w 3609220"/>
              <a:gd name="connsiteY1749" fmla="*/ 1925432 h 3597710"/>
              <a:gd name="connsiteX1750" fmla="*/ 213169 w 3609220"/>
              <a:gd name="connsiteY1750" fmla="*/ 1852327 h 3597710"/>
              <a:gd name="connsiteX1751" fmla="*/ 210123 w 3609220"/>
              <a:gd name="connsiteY1751" fmla="*/ 1858419 h 3597710"/>
              <a:gd name="connsiteX1752" fmla="*/ 210123 w 3609220"/>
              <a:gd name="connsiteY1752" fmla="*/ 1855373 h 3597710"/>
              <a:gd name="connsiteX1753" fmla="*/ 210123 w 3609220"/>
              <a:gd name="connsiteY1753" fmla="*/ 1852327 h 3597710"/>
              <a:gd name="connsiteX1754" fmla="*/ 210123 w 3609220"/>
              <a:gd name="connsiteY1754" fmla="*/ 1846235 h 3597710"/>
              <a:gd name="connsiteX1755" fmla="*/ 207076 w 3609220"/>
              <a:gd name="connsiteY1755" fmla="*/ 1803590 h 3597710"/>
              <a:gd name="connsiteX1756" fmla="*/ 207076 w 3609220"/>
              <a:gd name="connsiteY1756" fmla="*/ 1797498 h 3597710"/>
              <a:gd name="connsiteX1757" fmla="*/ 207076 w 3609220"/>
              <a:gd name="connsiteY1757" fmla="*/ 1788360 h 3597710"/>
              <a:gd name="connsiteX1758" fmla="*/ 207076 w 3609220"/>
              <a:gd name="connsiteY1758" fmla="*/ 1770083 h 3597710"/>
              <a:gd name="connsiteX1759" fmla="*/ 207076 w 3609220"/>
              <a:gd name="connsiteY1759" fmla="*/ 1767037 h 3597710"/>
              <a:gd name="connsiteX1760" fmla="*/ 207076 w 3609220"/>
              <a:gd name="connsiteY1760" fmla="*/ 1763991 h 3597710"/>
              <a:gd name="connsiteX1761" fmla="*/ 204030 w 3609220"/>
              <a:gd name="connsiteY1761" fmla="*/ 1763991 h 3597710"/>
              <a:gd name="connsiteX1762" fmla="*/ 210123 w 3609220"/>
              <a:gd name="connsiteY1762" fmla="*/ 1760945 h 3597710"/>
              <a:gd name="connsiteX1763" fmla="*/ 207076 w 3609220"/>
              <a:gd name="connsiteY1763" fmla="*/ 1751807 h 3597710"/>
              <a:gd name="connsiteX1764" fmla="*/ 204030 w 3609220"/>
              <a:gd name="connsiteY1764" fmla="*/ 1754853 h 3597710"/>
              <a:gd name="connsiteX1765" fmla="*/ 204030 w 3609220"/>
              <a:gd name="connsiteY1765" fmla="*/ 1748761 h 3597710"/>
              <a:gd name="connsiteX1766" fmla="*/ 207076 w 3609220"/>
              <a:gd name="connsiteY1766" fmla="*/ 1709163 h 3597710"/>
              <a:gd name="connsiteX1767" fmla="*/ 210123 w 3609220"/>
              <a:gd name="connsiteY1767" fmla="*/ 1696978 h 3597710"/>
              <a:gd name="connsiteX1768" fmla="*/ 210123 w 3609220"/>
              <a:gd name="connsiteY1768" fmla="*/ 1690886 h 3597710"/>
              <a:gd name="connsiteX1769" fmla="*/ 213169 w 3609220"/>
              <a:gd name="connsiteY1769" fmla="*/ 1684794 h 3597710"/>
              <a:gd name="connsiteX1770" fmla="*/ 216215 w 3609220"/>
              <a:gd name="connsiteY1770" fmla="*/ 1687840 h 3597710"/>
              <a:gd name="connsiteX1771" fmla="*/ 219261 w 3609220"/>
              <a:gd name="connsiteY1771" fmla="*/ 1690886 h 3597710"/>
              <a:gd name="connsiteX1772" fmla="*/ 219261 w 3609220"/>
              <a:gd name="connsiteY1772" fmla="*/ 1687840 h 3597710"/>
              <a:gd name="connsiteX1773" fmla="*/ 222307 w 3609220"/>
              <a:gd name="connsiteY1773" fmla="*/ 1687840 h 3597710"/>
              <a:gd name="connsiteX1774" fmla="*/ 219261 w 3609220"/>
              <a:gd name="connsiteY1774" fmla="*/ 1681748 h 3597710"/>
              <a:gd name="connsiteX1775" fmla="*/ 213169 w 3609220"/>
              <a:gd name="connsiteY1775" fmla="*/ 1675656 h 3597710"/>
              <a:gd name="connsiteX1776" fmla="*/ 210123 w 3609220"/>
              <a:gd name="connsiteY1776" fmla="*/ 1678702 h 3597710"/>
              <a:gd name="connsiteX1777" fmla="*/ 207076 w 3609220"/>
              <a:gd name="connsiteY1777" fmla="*/ 1669564 h 3597710"/>
              <a:gd name="connsiteX1778" fmla="*/ 210123 w 3609220"/>
              <a:gd name="connsiteY1778" fmla="*/ 1654334 h 3597710"/>
              <a:gd name="connsiteX1779" fmla="*/ 213169 w 3609220"/>
              <a:gd name="connsiteY1779" fmla="*/ 1657380 h 3597710"/>
              <a:gd name="connsiteX1780" fmla="*/ 213169 w 3609220"/>
              <a:gd name="connsiteY1780" fmla="*/ 1654334 h 3597710"/>
              <a:gd name="connsiteX1781" fmla="*/ 213169 w 3609220"/>
              <a:gd name="connsiteY1781" fmla="*/ 1648242 h 3597710"/>
              <a:gd name="connsiteX1782" fmla="*/ 213169 w 3609220"/>
              <a:gd name="connsiteY1782" fmla="*/ 1645196 h 3597710"/>
              <a:gd name="connsiteX1783" fmla="*/ 213169 w 3609220"/>
              <a:gd name="connsiteY1783" fmla="*/ 1642150 h 3597710"/>
              <a:gd name="connsiteX1784" fmla="*/ 213169 w 3609220"/>
              <a:gd name="connsiteY1784" fmla="*/ 1629965 h 3597710"/>
              <a:gd name="connsiteX1785" fmla="*/ 213169 w 3609220"/>
              <a:gd name="connsiteY1785" fmla="*/ 1620827 h 3597710"/>
              <a:gd name="connsiteX1786" fmla="*/ 216215 w 3609220"/>
              <a:gd name="connsiteY1786" fmla="*/ 1611689 h 3597710"/>
              <a:gd name="connsiteX1787" fmla="*/ 222307 w 3609220"/>
              <a:gd name="connsiteY1787" fmla="*/ 1578183 h 3597710"/>
              <a:gd name="connsiteX1788" fmla="*/ 219261 w 3609220"/>
              <a:gd name="connsiteY1788" fmla="*/ 1578183 h 3597710"/>
              <a:gd name="connsiteX1789" fmla="*/ 231445 w 3609220"/>
              <a:gd name="connsiteY1789" fmla="*/ 1517262 h 3597710"/>
              <a:gd name="connsiteX1790" fmla="*/ 234491 w 3609220"/>
              <a:gd name="connsiteY1790" fmla="*/ 1511170 h 3597710"/>
              <a:gd name="connsiteX1791" fmla="*/ 234491 w 3609220"/>
              <a:gd name="connsiteY1791" fmla="*/ 1508124 h 3597710"/>
              <a:gd name="connsiteX1792" fmla="*/ 231445 w 3609220"/>
              <a:gd name="connsiteY1792" fmla="*/ 1511170 h 3597710"/>
              <a:gd name="connsiteX1793" fmla="*/ 234491 w 3609220"/>
              <a:gd name="connsiteY1793" fmla="*/ 1495939 h 3597710"/>
              <a:gd name="connsiteX1794" fmla="*/ 237537 w 3609220"/>
              <a:gd name="connsiteY1794" fmla="*/ 1492893 h 3597710"/>
              <a:gd name="connsiteX1795" fmla="*/ 234491 w 3609220"/>
              <a:gd name="connsiteY1795" fmla="*/ 1489847 h 3597710"/>
              <a:gd name="connsiteX1796" fmla="*/ 237537 w 3609220"/>
              <a:gd name="connsiteY1796" fmla="*/ 1483755 h 3597710"/>
              <a:gd name="connsiteX1797" fmla="*/ 240583 w 3609220"/>
              <a:gd name="connsiteY1797" fmla="*/ 1471571 h 3597710"/>
              <a:gd name="connsiteX1798" fmla="*/ 240583 w 3609220"/>
              <a:gd name="connsiteY1798" fmla="*/ 1468525 h 3597710"/>
              <a:gd name="connsiteX1799" fmla="*/ 240583 w 3609220"/>
              <a:gd name="connsiteY1799" fmla="*/ 1459387 h 3597710"/>
              <a:gd name="connsiteX1800" fmla="*/ 243629 w 3609220"/>
              <a:gd name="connsiteY1800" fmla="*/ 1459387 h 3597710"/>
              <a:gd name="connsiteX1801" fmla="*/ 271044 w 3609220"/>
              <a:gd name="connsiteY1801" fmla="*/ 1352775 h 3597710"/>
              <a:gd name="connsiteX1802" fmla="*/ 274090 w 3609220"/>
              <a:gd name="connsiteY1802" fmla="*/ 1352775 h 3597710"/>
              <a:gd name="connsiteX1803" fmla="*/ 271044 w 3609220"/>
              <a:gd name="connsiteY1803" fmla="*/ 1368005 h 3597710"/>
              <a:gd name="connsiteX1804" fmla="*/ 267998 w 3609220"/>
              <a:gd name="connsiteY1804" fmla="*/ 1386282 h 3597710"/>
              <a:gd name="connsiteX1805" fmla="*/ 258860 w 3609220"/>
              <a:gd name="connsiteY1805" fmla="*/ 1416742 h 3597710"/>
              <a:gd name="connsiteX1806" fmla="*/ 243629 w 3609220"/>
              <a:gd name="connsiteY1806" fmla="*/ 1514216 h 3597710"/>
              <a:gd name="connsiteX1807" fmla="*/ 240583 w 3609220"/>
              <a:gd name="connsiteY1807" fmla="*/ 1517262 h 3597710"/>
              <a:gd name="connsiteX1808" fmla="*/ 240583 w 3609220"/>
              <a:gd name="connsiteY1808" fmla="*/ 1523354 h 3597710"/>
              <a:gd name="connsiteX1809" fmla="*/ 237537 w 3609220"/>
              <a:gd name="connsiteY1809" fmla="*/ 1532492 h 3597710"/>
              <a:gd name="connsiteX1810" fmla="*/ 240583 w 3609220"/>
              <a:gd name="connsiteY1810" fmla="*/ 1529446 h 3597710"/>
              <a:gd name="connsiteX1811" fmla="*/ 237537 w 3609220"/>
              <a:gd name="connsiteY1811" fmla="*/ 1538584 h 3597710"/>
              <a:gd name="connsiteX1812" fmla="*/ 237537 w 3609220"/>
              <a:gd name="connsiteY1812" fmla="*/ 1547722 h 3597710"/>
              <a:gd name="connsiteX1813" fmla="*/ 240583 w 3609220"/>
              <a:gd name="connsiteY1813" fmla="*/ 1544676 h 3597710"/>
              <a:gd name="connsiteX1814" fmla="*/ 243629 w 3609220"/>
              <a:gd name="connsiteY1814" fmla="*/ 1538584 h 3597710"/>
              <a:gd name="connsiteX1815" fmla="*/ 243629 w 3609220"/>
              <a:gd name="connsiteY1815" fmla="*/ 1526400 h 3597710"/>
              <a:gd name="connsiteX1816" fmla="*/ 246675 w 3609220"/>
              <a:gd name="connsiteY1816" fmla="*/ 1523354 h 3597710"/>
              <a:gd name="connsiteX1817" fmla="*/ 249721 w 3609220"/>
              <a:gd name="connsiteY1817" fmla="*/ 1523354 h 3597710"/>
              <a:gd name="connsiteX1818" fmla="*/ 249721 w 3609220"/>
              <a:gd name="connsiteY1818" fmla="*/ 1520308 h 3597710"/>
              <a:gd name="connsiteX1819" fmla="*/ 249721 w 3609220"/>
              <a:gd name="connsiteY1819" fmla="*/ 1517262 h 3597710"/>
              <a:gd name="connsiteX1820" fmla="*/ 246675 w 3609220"/>
              <a:gd name="connsiteY1820" fmla="*/ 1511170 h 3597710"/>
              <a:gd name="connsiteX1821" fmla="*/ 246675 w 3609220"/>
              <a:gd name="connsiteY1821" fmla="*/ 1508124 h 3597710"/>
              <a:gd name="connsiteX1822" fmla="*/ 246675 w 3609220"/>
              <a:gd name="connsiteY1822" fmla="*/ 1505078 h 3597710"/>
              <a:gd name="connsiteX1823" fmla="*/ 249721 w 3609220"/>
              <a:gd name="connsiteY1823" fmla="*/ 1489847 h 3597710"/>
              <a:gd name="connsiteX1824" fmla="*/ 255813 w 3609220"/>
              <a:gd name="connsiteY1824" fmla="*/ 1474617 h 3597710"/>
              <a:gd name="connsiteX1825" fmla="*/ 255813 w 3609220"/>
              <a:gd name="connsiteY1825" fmla="*/ 1476902 h 3597710"/>
              <a:gd name="connsiteX1826" fmla="*/ 255813 w 3609220"/>
              <a:gd name="connsiteY1826" fmla="*/ 1477663 h 3597710"/>
              <a:gd name="connsiteX1827" fmla="*/ 255813 w 3609220"/>
              <a:gd name="connsiteY1827" fmla="*/ 1480709 h 3597710"/>
              <a:gd name="connsiteX1828" fmla="*/ 258860 w 3609220"/>
              <a:gd name="connsiteY1828" fmla="*/ 1477663 h 3597710"/>
              <a:gd name="connsiteX1829" fmla="*/ 258860 w 3609220"/>
              <a:gd name="connsiteY1829" fmla="*/ 1468525 h 3597710"/>
              <a:gd name="connsiteX1830" fmla="*/ 258860 w 3609220"/>
              <a:gd name="connsiteY1830" fmla="*/ 1462433 h 3597710"/>
              <a:gd name="connsiteX1831" fmla="*/ 271044 w 3609220"/>
              <a:gd name="connsiteY1831" fmla="*/ 1413696 h 3597710"/>
              <a:gd name="connsiteX1832" fmla="*/ 271044 w 3609220"/>
              <a:gd name="connsiteY1832" fmla="*/ 1410650 h 3597710"/>
              <a:gd name="connsiteX1833" fmla="*/ 280182 w 3609220"/>
              <a:gd name="connsiteY1833" fmla="*/ 1395420 h 3597710"/>
              <a:gd name="connsiteX1834" fmla="*/ 286274 w 3609220"/>
              <a:gd name="connsiteY1834" fmla="*/ 1377144 h 3597710"/>
              <a:gd name="connsiteX1835" fmla="*/ 316735 w 3609220"/>
              <a:gd name="connsiteY1835" fmla="*/ 1297946 h 3597710"/>
              <a:gd name="connsiteX1836" fmla="*/ 315507 w 3609220"/>
              <a:gd name="connsiteY1836" fmla="*/ 1302550 h 3597710"/>
              <a:gd name="connsiteX1837" fmla="*/ 313689 w 3609220"/>
              <a:gd name="connsiteY1837" fmla="*/ 1307085 h 3597710"/>
              <a:gd name="connsiteX1838" fmla="*/ 315212 w 3609220"/>
              <a:gd name="connsiteY1838" fmla="*/ 1303658 h 3597710"/>
              <a:gd name="connsiteX1839" fmla="*/ 315507 w 3609220"/>
              <a:gd name="connsiteY1839" fmla="*/ 1302550 h 3597710"/>
              <a:gd name="connsiteX1840" fmla="*/ 343769 w 3609220"/>
              <a:gd name="connsiteY1840" fmla="*/ 1232076 h 3597710"/>
              <a:gd name="connsiteX1841" fmla="*/ 380702 w 3609220"/>
              <a:gd name="connsiteY1841" fmla="*/ 1154782 h 3597710"/>
              <a:gd name="connsiteX1842" fmla="*/ 383748 w 3609220"/>
              <a:gd name="connsiteY1842" fmla="*/ 1154782 h 3597710"/>
              <a:gd name="connsiteX1843" fmla="*/ 383748 w 3609220"/>
              <a:gd name="connsiteY1843" fmla="*/ 1151736 h 3597710"/>
              <a:gd name="connsiteX1844" fmla="*/ 392886 w 3609220"/>
              <a:gd name="connsiteY1844" fmla="*/ 1139552 h 3597710"/>
              <a:gd name="connsiteX1845" fmla="*/ 411163 w 3609220"/>
              <a:gd name="connsiteY1845" fmla="*/ 1093861 h 3597710"/>
              <a:gd name="connsiteX1846" fmla="*/ 414209 w 3609220"/>
              <a:gd name="connsiteY1846" fmla="*/ 1103000 h 3597710"/>
              <a:gd name="connsiteX1847" fmla="*/ 420301 w 3609220"/>
              <a:gd name="connsiteY1847" fmla="*/ 1078631 h 3597710"/>
              <a:gd name="connsiteX1848" fmla="*/ 420301 w 3609220"/>
              <a:gd name="connsiteY1848" fmla="*/ 1084723 h 3597710"/>
              <a:gd name="connsiteX1849" fmla="*/ 450762 w 3609220"/>
              <a:gd name="connsiteY1849" fmla="*/ 1023802 h 3597710"/>
              <a:gd name="connsiteX1850" fmla="*/ 453808 w 3609220"/>
              <a:gd name="connsiteY1850" fmla="*/ 1026848 h 3597710"/>
              <a:gd name="connsiteX1851" fmla="*/ 481222 w 3609220"/>
              <a:gd name="connsiteY1851" fmla="*/ 984204 h 3597710"/>
              <a:gd name="connsiteX1852" fmla="*/ 514729 w 3609220"/>
              <a:gd name="connsiteY1852" fmla="*/ 932421 h 3597710"/>
              <a:gd name="connsiteX1853" fmla="*/ 554328 w 3609220"/>
              <a:gd name="connsiteY1853" fmla="*/ 880638 h 3597710"/>
              <a:gd name="connsiteX1854" fmla="*/ 557374 w 3609220"/>
              <a:gd name="connsiteY1854" fmla="*/ 880638 h 3597710"/>
              <a:gd name="connsiteX1855" fmla="*/ 554328 w 3609220"/>
              <a:gd name="connsiteY1855" fmla="*/ 886730 h 3597710"/>
              <a:gd name="connsiteX1856" fmla="*/ 557374 w 3609220"/>
              <a:gd name="connsiteY1856" fmla="*/ 886730 h 3597710"/>
              <a:gd name="connsiteX1857" fmla="*/ 557374 w 3609220"/>
              <a:gd name="connsiteY1857" fmla="*/ 883684 h 3597710"/>
              <a:gd name="connsiteX1858" fmla="*/ 560420 w 3609220"/>
              <a:gd name="connsiteY1858" fmla="*/ 880638 h 3597710"/>
              <a:gd name="connsiteX1859" fmla="*/ 575650 w 3609220"/>
              <a:gd name="connsiteY1859" fmla="*/ 862362 h 3597710"/>
              <a:gd name="connsiteX1860" fmla="*/ 575650 w 3609220"/>
              <a:gd name="connsiteY1860" fmla="*/ 856270 h 3597710"/>
              <a:gd name="connsiteX1861" fmla="*/ 578696 w 3609220"/>
              <a:gd name="connsiteY1861" fmla="*/ 853224 h 3597710"/>
              <a:gd name="connsiteX1862" fmla="*/ 578696 w 3609220"/>
              <a:gd name="connsiteY1862" fmla="*/ 859316 h 3597710"/>
              <a:gd name="connsiteX1863" fmla="*/ 584788 w 3609220"/>
              <a:gd name="connsiteY1863" fmla="*/ 847132 h 3597710"/>
              <a:gd name="connsiteX1864" fmla="*/ 584788 w 3609220"/>
              <a:gd name="connsiteY1864" fmla="*/ 850178 h 3597710"/>
              <a:gd name="connsiteX1865" fmla="*/ 584788 w 3609220"/>
              <a:gd name="connsiteY1865" fmla="*/ 853224 h 3597710"/>
              <a:gd name="connsiteX1866" fmla="*/ 587834 w 3609220"/>
              <a:gd name="connsiteY1866" fmla="*/ 853224 h 3597710"/>
              <a:gd name="connsiteX1867" fmla="*/ 587834 w 3609220"/>
              <a:gd name="connsiteY1867" fmla="*/ 850178 h 3597710"/>
              <a:gd name="connsiteX1868" fmla="*/ 587834 w 3609220"/>
              <a:gd name="connsiteY1868" fmla="*/ 844086 h 3597710"/>
              <a:gd name="connsiteX1869" fmla="*/ 590881 w 3609220"/>
              <a:gd name="connsiteY1869" fmla="*/ 837994 h 3597710"/>
              <a:gd name="connsiteX1870" fmla="*/ 593927 w 3609220"/>
              <a:gd name="connsiteY1870" fmla="*/ 837994 h 3597710"/>
              <a:gd name="connsiteX1871" fmla="*/ 596973 w 3609220"/>
              <a:gd name="connsiteY1871" fmla="*/ 834948 h 3597710"/>
              <a:gd name="connsiteX1872" fmla="*/ 596973 w 3609220"/>
              <a:gd name="connsiteY1872" fmla="*/ 831901 h 3597710"/>
              <a:gd name="connsiteX1873" fmla="*/ 603065 w 3609220"/>
              <a:gd name="connsiteY1873" fmla="*/ 825809 h 3597710"/>
              <a:gd name="connsiteX1874" fmla="*/ 606111 w 3609220"/>
              <a:gd name="connsiteY1874" fmla="*/ 822764 h 3597710"/>
              <a:gd name="connsiteX1875" fmla="*/ 606111 w 3609220"/>
              <a:gd name="connsiteY1875" fmla="*/ 825809 h 3597710"/>
              <a:gd name="connsiteX1876" fmla="*/ 609157 w 3609220"/>
              <a:gd name="connsiteY1876" fmla="*/ 822763 h 3597710"/>
              <a:gd name="connsiteX1877" fmla="*/ 612203 w 3609220"/>
              <a:gd name="connsiteY1877" fmla="*/ 816671 h 3597710"/>
              <a:gd name="connsiteX1878" fmla="*/ 621341 w 3609220"/>
              <a:gd name="connsiteY1878" fmla="*/ 810579 h 3597710"/>
              <a:gd name="connsiteX1879" fmla="*/ 624387 w 3609220"/>
              <a:gd name="connsiteY1879" fmla="*/ 816671 h 3597710"/>
              <a:gd name="connsiteX1880" fmla="*/ 633525 w 3609220"/>
              <a:gd name="connsiteY1880" fmla="*/ 804487 h 3597710"/>
              <a:gd name="connsiteX1881" fmla="*/ 636572 w 3609220"/>
              <a:gd name="connsiteY1881" fmla="*/ 804487 h 3597710"/>
              <a:gd name="connsiteX1882" fmla="*/ 636572 w 3609220"/>
              <a:gd name="connsiteY1882" fmla="*/ 807533 h 3597710"/>
              <a:gd name="connsiteX1883" fmla="*/ 633525 w 3609220"/>
              <a:gd name="connsiteY1883" fmla="*/ 810579 h 3597710"/>
              <a:gd name="connsiteX1884" fmla="*/ 633525 w 3609220"/>
              <a:gd name="connsiteY1884" fmla="*/ 813625 h 3597710"/>
              <a:gd name="connsiteX1885" fmla="*/ 636572 w 3609220"/>
              <a:gd name="connsiteY1885" fmla="*/ 813625 h 3597710"/>
              <a:gd name="connsiteX1886" fmla="*/ 636572 w 3609220"/>
              <a:gd name="connsiteY1886" fmla="*/ 810579 h 3597710"/>
              <a:gd name="connsiteX1887" fmla="*/ 639618 w 3609220"/>
              <a:gd name="connsiteY1887" fmla="*/ 807533 h 3597710"/>
              <a:gd name="connsiteX1888" fmla="*/ 639618 w 3609220"/>
              <a:gd name="connsiteY1888" fmla="*/ 801441 h 3597710"/>
              <a:gd name="connsiteX1889" fmla="*/ 636572 w 3609220"/>
              <a:gd name="connsiteY1889" fmla="*/ 801441 h 3597710"/>
              <a:gd name="connsiteX1890" fmla="*/ 648756 w 3609220"/>
              <a:gd name="connsiteY1890" fmla="*/ 780119 h 3597710"/>
              <a:gd name="connsiteX1891" fmla="*/ 639618 w 3609220"/>
              <a:gd name="connsiteY1891" fmla="*/ 783165 h 3597710"/>
              <a:gd name="connsiteX1892" fmla="*/ 648756 w 3609220"/>
              <a:gd name="connsiteY1892" fmla="*/ 774027 h 3597710"/>
              <a:gd name="connsiteX1893" fmla="*/ 657894 w 3609220"/>
              <a:gd name="connsiteY1893" fmla="*/ 764888 h 3597710"/>
              <a:gd name="connsiteX1894" fmla="*/ 663986 w 3609220"/>
              <a:gd name="connsiteY1894" fmla="*/ 758796 h 3597710"/>
              <a:gd name="connsiteX1895" fmla="*/ 663986 w 3609220"/>
              <a:gd name="connsiteY1895" fmla="*/ 764888 h 3597710"/>
              <a:gd name="connsiteX1896" fmla="*/ 673124 w 3609220"/>
              <a:gd name="connsiteY1896" fmla="*/ 752704 h 3597710"/>
              <a:gd name="connsiteX1897" fmla="*/ 676170 w 3609220"/>
              <a:gd name="connsiteY1897" fmla="*/ 752704 h 3597710"/>
              <a:gd name="connsiteX1898" fmla="*/ 676170 w 3609220"/>
              <a:gd name="connsiteY1898" fmla="*/ 758796 h 3597710"/>
              <a:gd name="connsiteX1899" fmla="*/ 679216 w 3609220"/>
              <a:gd name="connsiteY1899" fmla="*/ 758796 h 3597710"/>
              <a:gd name="connsiteX1900" fmla="*/ 679216 w 3609220"/>
              <a:gd name="connsiteY1900" fmla="*/ 755750 h 3597710"/>
              <a:gd name="connsiteX1901" fmla="*/ 682262 w 3609220"/>
              <a:gd name="connsiteY1901" fmla="*/ 755750 h 3597710"/>
              <a:gd name="connsiteX1902" fmla="*/ 682262 w 3609220"/>
              <a:gd name="connsiteY1902" fmla="*/ 749658 h 3597710"/>
              <a:gd name="connsiteX1903" fmla="*/ 685309 w 3609220"/>
              <a:gd name="connsiteY1903" fmla="*/ 746612 h 3597710"/>
              <a:gd name="connsiteX1904" fmla="*/ 688355 w 3609220"/>
              <a:gd name="connsiteY1904" fmla="*/ 743566 h 3597710"/>
              <a:gd name="connsiteX1905" fmla="*/ 691401 w 3609220"/>
              <a:gd name="connsiteY1905" fmla="*/ 743566 h 3597710"/>
              <a:gd name="connsiteX1906" fmla="*/ 691401 w 3609220"/>
              <a:gd name="connsiteY1906" fmla="*/ 746612 h 3597710"/>
              <a:gd name="connsiteX1907" fmla="*/ 688355 w 3609220"/>
              <a:gd name="connsiteY1907" fmla="*/ 752704 h 3597710"/>
              <a:gd name="connsiteX1908" fmla="*/ 685309 w 3609220"/>
              <a:gd name="connsiteY1908" fmla="*/ 758796 h 3597710"/>
              <a:gd name="connsiteX1909" fmla="*/ 691401 w 3609220"/>
              <a:gd name="connsiteY1909" fmla="*/ 755750 h 3597710"/>
              <a:gd name="connsiteX1910" fmla="*/ 697493 w 3609220"/>
              <a:gd name="connsiteY1910" fmla="*/ 743566 h 3597710"/>
              <a:gd name="connsiteX1911" fmla="*/ 697493 w 3609220"/>
              <a:gd name="connsiteY1911" fmla="*/ 740520 h 3597710"/>
              <a:gd name="connsiteX1912" fmla="*/ 700539 w 3609220"/>
              <a:gd name="connsiteY1912" fmla="*/ 731382 h 3597710"/>
              <a:gd name="connsiteX1913" fmla="*/ 703585 w 3609220"/>
              <a:gd name="connsiteY1913" fmla="*/ 731382 h 3597710"/>
              <a:gd name="connsiteX1914" fmla="*/ 737092 w 3609220"/>
              <a:gd name="connsiteY1914" fmla="*/ 697876 h 3597710"/>
              <a:gd name="connsiteX1915" fmla="*/ 740138 w 3609220"/>
              <a:gd name="connsiteY1915" fmla="*/ 694829 h 3597710"/>
              <a:gd name="connsiteX1916" fmla="*/ 743184 w 3609220"/>
              <a:gd name="connsiteY1916" fmla="*/ 691783 h 3597710"/>
              <a:gd name="connsiteX1917" fmla="*/ 749276 w 3609220"/>
              <a:gd name="connsiteY1917" fmla="*/ 685691 h 3597710"/>
              <a:gd name="connsiteX1918" fmla="*/ 752322 w 3609220"/>
              <a:gd name="connsiteY1918" fmla="*/ 682645 h 3597710"/>
              <a:gd name="connsiteX1919" fmla="*/ 761460 w 3609220"/>
              <a:gd name="connsiteY1919" fmla="*/ 673507 h 3597710"/>
              <a:gd name="connsiteX1920" fmla="*/ 767552 w 3609220"/>
              <a:gd name="connsiteY1920" fmla="*/ 667415 h 3597710"/>
              <a:gd name="connsiteX1921" fmla="*/ 770598 w 3609220"/>
              <a:gd name="connsiteY1921" fmla="*/ 667415 h 3597710"/>
              <a:gd name="connsiteX1922" fmla="*/ 794967 w 3609220"/>
              <a:gd name="connsiteY1922" fmla="*/ 646093 h 3597710"/>
              <a:gd name="connsiteX1923" fmla="*/ 819335 w 3609220"/>
              <a:gd name="connsiteY1923" fmla="*/ 615632 h 3597710"/>
              <a:gd name="connsiteX1924" fmla="*/ 831520 w 3609220"/>
              <a:gd name="connsiteY1924" fmla="*/ 606494 h 3597710"/>
              <a:gd name="connsiteX1925" fmla="*/ 822382 w 3609220"/>
              <a:gd name="connsiteY1925" fmla="*/ 603448 h 3597710"/>
              <a:gd name="connsiteX1926" fmla="*/ 801059 w 3609220"/>
              <a:gd name="connsiteY1926" fmla="*/ 621724 h 3597710"/>
              <a:gd name="connsiteX1927" fmla="*/ 773645 w 3609220"/>
              <a:gd name="connsiteY1927" fmla="*/ 649139 h 3597710"/>
              <a:gd name="connsiteX1928" fmla="*/ 767552 w 3609220"/>
              <a:gd name="connsiteY1928" fmla="*/ 661323 h 3597710"/>
              <a:gd name="connsiteX1929" fmla="*/ 767552 w 3609220"/>
              <a:gd name="connsiteY1929" fmla="*/ 658277 h 3597710"/>
              <a:gd name="connsiteX1930" fmla="*/ 767552 w 3609220"/>
              <a:gd name="connsiteY1930" fmla="*/ 655231 h 3597710"/>
              <a:gd name="connsiteX1931" fmla="*/ 764506 w 3609220"/>
              <a:gd name="connsiteY1931" fmla="*/ 655231 h 3597710"/>
              <a:gd name="connsiteX1932" fmla="*/ 761460 w 3609220"/>
              <a:gd name="connsiteY1932" fmla="*/ 658277 h 3597710"/>
              <a:gd name="connsiteX1933" fmla="*/ 761460 w 3609220"/>
              <a:gd name="connsiteY1933" fmla="*/ 667415 h 3597710"/>
              <a:gd name="connsiteX1934" fmla="*/ 755368 w 3609220"/>
              <a:gd name="connsiteY1934" fmla="*/ 676553 h 3597710"/>
              <a:gd name="connsiteX1935" fmla="*/ 749276 w 3609220"/>
              <a:gd name="connsiteY1935" fmla="*/ 676553 h 3597710"/>
              <a:gd name="connsiteX1936" fmla="*/ 749276 w 3609220"/>
              <a:gd name="connsiteY1936" fmla="*/ 673507 h 3597710"/>
              <a:gd name="connsiteX1937" fmla="*/ 746230 w 3609220"/>
              <a:gd name="connsiteY1937" fmla="*/ 673507 h 3597710"/>
              <a:gd name="connsiteX1938" fmla="*/ 746230 w 3609220"/>
              <a:gd name="connsiteY1938" fmla="*/ 676553 h 3597710"/>
              <a:gd name="connsiteX1939" fmla="*/ 746230 w 3609220"/>
              <a:gd name="connsiteY1939" fmla="*/ 679599 h 3597710"/>
              <a:gd name="connsiteX1940" fmla="*/ 743184 w 3609220"/>
              <a:gd name="connsiteY1940" fmla="*/ 685691 h 3597710"/>
              <a:gd name="connsiteX1941" fmla="*/ 740138 w 3609220"/>
              <a:gd name="connsiteY1941" fmla="*/ 688737 h 3597710"/>
              <a:gd name="connsiteX1942" fmla="*/ 737092 w 3609220"/>
              <a:gd name="connsiteY1942" fmla="*/ 688737 h 3597710"/>
              <a:gd name="connsiteX1943" fmla="*/ 734046 w 3609220"/>
              <a:gd name="connsiteY1943" fmla="*/ 691783 h 3597710"/>
              <a:gd name="connsiteX1944" fmla="*/ 737092 w 3609220"/>
              <a:gd name="connsiteY1944" fmla="*/ 691783 h 3597710"/>
              <a:gd name="connsiteX1945" fmla="*/ 734046 w 3609220"/>
              <a:gd name="connsiteY1945" fmla="*/ 694829 h 3597710"/>
              <a:gd name="connsiteX1946" fmla="*/ 700539 w 3609220"/>
              <a:gd name="connsiteY1946" fmla="*/ 728336 h 3597710"/>
              <a:gd name="connsiteX1947" fmla="*/ 697493 w 3609220"/>
              <a:gd name="connsiteY1947" fmla="*/ 728336 h 3597710"/>
              <a:gd name="connsiteX1948" fmla="*/ 697493 w 3609220"/>
              <a:gd name="connsiteY1948" fmla="*/ 731382 h 3597710"/>
              <a:gd name="connsiteX1949" fmla="*/ 694447 w 3609220"/>
              <a:gd name="connsiteY1949" fmla="*/ 734428 h 3597710"/>
              <a:gd name="connsiteX1950" fmla="*/ 694447 w 3609220"/>
              <a:gd name="connsiteY1950" fmla="*/ 737474 h 3597710"/>
              <a:gd name="connsiteX1951" fmla="*/ 691401 w 3609220"/>
              <a:gd name="connsiteY1951" fmla="*/ 731382 h 3597710"/>
              <a:gd name="connsiteX1952" fmla="*/ 679216 w 3609220"/>
              <a:gd name="connsiteY1952" fmla="*/ 743566 h 3597710"/>
              <a:gd name="connsiteX1953" fmla="*/ 676170 w 3609220"/>
              <a:gd name="connsiteY1953" fmla="*/ 743566 h 3597710"/>
              <a:gd name="connsiteX1954" fmla="*/ 675127 w 3609220"/>
              <a:gd name="connsiteY1954" fmla="*/ 741563 h 3597710"/>
              <a:gd name="connsiteX1955" fmla="*/ 676618 w 3609220"/>
              <a:gd name="connsiteY1955" fmla="*/ 740072 h 3597710"/>
              <a:gd name="connsiteX1956" fmla="*/ 678074 w 3609220"/>
              <a:gd name="connsiteY1956" fmla="*/ 738997 h 3597710"/>
              <a:gd name="connsiteX1957" fmla="*/ 682262 w 3609220"/>
              <a:gd name="connsiteY1957" fmla="*/ 734428 h 3597710"/>
              <a:gd name="connsiteX1958" fmla="*/ 676618 w 3609220"/>
              <a:gd name="connsiteY1958" fmla="*/ 740072 h 3597710"/>
              <a:gd name="connsiteX1959" fmla="*/ 674981 w 3609220"/>
              <a:gd name="connsiteY1959" fmla="*/ 741282 h 3597710"/>
              <a:gd name="connsiteX1960" fmla="*/ 675127 w 3609220"/>
              <a:gd name="connsiteY1960" fmla="*/ 741563 h 3597710"/>
              <a:gd name="connsiteX1961" fmla="*/ 660940 w 3609220"/>
              <a:gd name="connsiteY1961" fmla="*/ 755750 h 3597710"/>
              <a:gd name="connsiteX1962" fmla="*/ 645710 w 3609220"/>
              <a:gd name="connsiteY1962" fmla="*/ 770981 h 3597710"/>
              <a:gd name="connsiteX1963" fmla="*/ 633525 w 3609220"/>
              <a:gd name="connsiteY1963" fmla="*/ 786211 h 3597710"/>
              <a:gd name="connsiteX1964" fmla="*/ 606111 w 3609220"/>
              <a:gd name="connsiteY1964" fmla="*/ 813625 h 3597710"/>
              <a:gd name="connsiteX1965" fmla="*/ 600019 w 3609220"/>
              <a:gd name="connsiteY1965" fmla="*/ 822763 h 3597710"/>
              <a:gd name="connsiteX1966" fmla="*/ 593927 w 3609220"/>
              <a:gd name="connsiteY1966" fmla="*/ 825809 h 3597710"/>
              <a:gd name="connsiteX1967" fmla="*/ 590881 w 3609220"/>
              <a:gd name="connsiteY1967" fmla="*/ 828855 h 3597710"/>
              <a:gd name="connsiteX1968" fmla="*/ 581742 w 3609220"/>
              <a:gd name="connsiteY1968" fmla="*/ 841040 h 3597710"/>
              <a:gd name="connsiteX1969" fmla="*/ 575650 w 3609220"/>
              <a:gd name="connsiteY1969" fmla="*/ 850178 h 3597710"/>
              <a:gd name="connsiteX1970" fmla="*/ 566512 w 3609220"/>
              <a:gd name="connsiteY1970" fmla="*/ 859316 h 3597710"/>
              <a:gd name="connsiteX1971" fmla="*/ 487314 w 3609220"/>
              <a:gd name="connsiteY1971" fmla="*/ 950697 h 3597710"/>
              <a:gd name="connsiteX1972" fmla="*/ 484268 w 3609220"/>
              <a:gd name="connsiteY1972" fmla="*/ 950697 h 3597710"/>
              <a:gd name="connsiteX1973" fmla="*/ 481222 w 3609220"/>
              <a:gd name="connsiteY1973" fmla="*/ 947651 h 3597710"/>
              <a:gd name="connsiteX1974" fmla="*/ 484268 w 3609220"/>
              <a:gd name="connsiteY1974" fmla="*/ 944605 h 3597710"/>
              <a:gd name="connsiteX1975" fmla="*/ 490360 w 3609220"/>
              <a:gd name="connsiteY1975" fmla="*/ 935467 h 3597710"/>
              <a:gd name="connsiteX1976" fmla="*/ 493407 w 3609220"/>
              <a:gd name="connsiteY1976" fmla="*/ 929375 h 3597710"/>
              <a:gd name="connsiteX1977" fmla="*/ 496453 w 3609220"/>
              <a:gd name="connsiteY1977" fmla="*/ 929375 h 3597710"/>
              <a:gd name="connsiteX1978" fmla="*/ 496453 w 3609220"/>
              <a:gd name="connsiteY1978" fmla="*/ 926329 h 3597710"/>
              <a:gd name="connsiteX1979" fmla="*/ 508637 w 3609220"/>
              <a:gd name="connsiteY1979" fmla="*/ 911099 h 3597710"/>
              <a:gd name="connsiteX1980" fmla="*/ 508637 w 3609220"/>
              <a:gd name="connsiteY1980" fmla="*/ 905007 h 3597710"/>
              <a:gd name="connsiteX1981" fmla="*/ 504225 w 3609220"/>
              <a:gd name="connsiteY1981" fmla="*/ 907212 h 3597710"/>
              <a:gd name="connsiteX1982" fmla="*/ 515490 w 3609220"/>
              <a:gd name="connsiteY1982" fmla="*/ 891680 h 3597710"/>
              <a:gd name="connsiteX1983" fmla="*/ 536051 w 3609220"/>
              <a:gd name="connsiteY1983" fmla="*/ 868454 h 3597710"/>
              <a:gd name="connsiteX1984" fmla="*/ 536051 w 3609220"/>
              <a:gd name="connsiteY1984" fmla="*/ 865408 h 3597710"/>
              <a:gd name="connsiteX1985" fmla="*/ 560420 w 3609220"/>
              <a:gd name="connsiteY1985" fmla="*/ 841040 h 3597710"/>
              <a:gd name="connsiteX1986" fmla="*/ 572604 w 3609220"/>
              <a:gd name="connsiteY1986" fmla="*/ 819717 h 3597710"/>
              <a:gd name="connsiteX1987" fmla="*/ 575650 w 3609220"/>
              <a:gd name="connsiteY1987" fmla="*/ 819717 h 3597710"/>
              <a:gd name="connsiteX1988" fmla="*/ 578696 w 3609220"/>
              <a:gd name="connsiteY1988" fmla="*/ 810579 h 3597710"/>
              <a:gd name="connsiteX1989" fmla="*/ 593927 w 3609220"/>
              <a:gd name="connsiteY1989" fmla="*/ 795349 h 3597710"/>
              <a:gd name="connsiteX1990" fmla="*/ 609157 w 3609220"/>
              <a:gd name="connsiteY1990" fmla="*/ 786211 h 3597710"/>
              <a:gd name="connsiteX1991" fmla="*/ 663986 w 3609220"/>
              <a:gd name="connsiteY1991" fmla="*/ 722244 h 3597710"/>
              <a:gd name="connsiteX1992" fmla="*/ 676170 w 3609220"/>
              <a:gd name="connsiteY1992" fmla="*/ 710060 h 3597710"/>
              <a:gd name="connsiteX1993" fmla="*/ 752322 w 3609220"/>
              <a:gd name="connsiteY1993" fmla="*/ 643047 h 3597710"/>
              <a:gd name="connsiteX1994" fmla="*/ 770598 w 3609220"/>
              <a:gd name="connsiteY1994" fmla="*/ 627816 h 3597710"/>
              <a:gd name="connsiteX1995" fmla="*/ 770598 w 3609220"/>
              <a:gd name="connsiteY1995" fmla="*/ 624770 h 3597710"/>
              <a:gd name="connsiteX1996" fmla="*/ 773645 w 3609220"/>
              <a:gd name="connsiteY1996" fmla="*/ 627816 h 3597710"/>
              <a:gd name="connsiteX1997" fmla="*/ 779737 w 3609220"/>
              <a:gd name="connsiteY1997" fmla="*/ 621724 h 3597710"/>
              <a:gd name="connsiteX1998" fmla="*/ 782783 w 3609220"/>
              <a:gd name="connsiteY1998" fmla="*/ 618678 h 3597710"/>
              <a:gd name="connsiteX1999" fmla="*/ 779737 w 3609220"/>
              <a:gd name="connsiteY1999" fmla="*/ 618678 h 3597710"/>
              <a:gd name="connsiteX2000" fmla="*/ 822382 w 3609220"/>
              <a:gd name="connsiteY2000" fmla="*/ 585172 h 3597710"/>
              <a:gd name="connsiteX2001" fmla="*/ 855888 w 3609220"/>
              <a:gd name="connsiteY2001" fmla="*/ 560803 h 3597710"/>
              <a:gd name="connsiteX2002" fmla="*/ 868073 w 3609220"/>
              <a:gd name="connsiteY2002" fmla="*/ 551665 h 3597710"/>
              <a:gd name="connsiteX2003" fmla="*/ 898533 w 3609220"/>
              <a:gd name="connsiteY2003" fmla="*/ 530343 h 3597710"/>
              <a:gd name="connsiteX2004" fmla="*/ 919856 w 3609220"/>
              <a:gd name="connsiteY2004" fmla="*/ 512067 h 3597710"/>
              <a:gd name="connsiteX2005" fmla="*/ 1047790 w 3609220"/>
              <a:gd name="connsiteY2005" fmla="*/ 429824 h 3597710"/>
              <a:gd name="connsiteX2006" fmla="*/ 1151357 w 3609220"/>
              <a:gd name="connsiteY2006" fmla="*/ 374995 h 3597710"/>
              <a:gd name="connsiteX2007" fmla="*/ 1257969 w 3609220"/>
              <a:gd name="connsiteY2007" fmla="*/ 329304 h 3597710"/>
              <a:gd name="connsiteX2008" fmla="*/ 1270153 w 3609220"/>
              <a:gd name="connsiteY2008" fmla="*/ 326258 h 3597710"/>
              <a:gd name="connsiteX2009" fmla="*/ 1483378 w 3609220"/>
              <a:gd name="connsiteY2009" fmla="*/ 262291 h 3597710"/>
              <a:gd name="connsiteX2010" fmla="*/ 1593036 w 3609220"/>
              <a:gd name="connsiteY2010" fmla="*/ 244015 h 3597710"/>
              <a:gd name="connsiteX2011" fmla="*/ 1666139 w 3609220"/>
              <a:gd name="connsiteY2011" fmla="*/ 237923 h 3597710"/>
              <a:gd name="connsiteX2012" fmla="*/ 1633396 w 3609220"/>
              <a:gd name="connsiteY2012" fmla="*/ 241349 h 3597710"/>
              <a:gd name="connsiteX2013" fmla="*/ 1605220 w 3609220"/>
              <a:gd name="connsiteY2013" fmla="*/ 247061 h 3597710"/>
              <a:gd name="connsiteX2014" fmla="*/ 1602174 w 3609220"/>
              <a:gd name="connsiteY2014" fmla="*/ 247061 h 3597710"/>
              <a:gd name="connsiteX2015" fmla="*/ 1510792 w 3609220"/>
              <a:gd name="connsiteY2015" fmla="*/ 262291 h 3597710"/>
              <a:gd name="connsiteX2016" fmla="*/ 1507746 w 3609220"/>
              <a:gd name="connsiteY2016" fmla="*/ 262291 h 3597710"/>
              <a:gd name="connsiteX2017" fmla="*/ 1507746 w 3609220"/>
              <a:gd name="connsiteY2017" fmla="*/ 265337 h 3597710"/>
              <a:gd name="connsiteX2018" fmla="*/ 1513838 w 3609220"/>
              <a:gd name="connsiteY2018" fmla="*/ 265337 h 3597710"/>
              <a:gd name="connsiteX2019" fmla="*/ 1602174 w 3609220"/>
              <a:gd name="connsiteY2019" fmla="*/ 250107 h 3597710"/>
              <a:gd name="connsiteX2020" fmla="*/ 1605220 w 3609220"/>
              <a:gd name="connsiteY2020" fmla="*/ 253153 h 3597710"/>
              <a:gd name="connsiteX2021" fmla="*/ 1608266 w 3609220"/>
              <a:gd name="connsiteY2021" fmla="*/ 253153 h 3597710"/>
              <a:gd name="connsiteX2022" fmla="*/ 1608266 w 3609220"/>
              <a:gd name="connsiteY2022" fmla="*/ 250107 h 3597710"/>
              <a:gd name="connsiteX2023" fmla="*/ 1672234 w 3609220"/>
              <a:gd name="connsiteY2023" fmla="*/ 240969 h 3597710"/>
              <a:gd name="connsiteX2024" fmla="*/ 1684418 w 3609220"/>
              <a:gd name="connsiteY2024" fmla="*/ 240969 h 3597710"/>
              <a:gd name="connsiteX2025" fmla="*/ 1690510 w 3609220"/>
              <a:gd name="connsiteY2025" fmla="*/ 240969 h 3597710"/>
              <a:gd name="connsiteX2026" fmla="*/ 1687464 w 3609220"/>
              <a:gd name="connsiteY2026" fmla="*/ 253153 h 3597710"/>
              <a:gd name="connsiteX2027" fmla="*/ 1678326 w 3609220"/>
              <a:gd name="connsiteY2027" fmla="*/ 253153 h 3597710"/>
              <a:gd name="connsiteX2028" fmla="*/ 1657003 w 3609220"/>
              <a:gd name="connsiteY2028" fmla="*/ 256199 h 3597710"/>
              <a:gd name="connsiteX2029" fmla="*/ 1653957 w 3609220"/>
              <a:gd name="connsiteY2029" fmla="*/ 256199 h 3597710"/>
              <a:gd name="connsiteX2030" fmla="*/ 1644819 w 3609220"/>
              <a:gd name="connsiteY2030" fmla="*/ 259245 h 3597710"/>
              <a:gd name="connsiteX2031" fmla="*/ 1641773 w 3609220"/>
              <a:gd name="connsiteY2031" fmla="*/ 259245 h 3597710"/>
              <a:gd name="connsiteX2032" fmla="*/ 1644819 w 3609220"/>
              <a:gd name="connsiteY2032" fmla="*/ 262291 h 3597710"/>
              <a:gd name="connsiteX2033" fmla="*/ 1653957 w 3609220"/>
              <a:gd name="connsiteY2033" fmla="*/ 259245 h 3597710"/>
              <a:gd name="connsiteX2034" fmla="*/ 1657003 w 3609220"/>
              <a:gd name="connsiteY2034" fmla="*/ 259245 h 3597710"/>
              <a:gd name="connsiteX2035" fmla="*/ 1653957 w 3609220"/>
              <a:gd name="connsiteY2035" fmla="*/ 262291 h 3597710"/>
              <a:gd name="connsiteX2036" fmla="*/ 1657003 w 3609220"/>
              <a:gd name="connsiteY2036" fmla="*/ 262291 h 3597710"/>
              <a:gd name="connsiteX2037" fmla="*/ 1663095 w 3609220"/>
              <a:gd name="connsiteY2037" fmla="*/ 262291 h 3597710"/>
              <a:gd name="connsiteX2038" fmla="*/ 1663095 w 3609220"/>
              <a:gd name="connsiteY2038" fmla="*/ 259245 h 3597710"/>
              <a:gd name="connsiteX2039" fmla="*/ 1675280 w 3609220"/>
              <a:gd name="connsiteY2039" fmla="*/ 256199 h 3597710"/>
              <a:gd name="connsiteX2040" fmla="*/ 1690510 w 3609220"/>
              <a:gd name="connsiteY2040" fmla="*/ 256199 h 3597710"/>
              <a:gd name="connsiteX2041" fmla="*/ 1705740 w 3609220"/>
              <a:gd name="connsiteY2041" fmla="*/ 256199 h 3597710"/>
              <a:gd name="connsiteX2042" fmla="*/ 1711833 w 3609220"/>
              <a:gd name="connsiteY2042" fmla="*/ 253153 h 3597710"/>
              <a:gd name="connsiteX2043" fmla="*/ 1705740 w 3609220"/>
              <a:gd name="connsiteY2043" fmla="*/ 253153 h 3597710"/>
              <a:gd name="connsiteX2044" fmla="*/ 1693556 w 3609220"/>
              <a:gd name="connsiteY2044" fmla="*/ 253153 h 3597710"/>
              <a:gd name="connsiteX2045" fmla="*/ 1699648 w 3609220"/>
              <a:gd name="connsiteY2045" fmla="*/ 240969 h 3597710"/>
              <a:gd name="connsiteX2046" fmla="*/ 1699648 w 3609220"/>
              <a:gd name="connsiteY2046" fmla="*/ 237923 h 3597710"/>
              <a:gd name="connsiteX2047" fmla="*/ 1705740 w 3609220"/>
              <a:gd name="connsiteY2047" fmla="*/ 237923 h 3597710"/>
              <a:gd name="connsiteX2048" fmla="*/ 1708786 w 3609220"/>
              <a:gd name="connsiteY2048" fmla="*/ 234877 h 3597710"/>
              <a:gd name="connsiteX2049" fmla="*/ 1705740 w 3609220"/>
              <a:gd name="connsiteY2049" fmla="*/ 231831 h 3597710"/>
              <a:gd name="connsiteX2050" fmla="*/ 1375768 w 3609220"/>
              <a:gd name="connsiteY2050" fmla="*/ 157701 h 3597710"/>
              <a:gd name="connsiteX2051" fmla="*/ 1373719 w 3609220"/>
              <a:gd name="connsiteY2051" fmla="*/ 158725 h 3597710"/>
              <a:gd name="connsiteX2052" fmla="*/ 1370673 w 3609220"/>
              <a:gd name="connsiteY2052" fmla="*/ 158725 h 3597710"/>
              <a:gd name="connsiteX2053" fmla="*/ 1864945 w 3609220"/>
              <a:gd name="connsiteY2053" fmla="*/ 39930 h 3597710"/>
              <a:gd name="connsiteX2054" fmla="*/ 2683527 w 3609220"/>
              <a:gd name="connsiteY2054" fmla="*/ 259245 h 3597710"/>
              <a:gd name="connsiteX2055" fmla="*/ 2674389 w 3609220"/>
              <a:gd name="connsiteY2055" fmla="*/ 259245 h 3597710"/>
              <a:gd name="connsiteX2056" fmla="*/ 2723126 w 3609220"/>
              <a:gd name="connsiteY2056" fmla="*/ 283613 h 3597710"/>
              <a:gd name="connsiteX2057" fmla="*/ 2781001 w 3609220"/>
              <a:gd name="connsiteY2057" fmla="*/ 317120 h 3597710"/>
              <a:gd name="connsiteX2058" fmla="*/ 2814508 w 3609220"/>
              <a:gd name="connsiteY2058" fmla="*/ 338442 h 3597710"/>
              <a:gd name="connsiteX2059" fmla="*/ 2814508 w 3609220"/>
              <a:gd name="connsiteY2059" fmla="*/ 341488 h 3597710"/>
              <a:gd name="connsiteX2060" fmla="*/ 2817554 w 3609220"/>
              <a:gd name="connsiteY2060" fmla="*/ 341488 h 3597710"/>
              <a:gd name="connsiteX2061" fmla="*/ 2820600 w 3609220"/>
              <a:gd name="connsiteY2061" fmla="*/ 344534 h 3597710"/>
              <a:gd name="connsiteX2062" fmla="*/ 2826692 w 3609220"/>
              <a:gd name="connsiteY2062" fmla="*/ 347580 h 3597710"/>
              <a:gd name="connsiteX2063" fmla="*/ 2841923 w 3609220"/>
              <a:gd name="connsiteY2063" fmla="*/ 356718 h 3597710"/>
              <a:gd name="connsiteX2064" fmla="*/ 2890660 w 3609220"/>
              <a:gd name="connsiteY2064" fmla="*/ 390225 h 3597710"/>
              <a:gd name="connsiteX2065" fmla="*/ 2908936 w 3609220"/>
              <a:gd name="connsiteY2065" fmla="*/ 405455 h 3597710"/>
              <a:gd name="connsiteX2066" fmla="*/ 2951581 w 3609220"/>
              <a:gd name="connsiteY2066" fmla="*/ 438962 h 3597710"/>
              <a:gd name="connsiteX2067" fmla="*/ 2948535 w 3609220"/>
              <a:gd name="connsiteY2067" fmla="*/ 438962 h 3597710"/>
              <a:gd name="connsiteX2068" fmla="*/ 2957673 w 3609220"/>
              <a:gd name="connsiteY2068" fmla="*/ 445054 h 3597710"/>
              <a:gd name="connsiteX2069" fmla="*/ 3402398 w 3609220"/>
              <a:gd name="connsiteY2069" fmla="*/ 981158 h 3597710"/>
              <a:gd name="connsiteX2070" fmla="*/ 3600393 w 3609220"/>
              <a:gd name="connsiteY2070" fmla="*/ 1767037 h 3597710"/>
              <a:gd name="connsiteX2071" fmla="*/ 3594301 w 3609220"/>
              <a:gd name="connsiteY2071" fmla="*/ 1767037 h 3597710"/>
              <a:gd name="connsiteX2072" fmla="*/ 3560794 w 3609220"/>
              <a:gd name="connsiteY2072" fmla="*/ 1678702 h 3597710"/>
              <a:gd name="connsiteX2073" fmla="*/ 3557748 w 3609220"/>
              <a:gd name="connsiteY2073" fmla="*/ 1690886 h 3597710"/>
              <a:gd name="connsiteX2074" fmla="*/ 3551656 w 3609220"/>
              <a:gd name="connsiteY2074" fmla="*/ 1636057 h 3597710"/>
              <a:gd name="connsiteX2075" fmla="*/ 3536425 w 3609220"/>
              <a:gd name="connsiteY2075" fmla="*/ 1596459 h 3597710"/>
              <a:gd name="connsiteX2076" fmla="*/ 3530333 w 3609220"/>
              <a:gd name="connsiteY2076" fmla="*/ 1626919 h 3597710"/>
              <a:gd name="connsiteX2077" fmla="*/ 3527287 w 3609220"/>
              <a:gd name="connsiteY2077" fmla="*/ 1623873 h 3597710"/>
              <a:gd name="connsiteX2078" fmla="*/ 3527287 w 3609220"/>
              <a:gd name="connsiteY2078" fmla="*/ 1620827 h 3597710"/>
              <a:gd name="connsiteX2079" fmla="*/ 3527287 w 3609220"/>
              <a:gd name="connsiteY2079" fmla="*/ 1617781 h 3597710"/>
              <a:gd name="connsiteX2080" fmla="*/ 3527287 w 3609220"/>
              <a:gd name="connsiteY2080" fmla="*/ 1611689 h 3597710"/>
              <a:gd name="connsiteX2081" fmla="*/ 3524241 w 3609220"/>
              <a:gd name="connsiteY2081" fmla="*/ 1614735 h 3597710"/>
              <a:gd name="connsiteX2082" fmla="*/ 3524241 w 3609220"/>
              <a:gd name="connsiteY2082" fmla="*/ 1617781 h 3597710"/>
              <a:gd name="connsiteX2083" fmla="*/ 3524241 w 3609220"/>
              <a:gd name="connsiteY2083" fmla="*/ 1620827 h 3597710"/>
              <a:gd name="connsiteX2084" fmla="*/ 3521195 w 3609220"/>
              <a:gd name="connsiteY2084" fmla="*/ 1629965 h 3597710"/>
              <a:gd name="connsiteX2085" fmla="*/ 3524241 w 3609220"/>
              <a:gd name="connsiteY2085" fmla="*/ 1633011 h 3597710"/>
              <a:gd name="connsiteX2086" fmla="*/ 3524241 w 3609220"/>
              <a:gd name="connsiteY2086" fmla="*/ 1629965 h 3597710"/>
              <a:gd name="connsiteX2087" fmla="*/ 3527287 w 3609220"/>
              <a:gd name="connsiteY2087" fmla="*/ 1626919 h 3597710"/>
              <a:gd name="connsiteX2088" fmla="*/ 3527287 w 3609220"/>
              <a:gd name="connsiteY2088" fmla="*/ 1636057 h 3597710"/>
              <a:gd name="connsiteX2089" fmla="*/ 3527287 w 3609220"/>
              <a:gd name="connsiteY2089" fmla="*/ 1639104 h 3597710"/>
              <a:gd name="connsiteX2090" fmla="*/ 3512057 w 3609220"/>
              <a:gd name="connsiteY2090" fmla="*/ 1663472 h 3597710"/>
              <a:gd name="connsiteX2091" fmla="*/ 3509011 w 3609220"/>
              <a:gd name="connsiteY2091" fmla="*/ 1626919 h 3597710"/>
              <a:gd name="connsiteX2092" fmla="*/ 3496826 w 3609220"/>
              <a:gd name="connsiteY2092" fmla="*/ 1639104 h 3597710"/>
              <a:gd name="connsiteX2093" fmla="*/ 3466366 w 3609220"/>
              <a:gd name="connsiteY2093" fmla="*/ 1565998 h 3597710"/>
              <a:gd name="connsiteX2094" fmla="*/ 3466366 w 3609220"/>
              <a:gd name="connsiteY2094" fmla="*/ 1562952 h 3597710"/>
              <a:gd name="connsiteX2095" fmla="*/ 3466366 w 3609220"/>
              <a:gd name="connsiteY2095" fmla="*/ 1556860 h 3597710"/>
              <a:gd name="connsiteX2096" fmla="*/ 3463320 w 3609220"/>
              <a:gd name="connsiteY2096" fmla="*/ 1553814 h 3597710"/>
              <a:gd name="connsiteX2097" fmla="*/ 3454182 w 3609220"/>
              <a:gd name="connsiteY2097" fmla="*/ 1520308 h 3597710"/>
              <a:gd name="connsiteX2098" fmla="*/ 3451135 w 3609220"/>
              <a:gd name="connsiteY2098" fmla="*/ 1508124 h 3597710"/>
              <a:gd name="connsiteX2099" fmla="*/ 3448089 w 3609220"/>
              <a:gd name="connsiteY2099" fmla="*/ 1505078 h 3597710"/>
              <a:gd name="connsiteX2100" fmla="*/ 3448089 w 3609220"/>
              <a:gd name="connsiteY2100" fmla="*/ 1502031 h 3597710"/>
              <a:gd name="connsiteX2101" fmla="*/ 3445043 w 3609220"/>
              <a:gd name="connsiteY2101" fmla="*/ 1502031 h 3597710"/>
              <a:gd name="connsiteX2102" fmla="*/ 3445043 w 3609220"/>
              <a:gd name="connsiteY2102" fmla="*/ 1498985 h 3597710"/>
              <a:gd name="connsiteX2103" fmla="*/ 3438951 w 3609220"/>
              <a:gd name="connsiteY2103" fmla="*/ 1486801 h 3597710"/>
              <a:gd name="connsiteX2104" fmla="*/ 3435905 w 3609220"/>
              <a:gd name="connsiteY2104" fmla="*/ 1495939 h 3597710"/>
              <a:gd name="connsiteX2105" fmla="*/ 3429813 w 3609220"/>
              <a:gd name="connsiteY2105" fmla="*/ 1489847 h 3597710"/>
              <a:gd name="connsiteX2106" fmla="*/ 3426767 w 3609220"/>
              <a:gd name="connsiteY2106" fmla="*/ 1462433 h 3597710"/>
              <a:gd name="connsiteX2107" fmla="*/ 3402398 w 3609220"/>
              <a:gd name="connsiteY2107" fmla="*/ 1389328 h 3597710"/>
              <a:gd name="connsiteX2108" fmla="*/ 3396306 w 3609220"/>
              <a:gd name="connsiteY2108" fmla="*/ 1371052 h 3597710"/>
              <a:gd name="connsiteX2109" fmla="*/ 3374984 w 3609220"/>
              <a:gd name="connsiteY2109" fmla="*/ 1310131 h 3597710"/>
              <a:gd name="connsiteX2110" fmla="*/ 3374984 w 3609220"/>
              <a:gd name="connsiteY2110" fmla="*/ 1300992 h 3597710"/>
              <a:gd name="connsiteX2111" fmla="*/ 3368892 w 3609220"/>
              <a:gd name="connsiteY2111" fmla="*/ 1294900 h 3597710"/>
              <a:gd name="connsiteX2112" fmla="*/ 3371938 w 3609220"/>
              <a:gd name="connsiteY2112" fmla="*/ 1291854 h 3597710"/>
              <a:gd name="connsiteX2113" fmla="*/ 3353661 w 3609220"/>
              <a:gd name="connsiteY2113" fmla="*/ 1249210 h 3597710"/>
              <a:gd name="connsiteX2114" fmla="*/ 3359754 w 3609220"/>
              <a:gd name="connsiteY2114" fmla="*/ 1249210 h 3597710"/>
              <a:gd name="connsiteX2115" fmla="*/ 3350615 w 3609220"/>
              <a:gd name="connsiteY2115" fmla="*/ 1240072 h 3597710"/>
              <a:gd name="connsiteX2116" fmla="*/ 3341477 w 3609220"/>
              <a:gd name="connsiteY2116" fmla="*/ 1218749 h 3597710"/>
              <a:gd name="connsiteX2117" fmla="*/ 3341477 w 3609220"/>
              <a:gd name="connsiteY2117" fmla="*/ 1215703 h 3597710"/>
              <a:gd name="connsiteX2118" fmla="*/ 3344523 w 3609220"/>
              <a:gd name="connsiteY2118" fmla="*/ 1215703 h 3597710"/>
              <a:gd name="connsiteX2119" fmla="*/ 3347569 w 3609220"/>
              <a:gd name="connsiteY2119" fmla="*/ 1215703 h 3597710"/>
              <a:gd name="connsiteX2120" fmla="*/ 3347569 w 3609220"/>
              <a:gd name="connsiteY2120" fmla="*/ 1212657 h 3597710"/>
              <a:gd name="connsiteX2121" fmla="*/ 3344523 w 3609220"/>
              <a:gd name="connsiteY2121" fmla="*/ 1197427 h 3597710"/>
              <a:gd name="connsiteX2122" fmla="*/ 3347569 w 3609220"/>
              <a:gd name="connsiteY2122" fmla="*/ 1197427 h 3597710"/>
              <a:gd name="connsiteX2123" fmla="*/ 3347569 w 3609220"/>
              <a:gd name="connsiteY2123" fmla="*/ 1194381 h 3597710"/>
              <a:gd name="connsiteX2124" fmla="*/ 3344523 w 3609220"/>
              <a:gd name="connsiteY2124" fmla="*/ 1191335 h 3597710"/>
              <a:gd name="connsiteX2125" fmla="*/ 3320155 w 3609220"/>
              <a:gd name="connsiteY2125" fmla="*/ 1133460 h 3597710"/>
              <a:gd name="connsiteX2126" fmla="*/ 3286648 w 3609220"/>
              <a:gd name="connsiteY2126" fmla="*/ 1075585 h 3597710"/>
              <a:gd name="connsiteX2127" fmla="*/ 3259233 w 3609220"/>
              <a:gd name="connsiteY2127" fmla="*/ 1023802 h 3597710"/>
              <a:gd name="connsiteX2128" fmla="*/ 3234865 w 3609220"/>
              <a:gd name="connsiteY2128" fmla="*/ 965927 h 3597710"/>
              <a:gd name="connsiteX2129" fmla="*/ 3219635 w 3609220"/>
              <a:gd name="connsiteY2129" fmla="*/ 950697 h 3597710"/>
              <a:gd name="connsiteX2130" fmla="*/ 3219635 w 3609220"/>
              <a:gd name="connsiteY2130" fmla="*/ 947651 h 3597710"/>
              <a:gd name="connsiteX2131" fmla="*/ 3216588 w 3609220"/>
              <a:gd name="connsiteY2131" fmla="*/ 941559 h 3597710"/>
              <a:gd name="connsiteX2132" fmla="*/ 3213542 w 3609220"/>
              <a:gd name="connsiteY2132" fmla="*/ 944605 h 3597710"/>
              <a:gd name="connsiteX2133" fmla="*/ 3109976 w 3609220"/>
              <a:gd name="connsiteY2133" fmla="*/ 786211 h 3597710"/>
              <a:gd name="connsiteX2134" fmla="*/ 3109976 w 3609220"/>
              <a:gd name="connsiteY2134" fmla="*/ 783165 h 3597710"/>
              <a:gd name="connsiteX2135" fmla="*/ 3134345 w 3609220"/>
              <a:gd name="connsiteY2135" fmla="*/ 807533 h 3597710"/>
              <a:gd name="connsiteX2136" fmla="*/ 3134345 w 3609220"/>
              <a:gd name="connsiteY2136" fmla="*/ 819717 h 3597710"/>
              <a:gd name="connsiteX2137" fmla="*/ 3155667 w 3609220"/>
              <a:gd name="connsiteY2137" fmla="*/ 844086 h 3597710"/>
              <a:gd name="connsiteX2138" fmla="*/ 3173944 w 3609220"/>
              <a:gd name="connsiteY2138" fmla="*/ 871500 h 3597710"/>
              <a:gd name="connsiteX2139" fmla="*/ 3204404 w 3609220"/>
              <a:gd name="connsiteY2139" fmla="*/ 914145 h 3597710"/>
              <a:gd name="connsiteX2140" fmla="*/ 3222681 w 3609220"/>
              <a:gd name="connsiteY2140" fmla="*/ 947651 h 3597710"/>
              <a:gd name="connsiteX2141" fmla="*/ 3250095 w 3609220"/>
              <a:gd name="connsiteY2141" fmla="*/ 987250 h 3597710"/>
              <a:gd name="connsiteX2142" fmla="*/ 3250095 w 3609220"/>
              <a:gd name="connsiteY2142" fmla="*/ 990296 h 3597710"/>
              <a:gd name="connsiteX2143" fmla="*/ 3250095 w 3609220"/>
              <a:gd name="connsiteY2143" fmla="*/ 993342 h 3597710"/>
              <a:gd name="connsiteX2144" fmla="*/ 3253141 w 3609220"/>
              <a:gd name="connsiteY2144" fmla="*/ 993342 h 3597710"/>
              <a:gd name="connsiteX2145" fmla="*/ 3259233 w 3609220"/>
              <a:gd name="connsiteY2145" fmla="*/ 1008572 h 3597710"/>
              <a:gd name="connsiteX2146" fmla="*/ 3259233 w 3609220"/>
              <a:gd name="connsiteY2146" fmla="*/ 1011618 h 3597710"/>
              <a:gd name="connsiteX2147" fmla="*/ 3262279 w 3609220"/>
              <a:gd name="connsiteY2147" fmla="*/ 1014664 h 3597710"/>
              <a:gd name="connsiteX2148" fmla="*/ 3262279 w 3609220"/>
              <a:gd name="connsiteY2148" fmla="*/ 1011618 h 3597710"/>
              <a:gd name="connsiteX2149" fmla="*/ 3283602 w 3609220"/>
              <a:gd name="connsiteY2149" fmla="*/ 1045125 h 3597710"/>
              <a:gd name="connsiteX2150" fmla="*/ 3280556 w 3609220"/>
              <a:gd name="connsiteY2150" fmla="*/ 1045125 h 3597710"/>
              <a:gd name="connsiteX2151" fmla="*/ 3280556 w 3609220"/>
              <a:gd name="connsiteY2151" fmla="*/ 1048171 h 3597710"/>
              <a:gd name="connsiteX2152" fmla="*/ 3283602 w 3609220"/>
              <a:gd name="connsiteY2152" fmla="*/ 1051217 h 3597710"/>
              <a:gd name="connsiteX2153" fmla="*/ 3286648 w 3609220"/>
              <a:gd name="connsiteY2153" fmla="*/ 1051217 h 3597710"/>
              <a:gd name="connsiteX2154" fmla="*/ 3286648 w 3609220"/>
              <a:gd name="connsiteY2154" fmla="*/ 1054263 h 3597710"/>
              <a:gd name="connsiteX2155" fmla="*/ 3292740 w 3609220"/>
              <a:gd name="connsiteY2155" fmla="*/ 1072539 h 3597710"/>
              <a:gd name="connsiteX2156" fmla="*/ 3298832 w 3609220"/>
              <a:gd name="connsiteY2156" fmla="*/ 1075585 h 3597710"/>
              <a:gd name="connsiteX2157" fmla="*/ 3301878 w 3609220"/>
              <a:gd name="connsiteY2157" fmla="*/ 1081677 h 3597710"/>
              <a:gd name="connsiteX2158" fmla="*/ 3298832 w 3609220"/>
              <a:gd name="connsiteY2158" fmla="*/ 1084723 h 3597710"/>
              <a:gd name="connsiteX2159" fmla="*/ 3301878 w 3609220"/>
              <a:gd name="connsiteY2159" fmla="*/ 1087769 h 3597710"/>
              <a:gd name="connsiteX2160" fmla="*/ 3304924 w 3609220"/>
              <a:gd name="connsiteY2160" fmla="*/ 1090815 h 3597710"/>
              <a:gd name="connsiteX2161" fmla="*/ 3320155 w 3609220"/>
              <a:gd name="connsiteY2161" fmla="*/ 1118230 h 3597710"/>
              <a:gd name="connsiteX2162" fmla="*/ 3317109 w 3609220"/>
              <a:gd name="connsiteY2162" fmla="*/ 1106046 h 3597710"/>
              <a:gd name="connsiteX2163" fmla="*/ 3307970 w 3609220"/>
              <a:gd name="connsiteY2163" fmla="*/ 1093861 h 3597710"/>
              <a:gd name="connsiteX2164" fmla="*/ 3307970 w 3609220"/>
              <a:gd name="connsiteY2164" fmla="*/ 1090815 h 3597710"/>
              <a:gd name="connsiteX2165" fmla="*/ 3307970 w 3609220"/>
              <a:gd name="connsiteY2165" fmla="*/ 1087769 h 3597710"/>
              <a:gd name="connsiteX2166" fmla="*/ 3304924 w 3609220"/>
              <a:gd name="connsiteY2166" fmla="*/ 1081677 h 3597710"/>
              <a:gd name="connsiteX2167" fmla="*/ 3289694 w 3609220"/>
              <a:gd name="connsiteY2167" fmla="*/ 1057309 h 3597710"/>
              <a:gd name="connsiteX2168" fmla="*/ 3289694 w 3609220"/>
              <a:gd name="connsiteY2168" fmla="*/ 1051217 h 3597710"/>
              <a:gd name="connsiteX2169" fmla="*/ 3289694 w 3609220"/>
              <a:gd name="connsiteY2169" fmla="*/ 1048171 h 3597710"/>
              <a:gd name="connsiteX2170" fmla="*/ 3289694 w 3609220"/>
              <a:gd name="connsiteY2170" fmla="*/ 1042079 h 3597710"/>
              <a:gd name="connsiteX2171" fmla="*/ 3286648 w 3609220"/>
              <a:gd name="connsiteY2171" fmla="*/ 1042079 h 3597710"/>
              <a:gd name="connsiteX2172" fmla="*/ 3283602 w 3609220"/>
              <a:gd name="connsiteY2172" fmla="*/ 1042079 h 3597710"/>
              <a:gd name="connsiteX2173" fmla="*/ 3274464 w 3609220"/>
              <a:gd name="connsiteY2173" fmla="*/ 1029894 h 3597710"/>
              <a:gd name="connsiteX2174" fmla="*/ 3265326 w 3609220"/>
              <a:gd name="connsiteY2174" fmla="*/ 1011618 h 3597710"/>
              <a:gd name="connsiteX2175" fmla="*/ 3265326 w 3609220"/>
              <a:gd name="connsiteY2175" fmla="*/ 1008572 h 3597710"/>
              <a:gd name="connsiteX2176" fmla="*/ 3265326 w 3609220"/>
              <a:gd name="connsiteY2176" fmla="*/ 1005526 h 3597710"/>
              <a:gd name="connsiteX2177" fmla="*/ 3256187 w 3609220"/>
              <a:gd name="connsiteY2177" fmla="*/ 993342 h 3597710"/>
              <a:gd name="connsiteX2178" fmla="*/ 3259233 w 3609220"/>
              <a:gd name="connsiteY2178" fmla="*/ 996388 h 3597710"/>
              <a:gd name="connsiteX2179" fmla="*/ 3259233 w 3609220"/>
              <a:gd name="connsiteY2179" fmla="*/ 993342 h 3597710"/>
              <a:gd name="connsiteX2180" fmla="*/ 3256187 w 3609220"/>
              <a:gd name="connsiteY2180" fmla="*/ 990296 h 3597710"/>
              <a:gd name="connsiteX2181" fmla="*/ 3253141 w 3609220"/>
              <a:gd name="connsiteY2181" fmla="*/ 987250 h 3597710"/>
              <a:gd name="connsiteX2182" fmla="*/ 3250095 w 3609220"/>
              <a:gd name="connsiteY2182" fmla="*/ 978112 h 3597710"/>
              <a:gd name="connsiteX2183" fmla="*/ 3244003 w 3609220"/>
              <a:gd name="connsiteY2183" fmla="*/ 972020 h 3597710"/>
              <a:gd name="connsiteX2184" fmla="*/ 3250095 w 3609220"/>
              <a:gd name="connsiteY2184" fmla="*/ 975066 h 3597710"/>
              <a:gd name="connsiteX2185" fmla="*/ 3240957 w 3609220"/>
              <a:gd name="connsiteY2185" fmla="*/ 965927 h 3597710"/>
              <a:gd name="connsiteX2186" fmla="*/ 3231819 w 3609220"/>
              <a:gd name="connsiteY2186" fmla="*/ 950697 h 3597710"/>
              <a:gd name="connsiteX2187" fmla="*/ 3240957 w 3609220"/>
              <a:gd name="connsiteY2187" fmla="*/ 950697 h 3597710"/>
              <a:gd name="connsiteX2188" fmla="*/ 3228773 w 3609220"/>
              <a:gd name="connsiteY2188" fmla="*/ 938513 h 3597710"/>
              <a:gd name="connsiteX2189" fmla="*/ 3231819 w 3609220"/>
              <a:gd name="connsiteY2189" fmla="*/ 938513 h 3597710"/>
              <a:gd name="connsiteX2190" fmla="*/ 3231819 w 3609220"/>
              <a:gd name="connsiteY2190" fmla="*/ 935467 h 3597710"/>
              <a:gd name="connsiteX2191" fmla="*/ 3228773 w 3609220"/>
              <a:gd name="connsiteY2191" fmla="*/ 932421 h 3597710"/>
              <a:gd name="connsiteX2192" fmla="*/ 3219635 w 3609220"/>
              <a:gd name="connsiteY2192" fmla="*/ 923283 h 3597710"/>
              <a:gd name="connsiteX2193" fmla="*/ 3216588 w 3609220"/>
              <a:gd name="connsiteY2193" fmla="*/ 917191 h 3597710"/>
              <a:gd name="connsiteX2194" fmla="*/ 3213542 w 3609220"/>
              <a:gd name="connsiteY2194" fmla="*/ 914145 h 3597710"/>
              <a:gd name="connsiteX2195" fmla="*/ 3213542 w 3609220"/>
              <a:gd name="connsiteY2195" fmla="*/ 917191 h 3597710"/>
              <a:gd name="connsiteX2196" fmla="*/ 3213542 w 3609220"/>
              <a:gd name="connsiteY2196" fmla="*/ 920237 h 3597710"/>
              <a:gd name="connsiteX2197" fmla="*/ 3198312 w 3609220"/>
              <a:gd name="connsiteY2197" fmla="*/ 895868 h 3597710"/>
              <a:gd name="connsiteX2198" fmla="*/ 3207450 w 3609220"/>
              <a:gd name="connsiteY2198" fmla="*/ 898914 h 3597710"/>
              <a:gd name="connsiteX2199" fmla="*/ 3189174 w 3609220"/>
              <a:gd name="connsiteY2199" fmla="*/ 880638 h 3597710"/>
              <a:gd name="connsiteX2200" fmla="*/ 3173944 w 3609220"/>
              <a:gd name="connsiteY2200" fmla="*/ 856270 h 3597710"/>
              <a:gd name="connsiteX2201" fmla="*/ 3176990 w 3609220"/>
              <a:gd name="connsiteY2201" fmla="*/ 859316 h 3597710"/>
              <a:gd name="connsiteX2202" fmla="*/ 3180036 w 3609220"/>
              <a:gd name="connsiteY2202" fmla="*/ 859316 h 3597710"/>
              <a:gd name="connsiteX2203" fmla="*/ 3183082 w 3609220"/>
              <a:gd name="connsiteY2203" fmla="*/ 859316 h 3597710"/>
              <a:gd name="connsiteX2204" fmla="*/ 3180036 w 3609220"/>
              <a:gd name="connsiteY2204" fmla="*/ 853224 h 3597710"/>
              <a:gd name="connsiteX2205" fmla="*/ 3183082 w 3609220"/>
              <a:gd name="connsiteY2205" fmla="*/ 853224 h 3597710"/>
              <a:gd name="connsiteX2206" fmla="*/ 3186128 w 3609220"/>
              <a:gd name="connsiteY2206" fmla="*/ 856270 h 3597710"/>
              <a:gd name="connsiteX2207" fmla="*/ 3186128 w 3609220"/>
              <a:gd name="connsiteY2207" fmla="*/ 859316 h 3597710"/>
              <a:gd name="connsiteX2208" fmla="*/ 3189174 w 3609220"/>
              <a:gd name="connsiteY2208" fmla="*/ 862362 h 3597710"/>
              <a:gd name="connsiteX2209" fmla="*/ 3192220 w 3609220"/>
              <a:gd name="connsiteY2209" fmla="*/ 865408 h 3597710"/>
              <a:gd name="connsiteX2210" fmla="*/ 3253141 w 3609220"/>
              <a:gd name="connsiteY2210" fmla="*/ 962881 h 3597710"/>
              <a:gd name="connsiteX2211" fmla="*/ 3253141 w 3609220"/>
              <a:gd name="connsiteY2211" fmla="*/ 965927 h 3597710"/>
              <a:gd name="connsiteX2212" fmla="*/ 3256187 w 3609220"/>
              <a:gd name="connsiteY2212" fmla="*/ 968974 h 3597710"/>
              <a:gd name="connsiteX2213" fmla="*/ 3268372 w 3609220"/>
              <a:gd name="connsiteY2213" fmla="*/ 987250 h 3597710"/>
              <a:gd name="connsiteX2214" fmla="*/ 3271418 w 3609220"/>
              <a:gd name="connsiteY2214" fmla="*/ 996388 h 3597710"/>
              <a:gd name="connsiteX2215" fmla="*/ 3274464 w 3609220"/>
              <a:gd name="connsiteY2215" fmla="*/ 999434 h 3597710"/>
              <a:gd name="connsiteX2216" fmla="*/ 3289694 w 3609220"/>
              <a:gd name="connsiteY2216" fmla="*/ 1020756 h 3597710"/>
              <a:gd name="connsiteX2217" fmla="*/ 3292740 w 3609220"/>
              <a:gd name="connsiteY2217" fmla="*/ 1023802 h 3597710"/>
              <a:gd name="connsiteX2218" fmla="*/ 3292740 w 3609220"/>
              <a:gd name="connsiteY2218" fmla="*/ 1032940 h 3597710"/>
              <a:gd name="connsiteX2219" fmla="*/ 3307970 w 3609220"/>
              <a:gd name="connsiteY2219" fmla="*/ 1054263 h 3597710"/>
              <a:gd name="connsiteX2220" fmla="*/ 3311017 w 3609220"/>
              <a:gd name="connsiteY2220" fmla="*/ 1057309 h 3597710"/>
              <a:gd name="connsiteX2221" fmla="*/ 3311017 w 3609220"/>
              <a:gd name="connsiteY2221" fmla="*/ 1060355 h 3597710"/>
              <a:gd name="connsiteX2222" fmla="*/ 3350615 w 3609220"/>
              <a:gd name="connsiteY2222" fmla="*/ 1145644 h 3597710"/>
              <a:gd name="connsiteX2223" fmla="*/ 3356707 w 3609220"/>
              <a:gd name="connsiteY2223" fmla="*/ 1154782 h 3597710"/>
              <a:gd name="connsiteX2224" fmla="*/ 3356707 w 3609220"/>
              <a:gd name="connsiteY2224" fmla="*/ 1163920 h 3597710"/>
              <a:gd name="connsiteX2225" fmla="*/ 3362800 w 3609220"/>
              <a:gd name="connsiteY2225" fmla="*/ 1163920 h 3597710"/>
              <a:gd name="connsiteX2226" fmla="*/ 3365846 w 3609220"/>
              <a:gd name="connsiteY2226" fmla="*/ 1170013 h 3597710"/>
              <a:gd name="connsiteX2227" fmla="*/ 3381076 w 3609220"/>
              <a:gd name="connsiteY2227" fmla="*/ 1212657 h 3597710"/>
              <a:gd name="connsiteX2228" fmla="*/ 3381076 w 3609220"/>
              <a:gd name="connsiteY2228" fmla="*/ 1215703 h 3597710"/>
              <a:gd name="connsiteX2229" fmla="*/ 3381076 w 3609220"/>
              <a:gd name="connsiteY2229" fmla="*/ 1221795 h 3597710"/>
              <a:gd name="connsiteX2230" fmla="*/ 3384122 w 3609220"/>
              <a:gd name="connsiteY2230" fmla="*/ 1221795 h 3597710"/>
              <a:gd name="connsiteX2231" fmla="*/ 3405445 w 3609220"/>
              <a:gd name="connsiteY2231" fmla="*/ 1267486 h 3597710"/>
              <a:gd name="connsiteX2232" fmla="*/ 3429813 w 3609220"/>
              <a:gd name="connsiteY2232" fmla="*/ 1328407 h 3597710"/>
              <a:gd name="connsiteX2233" fmla="*/ 3441997 w 3609220"/>
              <a:gd name="connsiteY2233" fmla="*/ 1361913 h 3597710"/>
              <a:gd name="connsiteX2234" fmla="*/ 3441997 w 3609220"/>
              <a:gd name="connsiteY2234" fmla="*/ 1364959 h 3597710"/>
              <a:gd name="connsiteX2235" fmla="*/ 3441997 w 3609220"/>
              <a:gd name="connsiteY2235" fmla="*/ 1368005 h 3597710"/>
              <a:gd name="connsiteX2236" fmla="*/ 3441997 w 3609220"/>
              <a:gd name="connsiteY2236" fmla="*/ 1371052 h 3597710"/>
              <a:gd name="connsiteX2237" fmla="*/ 3445043 w 3609220"/>
              <a:gd name="connsiteY2237" fmla="*/ 1371052 h 3597710"/>
              <a:gd name="connsiteX2238" fmla="*/ 3451135 w 3609220"/>
              <a:gd name="connsiteY2238" fmla="*/ 1374098 h 3597710"/>
              <a:gd name="connsiteX2239" fmla="*/ 3457228 w 3609220"/>
              <a:gd name="connsiteY2239" fmla="*/ 1395420 h 3597710"/>
              <a:gd name="connsiteX2240" fmla="*/ 3463320 w 3609220"/>
              <a:gd name="connsiteY2240" fmla="*/ 1401512 h 3597710"/>
              <a:gd name="connsiteX2241" fmla="*/ 3448089 w 3609220"/>
              <a:gd name="connsiteY2241" fmla="*/ 1364959 h 3597710"/>
              <a:gd name="connsiteX2242" fmla="*/ 3448089 w 3609220"/>
              <a:gd name="connsiteY2242" fmla="*/ 1358867 h 3597710"/>
              <a:gd name="connsiteX2243" fmla="*/ 3445043 w 3609220"/>
              <a:gd name="connsiteY2243" fmla="*/ 1355821 h 3597710"/>
              <a:gd name="connsiteX2244" fmla="*/ 3429813 w 3609220"/>
              <a:gd name="connsiteY2244" fmla="*/ 1307085 h 3597710"/>
              <a:gd name="connsiteX2245" fmla="*/ 3387168 w 3609220"/>
              <a:gd name="connsiteY2245" fmla="*/ 1194381 h 3597710"/>
              <a:gd name="connsiteX2246" fmla="*/ 3341477 w 3609220"/>
              <a:gd name="connsiteY2246" fmla="*/ 1087769 h 3597710"/>
              <a:gd name="connsiteX2247" fmla="*/ 3332339 w 3609220"/>
              <a:gd name="connsiteY2247" fmla="*/ 1072539 h 3597710"/>
              <a:gd name="connsiteX2248" fmla="*/ 3295786 w 3609220"/>
              <a:gd name="connsiteY2248" fmla="*/ 996388 h 3597710"/>
              <a:gd name="connsiteX2249" fmla="*/ 3280556 w 3609220"/>
              <a:gd name="connsiteY2249" fmla="*/ 972020 h 3597710"/>
              <a:gd name="connsiteX2250" fmla="*/ 3247049 w 3609220"/>
              <a:gd name="connsiteY2250" fmla="*/ 920237 h 3597710"/>
              <a:gd name="connsiteX2251" fmla="*/ 3189174 w 3609220"/>
              <a:gd name="connsiteY2251" fmla="*/ 831901 h 3597710"/>
              <a:gd name="connsiteX2252" fmla="*/ 3173944 w 3609220"/>
              <a:gd name="connsiteY2252" fmla="*/ 816671 h 3597710"/>
              <a:gd name="connsiteX2253" fmla="*/ 3158713 w 3609220"/>
              <a:gd name="connsiteY2253" fmla="*/ 789257 h 3597710"/>
              <a:gd name="connsiteX2254" fmla="*/ 3152621 w 3609220"/>
              <a:gd name="connsiteY2254" fmla="*/ 786211 h 3597710"/>
              <a:gd name="connsiteX2255" fmla="*/ 3122160 w 3609220"/>
              <a:gd name="connsiteY2255" fmla="*/ 743566 h 3597710"/>
              <a:gd name="connsiteX2256" fmla="*/ 3109976 w 3609220"/>
              <a:gd name="connsiteY2256" fmla="*/ 737474 h 3597710"/>
              <a:gd name="connsiteX2257" fmla="*/ 3103884 w 3609220"/>
              <a:gd name="connsiteY2257" fmla="*/ 725290 h 3597710"/>
              <a:gd name="connsiteX2258" fmla="*/ 3012502 w 3609220"/>
              <a:gd name="connsiteY2258" fmla="*/ 627816 h 3597710"/>
              <a:gd name="connsiteX2259" fmla="*/ 2972903 w 3609220"/>
              <a:gd name="connsiteY2259" fmla="*/ 585172 h 3597710"/>
              <a:gd name="connsiteX2260" fmla="*/ 2948535 w 3609220"/>
              <a:gd name="connsiteY2260" fmla="*/ 566896 h 3597710"/>
              <a:gd name="connsiteX2261" fmla="*/ 2942443 w 3609220"/>
              <a:gd name="connsiteY2261" fmla="*/ 557757 h 3597710"/>
              <a:gd name="connsiteX2262" fmla="*/ 2930258 w 3609220"/>
              <a:gd name="connsiteY2262" fmla="*/ 548619 h 3597710"/>
              <a:gd name="connsiteX2263" fmla="*/ 2930258 w 3609220"/>
              <a:gd name="connsiteY2263" fmla="*/ 545573 h 3597710"/>
              <a:gd name="connsiteX2264" fmla="*/ 2945489 w 3609220"/>
              <a:gd name="connsiteY2264" fmla="*/ 554711 h 3597710"/>
              <a:gd name="connsiteX2265" fmla="*/ 2945489 w 3609220"/>
              <a:gd name="connsiteY2265" fmla="*/ 557757 h 3597710"/>
              <a:gd name="connsiteX2266" fmla="*/ 2951581 w 3609220"/>
              <a:gd name="connsiteY2266" fmla="*/ 560803 h 3597710"/>
              <a:gd name="connsiteX2267" fmla="*/ 2954627 w 3609220"/>
              <a:gd name="connsiteY2267" fmla="*/ 560803 h 3597710"/>
              <a:gd name="connsiteX2268" fmla="*/ 2957673 w 3609220"/>
              <a:gd name="connsiteY2268" fmla="*/ 563850 h 3597710"/>
              <a:gd name="connsiteX2269" fmla="*/ 2960719 w 3609220"/>
              <a:gd name="connsiteY2269" fmla="*/ 563850 h 3597710"/>
              <a:gd name="connsiteX2270" fmla="*/ 2978995 w 3609220"/>
              <a:gd name="connsiteY2270" fmla="*/ 579080 h 3597710"/>
              <a:gd name="connsiteX2271" fmla="*/ 2982042 w 3609220"/>
              <a:gd name="connsiteY2271" fmla="*/ 582126 h 3597710"/>
              <a:gd name="connsiteX2272" fmla="*/ 2985088 w 3609220"/>
              <a:gd name="connsiteY2272" fmla="*/ 582126 h 3597710"/>
              <a:gd name="connsiteX2273" fmla="*/ 2985088 w 3609220"/>
              <a:gd name="connsiteY2273" fmla="*/ 585172 h 3597710"/>
              <a:gd name="connsiteX2274" fmla="*/ 2982042 w 3609220"/>
              <a:gd name="connsiteY2274" fmla="*/ 588218 h 3597710"/>
              <a:gd name="connsiteX2275" fmla="*/ 2997272 w 3609220"/>
              <a:gd name="connsiteY2275" fmla="*/ 591264 h 3597710"/>
              <a:gd name="connsiteX2276" fmla="*/ 3018594 w 3609220"/>
              <a:gd name="connsiteY2276" fmla="*/ 615632 h 3597710"/>
              <a:gd name="connsiteX2277" fmla="*/ 3015548 w 3609220"/>
              <a:gd name="connsiteY2277" fmla="*/ 615632 h 3597710"/>
              <a:gd name="connsiteX2278" fmla="*/ 3018594 w 3609220"/>
              <a:gd name="connsiteY2278" fmla="*/ 618678 h 3597710"/>
              <a:gd name="connsiteX2279" fmla="*/ 3009456 w 3609220"/>
              <a:gd name="connsiteY2279" fmla="*/ 615632 h 3597710"/>
              <a:gd name="connsiteX2280" fmla="*/ 3024686 w 3609220"/>
              <a:gd name="connsiteY2280" fmla="*/ 624770 h 3597710"/>
              <a:gd name="connsiteX2281" fmla="*/ 3027732 w 3609220"/>
              <a:gd name="connsiteY2281" fmla="*/ 630863 h 3597710"/>
              <a:gd name="connsiteX2282" fmla="*/ 3030779 w 3609220"/>
              <a:gd name="connsiteY2282" fmla="*/ 633909 h 3597710"/>
              <a:gd name="connsiteX2283" fmla="*/ 3033825 w 3609220"/>
              <a:gd name="connsiteY2283" fmla="*/ 630863 h 3597710"/>
              <a:gd name="connsiteX2284" fmla="*/ 3052101 w 3609220"/>
              <a:gd name="connsiteY2284" fmla="*/ 649139 h 3597710"/>
              <a:gd name="connsiteX2285" fmla="*/ 3055147 w 3609220"/>
              <a:gd name="connsiteY2285" fmla="*/ 652185 h 3597710"/>
              <a:gd name="connsiteX2286" fmla="*/ 3058193 w 3609220"/>
              <a:gd name="connsiteY2286" fmla="*/ 652185 h 3597710"/>
              <a:gd name="connsiteX2287" fmla="*/ 3116068 w 3609220"/>
              <a:gd name="connsiteY2287" fmla="*/ 710060 h 3597710"/>
              <a:gd name="connsiteX2288" fmla="*/ 3119114 w 3609220"/>
              <a:gd name="connsiteY2288" fmla="*/ 719198 h 3597710"/>
              <a:gd name="connsiteX2289" fmla="*/ 3125207 w 3609220"/>
              <a:gd name="connsiteY2289" fmla="*/ 722244 h 3597710"/>
              <a:gd name="connsiteX2290" fmla="*/ 3167851 w 3609220"/>
              <a:gd name="connsiteY2290" fmla="*/ 774027 h 3597710"/>
              <a:gd name="connsiteX2291" fmla="*/ 3210496 w 3609220"/>
              <a:gd name="connsiteY2291" fmla="*/ 828855 h 3597710"/>
              <a:gd name="connsiteX2292" fmla="*/ 3213542 w 3609220"/>
              <a:gd name="connsiteY2292" fmla="*/ 837994 h 3597710"/>
              <a:gd name="connsiteX2293" fmla="*/ 3216588 w 3609220"/>
              <a:gd name="connsiteY2293" fmla="*/ 834948 h 3597710"/>
              <a:gd name="connsiteX2294" fmla="*/ 3237911 w 3609220"/>
              <a:gd name="connsiteY2294" fmla="*/ 868454 h 3597710"/>
              <a:gd name="connsiteX2295" fmla="*/ 3253141 w 3609220"/>
              <a:gd name="connsiteY2295" fmla="*/ 889776 h 3597710"/>
              <a:gd name="connsiteX2296" fmla="*/ 3277510 w 3609220"/>
              <a:gd name="connsiteY2296" fmla="*/ 926329 h 3597710"/>
              <a:gd name="connsiteX2297" fmla="*/ 3307970 w 3609220"/>
              <a:gd name="connsiteY2297" fmla="*/ 975066 h 3597710"/>
              <a:gd name="connsiteX2298" fmla="*/ 3307970 w 3609220"/>
              <a:gd name="connsiteY2298" fmla="*/ 981158 h 3597710"/>
              <a:gd name="connsiteX2299" fmla="*/ 3338431 w 3609220"/>
              <a:gd name="connsiteY2299" fmla="*/ 1035987 h 3597710"/>
              <a:gd name="connsiteX2300" fmla="*/ 3344523 w 3609220"/>
              <a:gd name="connsiteY2300" fmla="*/ 1042079 h 3597710"/>
              <a:gd name="connsiteX2301" fmla="*/ 3356707 w 3609220"/>
              <a:gd name="connsiteY2301" fmla="*/ 1069493 h 3597710"/>
              <a:gd name="connsiteX2302" fmla="*/ 3368892 w 3609220"/>
              <a:gd name="connsiteY2302" fmla="*/ 1084723 h 3597710"/>
              <a:gd name="connsiteX2303" fmla="*/ 3393260 w 3609220"/>
              <a:gd name="connsiteY2303" fmla="*/ 1151736 h 3597710"/>
              <a:gd name="connsiteX2304" fmla="*/ 3429813 w 3609220"/>
              <a:gd name="connsiteY2304" fmla="*/ 1240072 h 3597710"/>
              <a:gd name="connsiteX2305" fmla="*/ 3441997 w 3609220"/>
              <a:gd name="connsiteY2305" fmla="*/ 1264440 h 3597710"/>
              <a:gd name="connsiteX2306" fmla="*/ 3438951 w 3609220"/>
              <a:gd name="connsiteY2306" fmla="*/ 1261394 h 3597710"/>
              <a:gd name="connsiteX2307" fmla="*/ 3451135 w 3609220"/>
              <a:gd name="connsiteY2307" fmla="*/ 1294900 h 3597710"/>
              <a:gd name="connsiteX2308" fmla="*/ 3451135 w 3609220"/>
              <a:gd name="connsiteY2308" fmla="*/ 1304039 h 3597710"/>
              <a:gd name="connsiteX2309" fmla="*/ 3481596 w 3609220"/>
              <a:gd name="connsiteY2309" fmla="*/ 1401512 h 3597710"/>
              <a:gd name="connsiteX2310" fmla="*/ 3478550 w 3609220"/>
              <a:gd name="connsiteY2310" fmla="*/ 1401512 h 3597710"/>
              <a:gd name="connsiteX2311" fmla="*/ 3478550 w 3609220"/>
              <a:gd name="connsiteY2311" fmla="*/ 1404558 h 3597710"/>
              <a:gd name="connsiteX2312" fmla="*/ 3481596 w 3609220"/>
              <a:gd name="connsiteY2312" fmla="*/ 1407604 h 3597710"/>
              <a:gd name="connsiteX2313" fmla="*/ 3490734 w 3609220"/>
              <a:gd name="connsiteY2313" fmla="*/ 1441111 h 3597710"/>
              <a:gd name="connsiteX2314" fmla="*/ 3490734 w 3609220"/>
              <a:gd name="connsiteY2314" fmla="*/ 1444157 h 3597710"/>
              <a:gd name="connsiteX2315" fmla="*/ 3490734 w 3609220"/>
              <a:gd name="connsiteY2315" fmla="*/ 1447203 h 3597710"/>
              <a:gd name="connsiteX2316" fmla="*/ 3493780 w 3609220"/>
              <a:gd name="connsiteY2316" fmla="*/ 1447203 h 3597710"/>
              <a:gd name="connsiteX2317" fmla="*/ 3493780 w 3609220"/>
              <a:gd name="connsiteY2317" fmla="*/ 1444157 h 3597710"/>
              <a:gd name="connsiteX2318" fmla="*/ 3496826 w 3609220"/>
              <a:gd name="connsiteY2318" fmla="*/ 1456341 h 3597710"/>
              <a:gd name="connsiteX2319" fmla="*/ 3502919 w 3609220"/>
              <a:gd name="connsiteY2319" fmla="*/ 1456341 h 3597710"/>
              <a:gd name="connsiteX2320" fmla="*/ 3499873 w 3609220"/>
              <a:gd name="connsiteY2320" fmla="*/ 1447203 h 3597710"/>
              <a:gd name="connsiteX2321" fmla="*/ 3502919 w 3609220"/>
              <a:gd name="connsiteY2321" fmla="*/ 1447203 h 3597710"/>
              <a:gd name="connsiteX2322" fmla="*/ 3490734 w 3609220"/>
              <a:gd name="connsiteY2322" fmla="*/ 1422834 h 3597710"/>
              <a:gd name="connsiteX2323" fmla="*/ 3490734 w 3609220"/>
              <a:gd name="connsiteY2323" fmla="*/ 1416742 h 3597710"/>
              <a:gd name="connsiteX2324" fmla="*/ 3490734 w 3609220"/>
              <a:gd name="connsiteY2324" fmla="*/ 1413696 h 3597710"/>
              <a:gd name="connsiteX2325" fmla="*/ 3490734 w 3609220"/>
              <a:gd name="connsiteY2325" fmla="*/ 1410650 h 3597710"/>
              <a:gd name="connsiteX2326" fmla="*/ 3487688 w 3609220"/>
              <a:gd name="connsiteY2326" fmla="*/ 1410650 h 3597710"/>
              <a:gd name="connsiteX2327" fmla="*/ 3487688 w 3609220"/>
              <a:gd name="connsiteY2327" fmla="*/ 1404558 h 3597710"/>
              <a:gd name="connsiteX2328" fmla="*/ 3493780 w 3609220"/>
              <a:gd name="connsiteY2328" fmla="*/ 1407604 h 3597710"/>
              <a:gd name="connsiteX2329" fmla="*/ 3490734 w 3609220"/>
              <a:gd name="connsiteY2329" fmla="*/ 1398466 h 3597710"/>
              <a:gd name="connsiteX2330" fmla="*/ 3490734 w 3609220"/>
              <a:gd name="connsiteY2330" fmla="*/ 1395420 h 3597710"/>
              <a:gd name="connsiteX2331" fmla="*/ 3490734 w 3609220"/>
              <a:gd name="connsiteY2331" fmla="*/ 1392374 h 3597710"/>
              <a:gd name="connsiteX2332" fmla="*/ 3490734 w 3609220"/>
              <a:gd name="connsiteY2332" fmla="*/ 1389328 h 3597710"/>
              <a:gd name="connsiteX2333" fmla="*/ 3487688 w 3609220"/>
              <a:gd name="connsiteY2333" fmla="*/ 1377144 h 3597710"/>
              <a:gd name="connsiteX2334" fmla="*/ 3484642 w 3609220"/>
              <a:gd name="connsiteY2334" fmla="*/ 1374098 h 3597710"/>
              <a:gd name="connsiteX2335" fmla="*/ 3484642 w 3609220"/>
              <a:gd name="connsiteY2335" fmla="*/ 1371052 h 3597710"/>
              <a:gd name="connsiteX2336" fmla="*/ 3484642 w 3609220"/>
              <a:gd name="connsiteY2336" fmla="*/ 1374098 h 3597710"/>
              <a:gd name="connsiteX2337" fmla="*/ 3475504 w 3609220"/>
              <a:gd name="connsiteY2337" fmla="*/ 1343637 h 3597710"/>
              <a:gd name="connsiteX2338" fmla="*/ 3475504 w 3609220"/>
              <a:gd name="connsiteY2338" fmla="*/ 1337545 h 3597710"/>
              <a:gd name="connsiteX2339" fmla="*/ 3472458 w 3609220"/>
              <a:gd name="connsiteY2339" fmla="*/ 1337545 h 3597710"/>
              <a:gd name="connsiteX2340" fmla="*/ 3463320 w 3609220"/>
              <a:gd name="connsiteY2340" fmla="*/ 1310131 h 3597710"/>
              <a:gd name="connsiteX2341" fmla="*/ 3460274 w 3609220"/>
              <a:gd name="connsiteY2341" fmla="*/ 1310131 h 3597710"/>
              <a:gd name="connsiteX2342" fmla="*/ 3460274 w 3609220"/>
              <a:gd name="connsiteY2342" fmla="*/ 1307085 h 3597710"/>
              <a:gd name="connsiteX2343" fmla="*/ 3463320 w 3609220"/>
              <a:gd name="connsiteY2343" fmla="*/ 1307085 h 3597710"/>
              <a:gd name="connsiteX2344" fmla="*/ 3463320 w 3609220"/>
              <a:gd name="connsiteY2344" fmla="*/ 1304039 h 3597710"/>
              <a:gd name="connsiteX2345" fmla="*/ 3460274 w 3609220"/>
              <a:gd name="connsiteY2345" fmla="*/ 1300992 h 3597710"/>
              <a:gd name="connsiteX2346" fmla="*/ 3432859 w 3609220"/>
              <a:gd name="connsiteY2346" fmla="*/ 1215703 h 3597710"/>
              <a:gd name="connsiteX2347" fmla="*/ 3426767 w 3609220"/>
              <a:gd name="connsiteY2347" fmla="*/ 1191335 h 3597710"/>
              <a:gd name="connsiteX2348" fmla="*/ 3417629 w 3609220"/>
              <a:gd name="connsiteY2348" fmla="*/ 1176105 h 3597710"/>
              <a:gd name="connsiteX2349" fmla="*/ 3405445 w 3609220"/>
              <a:gd name="connsiteY2349" fmla="*/ 1151736 h 3597710"/>
              <a:gd name="connsiteX2350" fmla="*/ 3320155 w 3609220"/>
              <a:gd name="connsiteY2350" fmla="*/ 975066 h 3597710"/>
              <a:gd name="connsiteX2351" fmla="*/ 3323201 w 3609220"/>
              <a:gd name="connsiteY2351" fmla="*/ 968974 h 3597710"/>
              <a:gd name="connsiteX2352" fmla="*/ 3323201 w 3609220"/>
              <a:gd name="connsiteY2352" fmla="*/ 972020 h 3597710"/>
              <a:gd name="connsiteX2353" fmla="*/ 3326247 w 3609220"/>
              <a:gd name="connsiteY2353" fmla="*/ 972020 h 3597710"/>
              <a:gd name="connsiteX2354" fmla="*/ 3323201 w 3609220"/>
              <a:gd name="connsiteY2354" fmla="*/ 965927 h 3597710"/>
              <a:gd name="connsiteX2355" fmla="*/ 3323201 w 3609220"/>
              <a:gd name="connsiteY2355" fmla="*/ 956789 h 3597710"/>
              <a:gd name="connsiteX2356" fmla="*/ 3311017 w 3609220"/>
              <a:gd name="connsiteY2356" fmla="*/ 947651 h 3597710"/>
              <a:gd name="connsiteX2357" fmla="*/ 3311017 w 3609220"/>
              <a:gd name="connsiteY2357" fmla="*/ 944605 h 3597710"/>
              <a:gd name="connsiteX2358" fmla="*/ 3307970 w 3609220"/>
              <a:gd name="connsiteY2358" fmla="*/ 941559 h 3597710"/>
              <a:gd name="connsiteX2359" fmla="*/ 3307970 w 3609220"/>
              <a:gd name="connsiteY2359" fmla="*/ 938513 h 3597710"/>
              <a:gd name="connsiteX2360" fmla="*/ 3304924 w 3609220"/>
              <a:gd name="connsiteY2360" fmla="*/ 938513 h 3597710"/>
              <a:gd name="connsiteX2361" fmla="*/ 3301878 w 3609220"/>
              <a:gd name="connsiteY2361" fmla="*/ 932421 h 3597710"/>
              <a:gd name="connsiteX2362" fmla="*/ 3295786 w 3609220"/>
              <a:gd name="connsiteY2362" fmla="*/ 917191 h 3597710"/>
              <a:gd name="connsiteX2363" fmla="*/ 3298832 w 3609220"/>
              <a:gd name="connsiteY2363" fmla="*/ 917191 h 3597710"/>
              <a:gd name="connsiteX2364" fmla="*/ 3301878 w 3609220"/>
              <a:gd name="connsiteY2364" fmla="*/ 920237 h 3597710"/>
              <a:gd name="connsiteX2365" fmla="*/ 3298832 w 3609220"/>
              <a:gd name="connsiteY2365" fmla="*/ 914145 h 3597710"/>
              <a:gd name="connsiteX2366" fmla="*/ 3295786 w 3609220"/>
              <a:gd name="connsiteY2366" fmla="*/ 911099 h 3597710"/>
              <a:gd name="connsiteX2367" fmla="*/ 3286648 w 3609220"/>
              <a:gd name="connsiteY2367" fmla="*/ 898914 h 3597710"/>
              <a:gd name="connsiteX2368" fmla="*/ 3286648 w 3609220"/>
              <a:gd name="connsiteY2368" fmla="*/ 895868 h 3597710"/>
              <a:gd name="connsiteX2369" fmla="*/ 3283602 w 3609220"/>
              <a:gd name="connsiteY2369" fmla="*/ 889776 h 3597710"/>
              <a:gd name="connsiteX2370" fmla="*/ 3280556 w 3609220"/>
              <a:gd name="connsiteY2370" fmla="*/ 889776 h 3597710"/>
              <a:gd name="connsiteX2371" fmla="*/ 3280556 w 3609220"/>
              <a:gd name="connsiteY2371" fmla="*/ 892822 h 3597710"/>
              <a:gd name="connsiteX2372" fmla="*/ 3277510 w 3609220"/>
              <a:gd name="connsiteY2372" fmla="*/ 883684 h 3597710"/>
              <a:gd name="connsiteX2373" fmla="*/ 3271418 w 3609220"/>
              <a:gd name="connsiteY2373" fmla="*/ 883684 h 3597710"/>
              <a:gd name="connsiteX2374" fmla="*/ 3271418 w 3609220"/>
              <a:gd name="connsiteY2374" fmla="*/ 877592 h 3597710"/>
              <a:gd name="connsiteX2375" fmla="*/ 3268372 w 3609220"/>
              <a:gd name="connsiteY2375" fmla="*/ 874546 h 3597710"/>
              <a:gd name="connsiteX2376" fmla="*/ 3268372 w 3609220"/>
              <a:gd name="connsiteY2376" fmla="*/ 871500 h 3597710"/>
              <a:gd name="connsiteX2377" fmla="*/ 3265326 w 3609220"/>
              <a:gd name="connsiteY2377" fmla="*/ 871500 h 3597710"/>
              <a:gd name="connsiteX2378" fmla="*/ 3265326 w 3609220"/>
              <a:gd name="connsiteY2378" fmla="*/ 874546 h 3597710"/>
              <a:gd name="connsiteX2379" fmla="*/ 3240957 w 3609220"/>
              <a:gd name="connsiteY2379" fmla="*/ 841040 h 3597710"/>
              <a:gd name="connsiteX2380" fmla="*/ 3237911 w 3609220"/>
              <a:gd name="connsiteY2380" fmla="*/ 834948 h 3597710"/>
              <a:gd name="connsiteX2381" fmla="*/ 3231819 w 3609220"/>
              <a:gd name="connsiteY2381" fmla="*/ 831901 h 3597710"/>
              <a:gd name="connsiteX2382" fmla="*/ 3231819 w 3609220"/>
              <a:gd name="connsiteY2382" fmla="*/ 834123 h 3597710"/>
              <a:gd name="connsiteX2383" fmla="*/ 3216588 w 3609220"/>
              <a:gd name="connsiteY2383" fmla="*/ 814767 h 3597710"/>
              <a:gd name="connsiteX2384" fmla="*/ 3198312 w 3609220"/>
              <a:gd name="connsiteY2384" fmla="*/ 789257 h 3597710"/>
              <a:gd name="connsiteX2385" fmla="*/ 3183082 w 3609220"/>
              <a:gd name="connsiteY2385" fmla="*/ 780119 h 3597710"/>
              <a:gd name="connsiteX2386" fmla="*/ 3183082 w 3609220"/>
              <a:gd name="connsiteY2386" fmla="*/ 770981 h 3597710"/>
              <a:gd name="connsiteX2387" fmla="*/ 3167851 w 3609220"/>
              <a:gd name="connsiteY2387" fmla="*/ 752704 h 3597710"/>
              <a:gd name="connsiteX2388" fmla="*/ 3155667 w 3609220"/>
              <a:gd name="connsiteY2388" fmla="*/ 746612 h 3597710"/>
              <a:gd name="connsiteX2389" fmla="*/ 3146529 w 3609220"/>
              <a:gd name="connsiteY2389" fmla="*/ 731382 h 3597710"/>
              <a:gd name="connsiteX2390" fmla="*/ 3149575 w 3609220"/>
              <a:gd name="connsiteY2390" fmla="*/ 731382 h 3597710"/>
              <a:gd name="connsiteX2391" fmla="*/ 3155667 w 3609220"/>
              <a:gd name="connsiteY2391" fmla="*/ 734428 h 3597710"/>
              <a:gd name="connsiteX2392" fmla="*/ 3152621 w 3609220"/>
              <a:gd name="connsiteY2392" fmla="*/ 728336 h 3597710"/>
              <a:gd name="connsiteX2393" fmla="*/ 3149575 w 3609220"/>
              <a:gd name="connsiteY2393" fmla="*/ 725290 h 3597710"/>
              <a:gd name="connsiteX2394" fmla="*/ 3158713 w 3609220"/>
              <a:gd name="connsiteY2394" fmla="*/ 731382 h 3597710"/>
              <a:gd name="connsiteX2395" fmla="*/ 3146529 w 3609220"/>
              <a:gd name="connsiteY2395" fmla="*/ 719198 h 3597710"/>
              <a:gd name="connsiteX2396" fmla="*/ 3143483 w 3609220"/>
              <a:gd name="connsiteY2396" fmla="*/ 716152 h 3597710"/>
              <a:gd name="connsiteX2397" fmla="*/ 3134345 w 3609220"/>
              <a:gd name="connsiteY2397" fmla="*/ 710060 h 3597710"/>
              <a:gd name="connsiteX2398" fmla="*/ 3137391 w 3609220"/>
              <a:gd name="connsiteY2398" fmla="*/ 716152 h 3597710"/>
              <a:gd name="connsiteX2399" fmla="*/ 3137391 w 3609220"/>
              <a:gd name="connsiteY2399" fmla="*/ 719198 h 3597710"/>
              <a:gd name="connsiteX2400" fmla="*/ 3128253 w 3609220"/>
              <a:gd name="connsiteY2400" fmla="*/ 710060 h 3597710"/>
              <a:gd name="connsiteX2401" fmla="*/ 3131299 w 3609220"/>
              <a:gd name="connsiteY2401" fmla="*/ 722244 h 3597710"/>
              <a:gd name="connsiteX2402" fmla="*/ 3119114 w 3609220"/>
              <a:gd name="connsiteY2402" fmla="*/ 700922 h 3597710"/>
              <a:gd name="connsiteX2403" fmla="*/ 3122160 w 3609220"/>
              <a:gd name="connsiteY2403" fmla="*/ 703968 h 3597710"/>
              <a:gd name="connsiteX2404" fmla="*/ 3128253 w 3609220"/>
              <a:gd name="connsiteY2404" fmla="*/ 703968 h 3597710"/>
              <a:gd name="connsiteX2405" fmla="*/ 3122160 w 3609220"/>
              <a:gd name="connsiteY2405" fmla="*/ 697876 h 3597710"/>
              <a:gd name="connsiteX2406" fmla="*/ 3122160 w 3609220"/>
              <a:gd name="connsiteY2406" fmla="*/ 694829 h 3597710"/>
              <a:gd name="connsiteX2407" fmla="*/ 3122160 w 3609220"/>
              <a:gd name="connsiteY2407" fmla="*/ 691783 h 3597710"/>
              <a:gd name="connsiteX2408" fmla="*/ 3125207 w 3609220"/>
              <a:gd name="connsiteY2408" fmla="*/ 691783 h 3597710"/>
              <a:gd name="connsiteX2409" fmla="*/ 3119114 w 3609220"/>
              <a:gd name="connsiteY2409" fmla="*/ 688737 h 3597710"/>
              <a:gd name="connsiteX2410" fmla="*/ 3116068 w 3609220"/>
              <a:gd name="connsiteY2410" fmla="*/ 685691 h 3597710"/>
              <a:gd name="connsiteX2411" fmla="*/ 3109976 w 3609220"/>
              <a:gd name="connsiteY2411" fmla="*/ 673507 h 3597710"/>
              <a:gd name="connsiteX2412" fmla="*/ 3113022 w 3609220"/>
              <a:gd name="connsiteY2412" fmla="*/ 676553 h 3597710"/>
              <a:gd name="connsiteX2413" fmla="*/ 3119114 w 3609220"/>
              <a:gd name="connsiteY2413" fmla="*/ 679599 h 3597710"/>
              <a:gd name="connsiteX2414" fmla="*/ 3113022 w 3609220"/>
              <a:gd name="connsiteY2414" fmla="*/ 670461 h 3597710"/>
              <a:gd name="connsiteX2415" fmla="*/ 3109976 w 3609220"/>
              <a:gd name="connsiteY2415" fmla="*/ 667415 h 3597710"/>
              <a:gd name="connsiteX2416" fmla="*/ 3106930 w 3609220"/>
              <a:gd name="connsiteY2416" fmla="*/ 664369 h 3597710"/>
              <a:gd name="connsiteX2417" fmla="*/ 3100838 w 3609220"/>
              <a:gd name="connsiteY2417" fmla="*/ 664369 h 3597710"/>
              <a:gd name="connsiteX2418" fmla="*/ 3103884 w 3609220"/>
              <a:gd name="connsiteY2418" fmla="*/ 670461 h 3597710"/>
              <a:gd name="connsiteX2419" fmla="*/ 3106930 w 3609220"/>
              <a:gd name="connsiteY2419" fmla="*/ 670461 h 3597710"/>
              <a:gd name="connsiteX2420" fmla="*/ 3109976 w 3609220"/>
              <a:gd name="connsiteY2420" fmla="*/ 673507 h 3597710"/>
              <a:gd name="connsiteX2421" fmla="*/ 3113022 w 3609220"/>
              <a:gd name="connsiteY2421" fmla="*/ 685691 h 3597710"/>
              <a:gd name="connsiteX2422" fmla="*/ 3109976 w 3609220"/>
              <a:gd name="connsiteY2422" fmla="*/ 682645 h 3597710"/>
              <a:gd name="connsiteX2423" fmla="*/ 3109976 w 3609220"/>
              <a:gd name="connsiteY2423" fmla="*/ 685691 h 3597710"/>
              <a:gd name="connsiteX2424" fmla="*/ 3109976 w 3609220"/>
              <a:gd name="connsiteY2424" fmla="*/ 688737 h 3597710"/>
              <a:gd name="connsiteX2425" fmla="*/ 3113022 w 3609220"/>
              <a:gd name="connsiteY2425" fmla="*/ 688737 h 3597710"/>
              <a:gd name="connsiteX2426" fmla="*/ 3116068 w 3609220"/>
              <a:gd name="connsiteY2426" fmla="*/ 691783 h 3597710"/>
              <a:gd name="connsiteX2427" fmla="*/ 3113022 w 3609220"/>
              <a:gd name="connsiteY2427" fmla="*/ 691783 h 3597710"/>
              <a:gd name="connsiteX2428" fmla="*/ 3116068 w 3609220"/>
              <a:gd name="connsiteY2428" fmla="*/ 694829 h 3597710"/>
              <a:gd name="connsiteX2429" fmla="*/ 3116068 w 3609220"/>
              <a:gd name="connsiteY2429" fmla="*/ 697876 h 3597710"/>
              <a:gd name="connsiteX2430" fmla="*/ 3094746 w 3609220"/>
              <a:gd name="connsiteY2430" fmla="*/ 676553 h 3597710"/>
              <a:gd name="connsiteX2431" fmla="*/ 3097792 w 3609220"/>
              <a:gd name="connsiteY2431" fmla="*/ 676553 h 3597710"/>
              <a:gd name="connsiteX2432" fmla="*/ 3100838 w 3609220"/>
              <a:gd name="connsiteY2432" fmla="*/ 676553 h 3597710"/>
              <a:gd name="connsiteX2433" fmla="*/ 3097792 w 3609220"/>
              <a:gd name="connsiteY2433" fmla="*/ 673507 h 3597710"/>
              <a:gd name="connsiteX2434" fmla="*/ 3094746 w 3609220"/>
              <a:gd name="connsiteY2434" fmla="*/ 673507 h 3597710"/>
              <a:gd name="connsiteX2435" fmla="*/ 3091700 w 3609220"/>
              <a:gd name="connsiteY2435" fmla="*/ 670461 h 3597710"/>
              <a:gd name="connsiteX2436" fmla="*/ 3085608 w 3609220"/>
              <a:gd name="connsiteY2436" fmla="*/ 658277 h 3597710"/>
              <a:gd name="connsiteX2437" fmla="*/ 3085608 w 3609220"/>
              <a:gd name="connsiteY2437" fmla="*/ 655231 h 3597710"/>
              <a:gd name="connsiteX2438" fmla="*/ 3082562 w 3609220"/>
              <a:gd name="connsiteY2438" fmla="*/ 652185 h 3597710"/>
              <a:gd name="connsiteX2439" fmla="*/ 3079516 w 3609220"/>
              <a:gd name="connsiteY2439" fmla="*/ 652185 h 3597710"/>
              <a:gd name="connsiteX2440" fmla="*/ 3079516 w 3609220"/>
              <a:gd name="connsiteY2440" fmla="*/ 655231 h 3597710"/>
              <a:gd name="connsiteX2441" fmla="*/ 3067331 w 3609220"/>
              <a:gd name="connsiteY2441" fmla="*/ 640001 h 3597710"/>
              <a:gd name="connsiteX2442" fmla="*/ 3064285 w 3609220"/>
              <a:gd name="connsiteY2442" fmla="*/ 636955 h 3597710"/>
              <a:gd name="connsiteX2443" fmla="*/ 3061239 w 3609220"/>
              <a:gd name="connsiteY2443" fmla="*/ 636955 h 3597710"/>
              <a:gd name="connsiteX2444" fmla="*/ 3061239 w 3609220"/>
              <a:gd name="connsiteY2444" fmla="*/ 640001 h 3597710"/>
              <a:gd name="connsiteX2445" fmla="*/ 3049055 w 3609220"/>
              <a:gd name="connsiteY2445" fmla="*/ 633909 h 3597710"/>
              <a:gd name="connsiteX2446" fmla="*/ 3012502 w 3609220"/>
              <a:gd name="connsiteY2446" fmla="*/ 588218 h 3597710"/>
              <a:gd name="connsiteX2447" fmla="*/ 3009456 w 3609220"/>
              <a:gd name="connsiteY2447" fmla="*/ 591264 h 3597710"/>
              <a:gd name="connsiteX2448" fmla="*/ 3009456 w 3609220"/>
              <a:gd name="connsiteY2448" fmla="*/ 588218 h 3597710"/>
              <a:gd name="connsiteX2449" fmla="*/ 3006410 w 3609220"/>
              <a:gd name="connsiteY2449" fmla="*/ 585172 h 3597710"/>
              <a:gd name="connsiteX2450" fmla="*/ 3006410 w 3609220"/>
              <a:gd name="connsiteY2450" fmla="*/ 588218 h 3597710"/>
              <a:gd name="connsiteX2451" fmla="*/ 2988134 w 3609220"/>
              <a:gd name="connsiteY2451" fmla="*/ 560803 h 3597710"/>
              <a:gd name="connsiteX2452" fmla="*/ 2982042 w 3609220"/>
              <a:gd name="connsiteY2452" fmla="*/ 563850 h 3597710"/>
              <a:gd name="connsiteX2453" fmla="*/ 2978995 w 3609220"/>
              <a:gd name="connsiteY2453" fmla="*/ 557757 h 3597710"/>
              <a:gd name="connsiteX2454" fmla="*/ 2972903 w 3609220"/>
              <a:gd name="connsiteY2454" fmla="*/ 551665 h 3597710"/>
              <a:gd name="connsiteX2455" fmla="*/ 2975949 w 3609220"/>
              <a:gd name="connsiteY2455" fmla="*/ 551665 h 3597710"/>
              <a:gd name="connsiteX2456" fmla="*/ 2975949 w 3609220"/>
              <a:gd name="connsiteY2456" fmla="*/ 548619 h 3597710"/>
              <a:gd name="connsiteX2457" fmla="*/ 2969857 w 3609220"/>
              <a:gd name="connsiteY2457" fmla="*/ 545573 h 3597710"/>
              <a:gd name="connsiteX2458" fmla="*/ 2966811 w 3609220"/>
              <a:gd name="connsiteY2458" fmla="*/ 545573 h 3597710"/>
              <a:gd name="connsiteX2459" fmla="*/ 2945489 w 3609220"/>
              <a:gd name="connsiteY2459" fmla="*/ 527297 h 3597710"/>
              <a:gd name="connsiteX2460" fmla="*/ 2951581 w 3609220"/>
              <a:gd name="connsiteY2460" fmla="*/ 536435 h 3597710"/>
              <a:gd name="connsiteX2461" fmla="*/ 2963765 w 3609220"/>
              <a:gd name="connsiteY2461" fmla="*/ 542527 h 3597710"/>
              <a:gd name="connsiteX2462" fmla="*/ 2960719 w 3609220"/>
              <a:gd name="connsiteY2462" fmla="*/ 539481 h 3597710"/>
              <a:gd name="connsiteX2463" fmla="*/ 2957673 w 3609220"/>
              <a:gd name="connsiteY2463" fmla="*/ 539481 h 3597710"/>
              <a:gd name="connsiteX2464" fmla="*/ 2957673 w 3609220"/>
              <a:gd name="connsiteY2464" fmla="*/ 542527 h 3597710"/>
              <a:gd name="connsiteX2465" fmla="*/ 2960719 w 3609220"/>
              <a:gd name="connsiteY2465" fmla="*/ 545573 h 3597710"/>
              <a:gd name="connsiteX2466" fmla="*/ 2957673 w 3609220"/>
              <a:gd name="connsiteY2466" fmla="*/ 545573 h 3597710"/>
              <a:gd name="connsiteX2467" fmla="*/ 2954627 w 3609220"/>
              <a:gd name="connsiteY2467" fmla="*/ 542527 h 3597710"/>
              <a:gd name="connsiteX2468" fmla="*/ 2954627 w 3609220"/>
              <a:gd name="connsiteY2468" fmla="*/ 545573 h 3597710"/>
              <a:gd name="connsiteX2469" fmla="*/ 2957673 w 3609220"/>
              <a:gd name="connsiteY2469" fmla="*/ 548619 h 3597710"/>
              <a:gd name="connsiteX2470" fmla="*/ 2960719 w 3609220"/>
              <a:gd name="connsiteY2470" fmla="*/ 551665 h 3597710"/>
              <a:gd name="connsiteX2471" fmla="*/ 2954627 w 3609220"/>
              <a:gd name="connsiteY2471" fmla="*/ 548619 h 3597710"/>
              <a:gd name="connsiteX2472" fmla="*/ 2951581 w 3609220"/>
              <a:gd name="connsiteY2472" fmla="*/ 545573 h 3597710"/>
              <a:gd name="connsiteX2473" fmla="*/ 2948535 w 3609220"/>
              <a:gd name="connsiteY2473" fmla="*/ 542527 h 3597710"/>
              <a:gd name="connsiteX2474" fmla="*/ 2942443 w 3609220"/>
              <a:gd name="connsiteY2474" fmla="*/ 536435 h 3597710"/>
              <a:gd name="connsiteX2475" fmla="*/ 2942443 w 3609220"/>
              <a:gd name="connsiteY2475" fmla="*/ 542527 h 3597710"/>
              <a:gd name="connsiteX2476" fmla="*/ 2942443 w 3609220"/>
              <a:gd name="connsiteY2476" fmla="*/ 545573 h 3597710"/>
              <a:gd name="connsiteX2477" fmla="*/ 2930258 w 3609220"/>
              <a:gd name="connsiteY2477" fmla="*/ 530343 h 3597710"/>
              <a:gd name="connsiteX2478" fmla="*/ 2933304 w 3609220"/>
              <a:gd name="connsiteY2478" fmla="*/ 530343 h 3597710"/>
              <a:gd name="connsiteX2479" fmla="*/ 2933304 w 3609220"/>
              <a:gd name="connsiteY2479" fmla="*/ 527297 h 3597710"/>
              <a:gd name="connsiteX2480" fmla="*/ 2930258 w 3609220"/>
              <a:gd name="connsiteY2480" fmla="*/ 527297 h 3597710"/>
              <a:gd name="connsiteX2481" fmla="*/ 2927212 w 3609220"/>
              <a:gd name="connsiteY2481" fmla="*/ 527297 h 3597710"/>
              <a:gd name="connsiteX2482" fmla="*/ 2924166 w 3609220"/>
              <a:gd name="connsiteY2482" fmla="*/ 524251 h 3597710"/>
              <a:gd name="connsiteX2483" fmla="*/ 2915028 w 3609220"/>
              <a:gd name="connsiteY2483" fmla="*/ 515113 h 3597710"/>
              <a:gd name="connsiteX2484" fmla="*/ 2896752 w 3609220"/>
              <a:gd name="connsiteY2484" fmla="*/ 515113 h 3597710"/>
              <a:gd name="connsiteX2485" fmla="*/ 2911982 w 3609220"/>
              <a:gd name="connsiteY2485" fmla="*/ 524251 h 3597710"/>
              <a:gd name="connsiteX2486" fmla="*/ 2905890 w 3609220"/>
              <a:gd name="connsiteY2486" fmla="*/ 524251 h 3597710"/>
              <a:gd name="connsiteX2487" fmla="*/ 2905890 w 3609220"/>
              <a:gd name="connsiteY2487" fmla="*/ 527297 h 3597710"/>
              <a:gd name="connsiteX2488" fmla="*/ 2881521 w 3609220"/>
              <a:gd name="connsiteY2488" fmla="*/ 502929 h 3597710"/>
              <a:gd name="connsiteX2489" fmla="*/ 2857153 w 3609220"/>
              <a:gd name="connsiteY2489" fmla="*/ 481606 h 3597710"/>
              <a:gd name="connsiteX2490" fmla="*/ 2863245 w 3609220"/>
              <a:gd name="connsiteY2490" fmla="*/ 481606 h 3597710"/>
              <a:gd name="connsiteX2491" fmla="*/ 2851061 w 3609220"/>
              <a:gd name="connsiteY2491" fmla="*/ 469422 h 3597710"/>
              <a:gd name="connsiteX2492" fmla="*/ 2838876 w 3609220"/>
              <a:gd name="connsiteY2492" fmla="*/ 463330 h 3597710"/>
              <a:gd name="connsiteX2493" fmla="*/ 2832784 w 3609220"/>
              <a:gd name="connsiteY2493" fmla="*/ 463330 h 3597710"/>
              <a:gd name="connsiteX2494" fmla="*/ 2790139 w 3609220"/>
              <a:gd name="connsiteY2494" fmla="*/ 429824 h 3597710"/>
              <a:gd name="connsiteX2495" fmla="*/ 2781001 w 3609220"/>
              <a:gd name="connsiteY2495" fmla="*/ 423731 h 3597710"/>
              <a:gd name="connsiteX2496" fmla="*/ 2814508 w 3609220"/>
              <a:gd name="connsiteY2496" fmla="*/ 438962 h 3597710"/>
              <a:gd name="connsiteX2497" fmla="*/ 2814508 w 3609220"/>
              <a:gd name="connsiteY2497" fmla="*/ 435916 h 3597710"/>
              <a:gd name="connsiteX2498" fmla="*/ 2820600 w 3609220"/>
              <a:gd name="connsiteY2498" fmla="*/ 435916 h 3597710"/>
              <a:gd name="connsiteX2499" fmla="*/ 2781001 w 3609220"/>
              <a:gd name="connsiteY2499" fmla="*/ 420685 h 3597710"/>
              <a:gd name="connsiteX2500" fmla="*/ 2781001 w 3609220"/>
              <a:gd name="connsiteY2500" fmla="*/ 417639 h 3597710"/>
              <a:gd name="connsiteX2501" fmla="*/ 2784047 w 3609220"/>
              <a:gd name="connsiteY2501" fmla="*/ 417639 h 3597710"/>
              <a:gd name="connsiteX2502" fmla="*/ 2781001 w 3609220"/>
              <a:gd name="connsiteY2502" fmla="*/ 414593 h 3597710"/>
              <a:gd name="connsiteX2503" fmla="*/ 2768817 w 3609220"/>
              <a:gd name="connsiteY2503" fmla="*/ 405455 h 3597710"/>
              <a:gd name="connsiteX2504" fmla="*/ 2765771 w 3609220"/>
              <a:gd name="connsiteY2504" fmla="*/ 405455 h 3597710"/>
              <a:gd name="connsiteX2505" fmla="*/ 2762725 w 3609220"/>
              <a:gd name="connsiteY2505" fmla="*/ 402409 h 3597710"/>
              <a:gd name="connsiteX2506" fmla="*/ 2756633 w 3609220"/>
              <a:gd name="connsiteY2506" fmla="*/ 396317 h 3597710"/>
              <a:gd name="connsiteX2507" fmla="*/ 2756633 w 3609220"/>
              <a:gd name="connsiteY2507" fmla="*/ 393271 h 3597710"/>
              <a:gd name="connsiteX2508" fmla="*/ 2753587 w 3609220"/>
              <a:gd name="connsiteY2508" fmla="*/ 390225 h 3597710"/>
              <a:gd name="connsiteX2509" fmla="*/ 2750541 w 3609220"/>
              <a:gd name="connsiteY2509" fmla="*/ 393271 h 3597710"/>
              <a:gd name="connsiteX2510" fmla="*/ 2732264 w 3609220"/>
              <a:gd name="connsiteY2510" fmla="*/ 384133 h 3597710"/>
              <a:gd name="connsiteX2511" fmla="*/ 2735310 w 3609220"/>
              <a:gd name="connsiteY2511" fmla="*/ 384133 h 3597710"/>
              <a:gd name="connsiteX2512" fmla="*/ 2735310 w 3609220"/>
              <a:gd name="connsiteY2512" fmla="*/ 381087 h 3597710"/>
              <a:gd name="connsiteX2513" fmla="*/ 2732264 w 3609220"/>
              <a:gd name="connsiteY2513" fmla="*/ 381087 h 3597710"/>
              <a:gd name="connsiteX2514" fmla="*/ 2729218 w 3609220"/>
              <a:gd name="connsiteY2514" fmla="*/ 381087 h 3597710"/>
              <a:gd name="connsiteX2515" fmla="*/ 2720080 w 3609220"/>
              <a:gd name="connsiteY2515" fmla="*/ 378041 h 3597710"/>
              <a:gd name="connsiteX2516" fmla="*/ 2723126 w 3609220"/>
              <a:gd name="connsiteY2516" fmla="*/ 381087 h 3597710"/>
              <a:gd name="connsiteX2517" fmla="*/ 2750541 w 3609220"/>
              <a:gd name="connsiteY2517" fmla="*/ 393271 h 3597710"/>
              <a:gd name="connsiteX2518" fmla="*/ 2744448 w 3609220"/>
              <a:gd name="connsiteY2518" fmla="*/ 393271 h 3597710"/>
              <a:gd name="connsiteX2519" fmla="*/ 2744448 w 3609220"/>
              <a:gd name="connsiteY2519" fmla="*/ 396317 h 3597710"/>
              <a:gd name="connsiteX2520" fmla="*/ 2747495 w 3609220"/>
              <a:gd name="connsiteY2520" fmla="*/ 396317 h 3597710"/>
              <a:gd name="connsiteX2521" fmla="*/ 2750541 w 3609220"/>
              <a:gd name="connsiteY2521" fmla="*/ 399363 h 3597710"/>
              <a:gd name="connsiteX2522" fmla="*/ 2753587 w 3609220"/>
              <a:gd name="connsiteY2522" fmla="*/ 399363 h 3597710"/>
              <a:gd name="connsiteX2523" fmla="*/ 2750541 w 3609220"/>
              <a:gd name="connsiteY2523" fmla="*/ 402409 h 3597710"/>
              <a:gd name="connsiteX2524" fmla="*/ 2732264 w 3609220"/>
              <a:gd name="connsiteY2524" fmla="*/ 393271 h 3597710"/>
              <a:gd name="connsiteX2525" fmla="*/ 2671343 w 3609220"/>
              <a:gd name="connsiteY2525" fmla="*/ 356718 h 3597710"/>
              <a:gd name="connsiteX2526" fmla="*/ 2570823 w 3609220"/>
              <a:gd name="connsiteY2526" fmla="*/ 298844 h 3597710"/>
              <a:gd name="connsiteX2527" fmla="*/ 2488579 w 3609220"/>
              <a:gd name="connsiteY2527" fmla="*/ 265337 h 3597710"/>
              <a:gd name="connsiteX2528" fmla="*/ 2433750 w 3609220"/>
              <a:gd name="connsiteY2528" fmla="*/ 240969 h 3597710"/>
              <a:gd name="connsiteX2529" fmla="*/ 2366736 w 3609220"/>
              <a:gd name="connsiteY2529" fmla="*/ 210508 h 3597710"/>
              <a:gd name="connsiteX2530" fmla="*/ 2302769 w 3609220"/>
              <a:gd name="connsiteY2530" fmla="*/ 180048 h 3597710"/>
              <a:gd name="connsiteX2531" fmla="*/ 2272308 w 3609220"/>
              <a:gd name="connsiteY2531" fmla="*/ 170910 h 3597710"/>
              <a:gd name="connsiteX2532" fmla="*/ 2229663 w 3609220"/>
              <a:gd name="connsiteY2532" fmla="*/ 158725 h 3597710"/>
              <a:gd name="connsiteX2533" fmla="*/ 2043854 w 3609220"/>
              <a:gd name="connsiteY2533" fmla="*/ 119127 h 3597710"/>
              <a:gd name="connsiteX2534" fmla="*/ 2046900 w 3609220"/>
              <a:gd name="connsiteY2534" fmla="*/ 116081 h 3597710"/>
              <a:gd name="connsiteX2535" fmla="*/ 2031669 w 3609220"/>
              <a:gd name="connsiteY2535" fmla="*/ 116081 h 3597710"/>
              <a:gd name="connsiteX2536" fmla="*/ 1998163 w 3609220"/>
              <a:gd name="connsiteY2536" fmla="*/ 113035 h 3597710"/>
              <a:gd name="connsiteX2537" fmla="*/ 1998163 w 3609220"/>
              <a:gd name="connsiteY2537" fmla="*/ 109989 h 3597710"/>
              <a:gd name="connsiteX2538" fmla="*/ 1992070 w 3609220"/>
              <a:gd name="connsiteY2538" fmla="*/ 113035 h 3597710"/>
              <a:gd name="connsiteX2539" fmla="*/ 1955518 w 3609220"/>
              <a:gd name="connsiteY2539" fmla="*/ 106943 h 3597710"/>
              <a:gd name="connsiteX2540" fmla="*/ 1952472 w 3609220"/>
              <a:gd name="connsiteY2540" fmla="*/ 106943 h 3597710"/>
              <a:gd name="connsiteX2541" fmla="*/ 1943333 w 3609220"/>
              <a:gd name="connsiteY2541" fmla="*/ 106943 h 3597710"/>
              <a:gd name="connsiteX2542" fmla="*/ 1937241 w 3609220"/>
              <a:gd name="connsiteY2542" fmla="*/ 103897 h 3597710"/>
              <a:gd name="connsiteX2543" fmla="*/ 1928103 w 3609220"/>
              <a:gd name="connsiteY2543" fmla="*/ 103897 h 3597710"/>
              <a:gd name="connsiteX2544" fmla="*/ 1928103 w 3609220"/>
              <a:gd name="connsiteY2544" fmla="*/ 106943 h 3597710"/>
              <a:gd name="connsiteX2545" fmla="*/ 1922011 w 3609220"/>
              <a:gd name="connsiteY2545" fmla="*/ 106943 h 3597710"/>
              <a:gd name="connsiteX2546" fmla="*/ 1827583 w 3609220"/>
              <a:gd name="connsiteY2546" fmla="*/ 103897 h 3597710"/>
              <a:gd name="connsiteX2547" fmla="*/ 1736201 w 3609220"/>
              <a:gd name="connsiteY2547" fmla="*/ 103897 h 3597710"/>
              <a:gd name="connsiteX2548" fmla="*/ 1690510 w 3609220"/>
              <a:gd name="connsiteY2548" fmla="*/ 103897 h 3597710"/>
              <a:gd name="connsiteX2549" fmla="*/ 1687464 w 3609220"/>
              <a:gd name="connsiteY2549" fmla="*/ 103897 h 3597710"/>
              <a:gd name="connsiteX2550" fmla="*/ 1684418 w 3609220"/>
              <a:gd name="connsiteY2550" fmla="*/ 103897 h 3597710"/>
              <a:gd name="connsiteX2551" fmla="*/ 1681372 w 3609220"/>
              <a:gd name="connsiteY2551" fmla="*/ 103897 h 3597710"/>
              <a:gd name="connsiteX2552" fmla="*/ 1684418 w 3609220"/>
              <a:gd name="connsiteY2552" fmla="*/ 106943 h 3597710"/>
              <a:gd name="connsiteX2553" fmla="*/ 1669188 w 3609220"/>
              <a:gd name="connsiteY2553" fmla="*/ 109989 h 3597710"/>
              <a:gd name="connsiteX2554" fmla="*/ 1657003 w 3609220"/>
              <a:gd name="connsiteY2554" fmla="*/ 109989 h 3597710"/>
              <a:gd name="connsiteX2555" fmla="*/ 1632635 w 3609220"/>
              <a:gd name="connsiteY2555" fmla="*/ 109989 h 3597710"/>
              <a:gd name="connsiteX2556" fmla="*/ 1589990 w 3609220"/>
              <a:gd name="connsiteY2556" fmla="*/ 113035 h 3597710"/>
              <a:gd name="connsiteX2557" fmla="*/ 1586944 w 3609220"/>
              <a:gd name="connsiteY2557" fmla="*/ 109989 h 3597710"/>
              <a:gd name="connsiteX2558" fmla="*/ 1580852 w 3609220"/>
              <a:gd name="connsiteY2558" fmla="*/ 113035 h 3597710"/>
              <a:gd name="connsiteX2559" fmla="*/ 1577806 w 3609220"/>
              <a:gd name="connsiteY2559" fmla="*/ 113035 h 3597710"/>
              <a:gd name="connsiteX2560" fmla="*/ 1571714 w 3609220"/>
              <a:gd name="connsiteY2560" fmla="*/ 109989 h 3597710"/>
              <a:gd name="connsiteX2561" fmla="*/ 1571714 w 3609220"/>
              <a:gd name="connsiteY2561" fmla="*/ 116081 h 3597710"/>
              <a:gd name="connsiteX2562" fmla="*/ 1568667 w 3609220"/>
              <a:gd name="connsiteY2562" fmla="*/ 116081 h 3597710"/>
              <a:gd name="connsiteX2563" fmla="*/ 1562575 w 3609220"/>
              <a:gd name="connsiteY2563" fmla="*/ 119127 h 3597710"/>
              <a:gd name="connsiteX2564" fmla="*/ 1565621 w 3609220"/>
              <a:gd name="connsiteY2564" fmla="*/ 119127 h 3597710"/>
              <a:gd name="connsiteX2565" fmla="*/ 1568667 w 3609220"/>
              <a:gd name="connsiteY2565" fmla="*/ 119127 h 3597710"/>
              <a:gd name="connsiteX2566" fmla="*/ 1492516 w 3609220"/>
              <a:gd name="connsiteY2566" fmla="*/ 137403 h 3597710"/>
              <a:gd name="connsiteX2567" fmla="*/ 1440733 w 3609220"/>
              <a:gd name="connsiteY2567" fmla="*/ 144638 h 3597710"/>
              <a:gd name="connsiteX2568" fmla="*/ 1375768 w 3609220"/>
              <a:gd name="connsiteY2568" fmla="*/ 157701 h 3597710"/>
              <a:gd name="connsiteX2569" fmla="*/ 1379811 w 3609220"/>
              <a:gd name="connsiteY2569" fmla="*/ 155679 h 3597710"/>
              <a:gd name="connsiteX2570" fmla="*/ 1370673 w 3609220"/>
              <a:gd name="connsiteY2570" fmla="*/ 155679 h 3597710"/>
              <a:gd name="connsiteX2571" fmla="*/ 1364581 w 3609220"/>
              <a:gd name="connsiteY2571" fmla="*/ 155679 h 3597710"/>
              <a:gd name="connsiteX2572" fmla="*/ 1355443 w 3609220"/>
              <a:gd name="connsiteY2572" fmla="*/ 152633 h 3597710"/>
              <a:gd name="connsiteX2573" fmla="*/ 1361535 w 3609220"/>
              <a:gd name="connsiteY2573" fmla="*/ 158725 h 3597710"/>
              <a:gd name="connsiteX2574" fmla="*/ 1358489 w 3609220"/>
              <a:gd name="connsiteY2574" fmla="*/ 158725 h 3597710"/>
              <a:gd name="connsiteX2575" fmla="*/ 1352397 w 3609220"/>
              <a:gd name="connsiteY2575" fmla="*/ 161772 h 3597710"/>
              <a:gd name="connsiteX2576" fmla="*/ 1361535 w 3609220"/>
              <a:gd name="connsiteY2576" fmla="*/ 161772 h 3597710"/>
              <a:gd name="connsiteX2577" fmla="*/ 1328028 w 3609220"/>
              <a:gd name="connsiteY2577" fmla="*/ 180048 h 3597710"/>
              <a:gd name="connsiteX2578" fmla="*/ 1324982 w 3609220"/>
              <a:gd name="connsiteY2578" fmla="*/ 177002 h 3597710"/>
              <a:gd name="connsiteX2579" fmla="*/ 1282337 w 3609220"/>
              <a:gd name="connsiteY2579" fmla="*/ 195278 h 3597710"/>
              <a:gd name="connsiteX2580" fmla="*/ 1285383 w 3609220"/>
              <a:gd name="connsiteY2580" fmla="*/ 192232 h 3597710"/>
              <a:gd name="connsiteX2581" fmla="*/ 1239692 w 3609220"/>
              <a:gd name="connsiteY2581" fmla="*/ 207462 h 3597710"/>
              <a:gd name="connsiteX2582" fmla="*/ 1236646 w 3609220"/>
              <a:gd name="connsiteY2582" fmla="*/ 210508 h 3597710"/>
              <a:gd name="connsiteX2583" fmla="*/ 1245785 w 3609220"/>
              <a:gd name="connsiteY2583" fmla="*/ 210508 h 3597710"/>
              <a:gd name="connsiteX2584" fmla="*/ 1212278 w 3609220"/>
              <a:gd name="connsiteY2584" fmla="*/ 225738 h 3597710"/>
              <a:gd name="connsiteX2585" fmla="*/ 1206186 w 3609220"/>
              <a:gd name="connsiteY2585" fmla="*/ 219646 h 3597710"/>
              <a:gd name="connsiteX2586" fmla="*/ 1203140 w 3609220"/>
              <a:gd name="connsiteY2586" fmla="*/ 231831 h 3597710"/>
              <a:gd name="connsiteX2587" fmla="*/ 1197048 w 3609220"/>
              <a:gd name="connsiteY2587" fmla="*/ 231831 h 3597710"/>
              <a:gd name="connsiteX2588" fmla="*/ 1190955 w 3609220"/>
              <a:gd name="connsiteY2588" fmla="*/ 237923 h 3597710"/>
              <a:gd name="connsiteX2589" fmla="*/ 1197048 w 3609220"/>
              <a:gd name="connsiteY2589" fmla="*/ 237923 h 3597710"/>
              <a:gd name="connsiteX2590" fmla="*/ 1200094 w 3609220"/>
              <a:gd name="connsiteY2590" fmla="*/ 237923 h 3597710"/>
              <a:gd name="connsiteX2591" fmla="*/ 1126988 w 3609220"/>
              <a:gd name="connsiteY2591" fmla="*/ 274475 h 3597710"/>
              <a:gd name="connsiteX2592" fmla="*/ 1102620 w 3609220"/>
              <a:gd name="connsiteY2592" fmla="*/ 277521 h 3597710"/>
              <a:gd name="connsiteX2593" fmla="*/ 1102620 w 3609220"/>
              <a:gd name="connsiteY2593" fmla="*/ 274475 h 3597710"/>
              <a:gd name="connsiteX2594" fmla="*/ 1099573 w 3609220"/>
              <a:gd name="connsiteY2594" fmla="*/ 274475 h 3597710"/>
              <a:gd name="connsiteX2595" fmla="*/ 1090435 w 3609220"/>
              <a:gd name="connsiteY2595" fmla="*/ 277521 h 3597710"/>
              <a:gd name="connsiteX2596" fmla="*/ 1090435 w 3609220"/>
              <a:gd name="connsiteY2596" fmla="*/ 280567 h 3597710"/>
              <a:gd name="connsiteX2597" fmla="*/ 1087389 w 3609220"/>
              <a:gd name="connsiteY2597" fmla="*/ 289705 h 3597710"/>
              <a:gd name="connsiteX2598" fmla="*/ 1072159 w 3609220"/>
              <a:gd name="connsiteY2598" fmla="*/ 298844 h 3597710"/>
              <a:gd name="connsiteX2599" fmla="*/ 1090435 w 3609220"/>
              <a:gd name="connsiteY2599" fmla="*/ 289705 h 3597710"/>
              <a:gd name="connsiteX2600" fmla="*/ 1093481 w 3609220"/>
              <a:gd name="connsiteY2600" fmla="*/ 283613 h 3597710"/>
              <a:gd name="connsiteX2601" fmla="*/ 1096527 w 3609220"/>
              <a:gd name="connsiteY2601" fmla="*/ 283613 h 3597710"/>
              <a:gd name="connsiteX2602" fmla="*/ 1102620 w 3609220"/>
              <a:gd name="connsiteY2602" fmla="*/ 277521 h 3597710"/>
              <a:gd name="connsiteX2603" fmla="*/ 1160495 w 3609220"/>
              <a:gd name="connsiteY2603" fmla="*/ 265337 h 3597710"/>
              <a:gd name="connsiteX2604" fmla="*/ 1166587 w 3609220"/>
              <a:gd name="connsiteY2604" fmla="*/ 265337 h 3597710"/>
              <a:gd name="connsiteX2605" fmla="*/ 1163541 w 3609220"/>
              <a:gd name="connsiteY2605" fmla="*/ 268383 h 3597710"/>
              <a:gd name="connsiteX2606" fmla="*/ 1169633 w 3609220"/>
              <a:gd name="connsiteY2606" fmla="*/ 268383 h 3597710"/>
              <a:gd name="connsiteX2607" fmla="*/ 1142599 w 3609220"/>
              <a:gd name="connsiteY2607" fmla="*/ 285517 h 3597710"/>
              <a:gd name="connsiteX2608" fmla="*/ 1111758 w 3609220"/>
              <a:gd name="connsiteY2608" fmla="*/ 294874 h 3597710"/>
              <a:gd name="connsiteX2609" fmla="*/ 1111758 w 3609220"/>
              <a:gd name="connsiteY2609" fmla="*/ 292751 h 3597710"/>
              <a:gd name="connsiteX2610" fmla="*/ 1108712 w 3609220"/>
              <a:gd name="connsiteY2610" fmla="*/ 295798 h 3597710"/>
              <a:gd name="connsiteX2611" fmla="*/ 1096527 w 3609220"/>
              <a:gd name="connsiteY2611" fmla="*/ 298844 h 3597710"/>
              <a:gd name="connsiteX2612" fmla="*/ 1093481 w 3609220"/>
              <a:gd name="connsiteY2612" fmla="*/ 298844 h 3597710"/>
              <a:gd name="connsiteX2613" fmla="*/ 1093481 w 3609220"/>
              <a:gd name="connsiteY2613" fmla="*/ 301890 h 3597710"/>
              <a:gd name="connsiteX2614" fmla="*/ 1090435 w 3609220"/>
              <a:gd name="connsiteY2614" fmla="*/ 301890 h 3597710"/>
              <a:gd name="connsiteX2615" fmla="*/ 1041698 w 3609220"/>
              <a:gd name="connsiteY2615" fmla="*/ 317120 h 3597710"/>
              <a:gd name="connsiteX2616" fmla="*/ 1035606 w 3609220"/>
              <a:gd name="connsiteY2616" fmla="*/ 314074 h 3597710"/>
              <a:gd name="connsiteX2617" fmla="*/ 1053882 w 3609220"/>
              <a:gd name="connsiteY2617" fmla="*/ 301890 h 3597710"/>
              <a:gd name="connsiteX2618" fmla="*/ 989915 w 3609220"/>
              <a:gd name="connsiteY2618" fmla="*/ 332350 h 3597710"/>
              <a:gd name="connsiteX2619" fmla="*/ 989915 w 3609220"/>
              <a:gd name="connsiteY2619" fmla="*/ 329304 h 3597710"/>
              <a:gd name="connsiteX2620" fmla="*/ 983823 w 3609220"/>
              <a:gd name="connsiteY2620" fmla="*/ 332350 h 3597710"/>
              <a:gd name="connsiteX2621" fmla="*/ 977731 w 3609220"/>
              <a:gd name="connsiteY2621" fmla="*/ 338442 h 3597710"/>
              <a:gd name="connsiteX2622" fmla="*/ 962501 w 3609220"/>
              <a:gd name="connsiteY2622" fmla="*/ 350626 h 3597710"/>
              <a:gd name="connsiteX2623" fmla="*/ 959454 w 3609220"/>
              <a:gd name="connsiteY2623" fmla="*/ 347580 h 3597710"/>
              <a:gd name="connsiteX2624" fmla="*/ 953362 w 3609220"/>
              <a:gd name="connsiteY2624" fmla="*/ 353672 h 3597710"/>
              <a:gd name="connsiteX2625" fmla="*/ 947270 w 3609220"/>
              <a:gd name="connsiteY2625" fmla="*/ 356718 h 3597710"/>
              <a:gd name="connsiteX2626" fmla="*/ 944224 w 3609220"/>
              <a:gd name="connsiteY2626" fmla="*/ 356718 h 3597710"/>
              <a:gd name="connsiteX2627" fmla="*/ 946835 w 3609220"/>
              <a:gd name="connsiteY2627" fmla="*/ 359329 h 3597710"/>
              <a:gd name="connsiteX2628" fmla="*/ 939655 w 3609220"/>
              <a:gd name="connsiteY2628" fmla="*/ 364714 h 3597710"/>
              <a:gd name="connsiteX2629" fmla="*/ 938132 w 3609220"/>
              <a:gd name="connsiteY2629" fmla="*/ 365857 h 3597710"/>
              <a:gd name="connsiteX2630" fmla="*/ 938132 w 3609220"/>
              <a:gd name="connsiteY2630" fmla="*/ 362811 h 3597710"/>
              <a:gd name="connsiteX2631" fmla="*/ 855888 w 3609220"/>
              <a:gd name="connsiteY2631" fmla="*/ 438962 h 3597710"/>
              <a:gd name="connsiteX2632" fmla="*/ 779737 w 3609220"/>
              <a:gd name="connsiteY2632" fmla="*/ 521205 h 3597710"/>
              <a:gd name="connsiteX2633" fmla="*/ 773645 w 3609220"/>
              <a:gd name="connsiteY2633" fmla="*/ 515113 h 3597710"/>
              <a:gd name="connsiteX2634" fmla="*/ 727954 w 3609220"/>
              <a:gd name="connsiteY2634" fmla="*/ 576034 h 3597710"/>
              <a:gd name="connsiteX2635" fmla="*/ 679216 w 3609220"/>
              <a:gd name="connsiteY2635" fmla="*/ 640001 h 3597710"/>
              <a:gd name="connsiteX2636" fmla="*/ 679216 w 3609220"/>
              <a:gd name="connsiteY2636" fmla="*/ 633909 h 3597710"/>
              <a:gd name="connsiteX2637" fmla="*/ 673124 w 3609220"/>
              <a:gd name="connsiteY2637" fmla="*/ 636955 h 3597710"/>
              <a:gd name="connsiteX2638" fmla="*/ 673124 w 3609220"/>
              <a:gd name="connsiteY2638" fmla="*/ 640001 h 3597710"/>
              <a:gd name="connsiteX2639" fmla="*/ 670078 w 3609220"/>
              <a:gd name="connsiteY2639" fmla="*/ 636955 h 3597710"/>
              <a:gd name="connsiteX2640" fmla="*/ 660940 w 3609220"/>
              <a:gd name="connsiteY2640" fmla="*/ 652185 h 3597710"/>
              <a:gd name="connsiteX2641" fmla="*/ 654848 w 3609220"/>
              <a:gd name="connsiteY2641" fmla="*/ 655231 h 3597710"/>
              <a:gd name="connsiteX2642" fmla="*/ 654848 w 3609220"/>
              <a:gd name="connsiteY2642" fmla="*/ 658277 h 3597710"/>
              <a:gd name="connsiteX2643" fmla="*/ 657894 w 3609220"/>
              <a:gd name="connsiteY2643" fmla="*/ 658277 h 3597710"/>
              <a:gd name="connsiteX2644" fmla="*/ 630479 w 3609220"/>
              <a:gd name="connsiteY2644" fmla="*/ 694829 h 3597710"/>
              <a:gd name="connsiteX2645" fmla="*/ 627433 w 3609220"/>
              <a:gd name="connsiteY2645" fmla="*/ 703968 h 3597710"/>
              <a:gd name="connsiteX2646" fmla="*/ 639618 w 3609220"/>
              <a:gd name="connsiteY2646" fmla="*/ 697876 h 3597710"/>
              <a:gd name="connsiteX2647" fmla="*/ 639618 w 3609220"/>
              <a:gd name="connsiteY2647" fmla="*/ 691783 h 3597710"/>
              <a:gd name="connsiteX2648" fmla="*/ 649898 w 3609220"/>
              <a:gd name="connsiteY2648" fmla="*/ 681884 h 3597710"/>
              <a:gd name="connsiteX2649" fmla="*/ 652411 w 3609220"/>
              <a:gd name="connsiteY2649" fmla="*/ 680208 h 3597710"/>
              <a:gd name="connsiteX2650" fmla="*/ 651802 w 3609220"/>
              <a:gd name="connsiteY2650" fmla="*/ 682645 h 3597710"/>
              <a:gd name="connsiteX2651" fmla="*/ 700539 w 3609220"/>
              <a:gd name="connsiteY2651" fmla="*/ 636955 h 3597710"/>
              <a:gd name="connsiteX2652" fmla="*/ 752322 w 3609220"/>
              <a:gd name="connsiteY2652" fmla="*/ 582126 h 3597710"/>
              <a:gd name="connsiteX2653" fmla="*/ 755368 w 3609220"/>
              <a:gd name="connsiteY2653" fmla="*/ 582126 h 3597710"/>
              <a:gd name="connsiteX2654" fmla="*/ 810197 w 3609220"/>
              <a:gd name="connsiteY2654" fmla="*/ 539481 h 3597710"/>
              <a:gd name="connsiteX2655" fmla="*/ 828474 w 3609220"/>
              <a:gd name="connsiteY2655" fmla="*/ 524251 h 3597710"/>
              <a:gd name="connsiteX2656" fmla="*/ 837612 w 3609220"/>
              <a:gd name="connsiteY2656" fmla="*/ 515113 h 3597710"/>
              <a:gd name="connsiteX2657" fmla="*/ 855888 w 3609220"/>
              <a:gd name="connsiteY2657" fmla="*/ 505975 h 3597710"/>
              <a:gd name="connsiteX2658" fmla="*/ 886349 w 3609220"/>
              <a:gd name="connsiteY2658" fmla="*/ 478560 h 3597710"/>
              <a:gd name="connsiteX2659" fmla="*/ 916810 w 3609220"/>
              <a:gd name="connsiteY2659" fmla="*/ 454192 h 3597710"/>
              <a:gd name="connsiteX2660" fmla="*/ 1008191 w 3609220"/>
              <a:gd name="connsiteY2660" fmla="*/ 396317 h 3597710"/>
              <a:gd name="connsiteX2661" fmla="*/ 1035606 w 3609220"/>
              <a:gd name="connsiteY2661" fmla="*/ 378041 h 3597710"/>
              <a:gd name="connsiteX2662" fmla="*/ 1038652 w 3609220"/>
              <a:gd name="connsiteY2662" fmla="*/ 381087 h 3597710"/>
              <a:gd name="connsiteX2663" fmla="*/ 1133080 w 3609220"/>
              <a:gd name="connsiteY2663" fmla="*/ 332350 h 3597710"/>
              <a:gd name="connsiteX2664" fmla="*/ 1157449 w 3609220"/>
              <a:gd name="connsiteY2664" fmla="*/ 323212 h 3597710"/>
              <a:gd name="connsiteX2665" fmla="*/ 1194001 w 3609220"/>
              <a:gd name="connsiteY2665" fmla="*/ 304936 h 3597710"/>
              <a:gd name="connsiteX2666" fmla="*/ 1324982 w 3609220"/>
              <a:gd name="connsiteY2666" fmla="*/ 259245 h 3597710"/>
              <a:gd name="connsiteX2667" fmla="*/ 1367627 w 3609220"/>
              <a:gd name="connsiteY2667" fmla="*/ 240969 h 3597710"/>
              <a:gd name="connsiteX2668" fmla="*/ 1391996 w 3609220"/>
              <a:gd name="connsiteY2668" fmla="*/ 240969 h 3597710"/>
              <a:gd name="connsiteX2669" fmla="*/ 1331074 w 3609220"/>
              <a:gd name="connsiteY2669" fmla="*/ 262291 h 3597710"/>
              <a:gd name="connsiteX2670" fmla="*/ 1264061 w 3609220"/>
              <a:gd name="connsiteY2670" fmla="*/ 286659 h 3597710"/>
              <a:gd name="connsiteX2671" fmla="*/ 1236646 w 3609220"/>
              <a:gd name="connsiteY2671" fmla="*/ 298844 h 3597710"/>
              <a:gd name="connsiteX2672" fmla="*/ 1227508 w 3609220"/>
              <a:gd name="connsiteY2672" fmla="*/ 295798 h 3597710"/>
              <a:gd name="connsiteX2673" fmla="*/ 1218370 w 3609220"/>
              <a:gd name="connsiteY2673" fmla="*/ 307982 h 3597710"/>
              <a:gd name="connsiteX2674" fmla="*/ 1190955 w 3609220"/>
              <a:gd name="connsiteY2674" fmla="*/ 314074 h 3597710"/>
              <a:gd name="connsiteX2675" fmla="*/ 1111758 w 3609220"/>
              <a:gd name="connsiteY2675" fmla="*/ 350626 h 3597710"/>
              <a:gd name="connsiteX2676" fmla="*/ 1096527 w 3609220"/>
              <a:gd name="connsiteY2676" fmla="*/ 362811 h 3597710"/>
              <a:gd name="connsiteX2677" fmla="*/ 1017330 w 3609220"/>
              <a:gd name="connsiteY2677" fmla="*/ 405455 h 3597710"/>
              <a:gd name="connsiteX2678" fmla="*/ 944224 w 3609220"/>
              <a:gd name="connsiteY2678" fmla="*/ 451146 h 3597710"/>
              <a:gd name="connsiteX2679" fmla="*/ 938132 w 3609220"/>
              <a:gd name="connsiteY2679" fmla="*/ 457238 h 3597710"/>
              <a:gd name="connsiteX2680" fmla="*/ 935086 w 3609220"/>
              <a:gd name="connsiteY2680" fmla="*/ 454192 h 3597710"/>
              <a:gd name="connsiteX2681" fmla="*/ 904625 w 3609220"/>
              <a:gd name="connsiteY2681" fmla="*/ 481606 h 3597710"/>
              <a:gd name="connsiteX2682" fmla="*/ 883303 w 3609220"/>
              <a:gd name="connsiteY2682" fmla="*/ 490744 h 3597710"/>
              <a:gd name="connsiteX2683" fmla="*/ 886349 w 3609220"/>
              <a:gd name="connsiteY2683" fmla="*/ 496837 h 3597710"/>
              <a:gd name="connsiteX2684" fmla="*/ 874165 w 3609220"/>
              <a:gd name="connsiteY2684" fmla="*/ 505975 h 3597710"/>
              <a:gd name="connsiteX2685" fmla="*/ 861980 w 3609220"/>
              <a:gd name="connsiteY2685" fmla="*/ 505975 h 3597710"/>
              <a:gd name="connsiteX2686" fmla="*/ 801059 w 3609220"/>
              <a:gd name="connsiteY2686" fmla="*/ 560803 h 3597710"/>
              <a:gd name="connsiteX2687" fmla="*/ 794967 w 3609220"/>
              <a:gd name="connsiteY2687" fmla="*/ 563850 h 3597710"/>
              <a:gd name="connsiteX2688" fmla="*/ 791921 w 3609220"/>
              <a:gd name="connsiteY2688" fmla="*/ 566896 h 3597710"/>
              <a:gd name="connsiteX2689" fmla="*/ 788875 w 3609220"/>
              <a:gd name="connsiteY2689" fmla="*/ 572988 h 3597710"/>
              <a:gd name="connsiteX2690" fmla="*/ 791921 w 3609220"/>
              <a:gd name="connsiteY2690" fmla="*/ 569942 h 3597710"/>
              <a:gd name="connsiteX2691" fmla="*/ 794246 w 3609220"/>
              <a:gd name="connsiteY2691" fmla="*/ 569942 h 3597710"/>
              <a:gd name="connsiteX2692" fmla="*/ 762222 w 3609220"/>
              <a:gd name="connsiteY2692" fmla="*/ 595833 h 3597710"/>
              <a:gd name="connsiteX2693" fmla="*/ 731000 w 3609220"/>
              <a:gd name="connsiteY2693" fmla="*/ 624770 h 3597710"/>
              <a:gd name="connsiteX2694" fmla="*/ 718815 w 3609220"/>
              <a:gd name="connsiteY2694" fmla="*/ 624770 h 3597710"/>
              <a:gd name="connsiteX2695" fmla="*/ 621341 w 3609220"/>
              <a:gd name="connsiteY2695" fmla="*/ 725290 h 3597710"/>
              <a:gd name="connsiteX2696" fmla="*/ 569558 w 3609220"/>
              <a:gd name="connsiteY2696" fmla="*/ 780119 h 3597710"/>
              <a:gd name="connsiteX2697" fmla="*/ 566512 w 3609220"/>
              <a:gd name="connsiteY2697" fmla="*/ 780119 h 3597710"/>
              <a:gd name="connsiteX2698" fmla="*/ 575650 w 3609220"/>
              <a:gd name="connsiteY2698" fmla="*/ 764888 h 3597710"/>
              <a:gd name="connsiteX2699" fmla="*/ 575650 w 3609220"/>
              <a:gd name="connsiteY2699" fmla="*/ 761842 h 3597710"/>
              <a:gd name="connsiteX2700" fmla="*/ 587834 w 3609220"/>
              <a:gd name="connsiteY2700" fmla="*/ 749658 h 3597710"/>
              <a:gd name="connsiteX2701" fmla="*/ 590881 w 3609220"/>
              <a:gd name="connsiteY2701" fmla="*/ 746612 h 3597710"/>
              <a:gd name="connsiteX2702" fmla="*/ 590881 w 3609220"/>
              <a:gd name="connsiteY2702" fmla="*/ 743566 h 3597710"/>
              <a:gd name="connsiteX2703" fmla="*/ 600780 w 3609220"/>
              <a:gd name="connsiteY2703" fmla="*/ 725671 h 3597710"/>
              <a:gd name="connsiteX2704" fmla="*/ 603651 w 3609220"/>
              <a:gd name="connsiteY2704" fmla="*/ 721658 h 3597710"/>
              <a:gd name="connsiteX2705" fmla="*/ 606111 w 3609220"/>
              <a:gd name="connsiteY2705" fmla="*/ 719198 h 3597710"/>
              <a:gd name="connsiteX2706" fmla="*/ 605445 w 3609220"/>
              <a:gd name="connsiteY2706" fmla="*/ 719150 h 3597710"/>
              <a:gd name="connsiteX2707" fmla="*/ 603651 w 3609220"/>
              <a:gd name="connsiteY2707" fmla="*/ 721658 h 3597710"/>
              <a:gd name="connsiteX2708" fmla="*/ 603065 w 3609220"/>
              <a:gd name="connsiteY2708" fmla="*/ 722244 h 3597710"/>
              <a:gd name="connsiteX2709" fmla="*/ 603065 w 3609220"/>
              <a:gd name="connsiteY2709" fmla="*/ 716152 h 3597710"/>
              <a:gd name="connsiteX2710" fmla="*/ 596973 w 3609220"/>
              <a:gd name="connsiteY2710" fmla="*/ 719198 h 3597710"/>
              <a:gd name="connsiteX2711" fmla="*/ 596973 w 3609220"/>
              <a:gd name="connsiteY2711" fmla="*/ 722244 h 3597710"/>
              <a:gd name="connsiteX2712" fmla="*/ 593927 w 3609220"/>
              <a:gd name="connsiteY2712" fmla="*/ 719198 h 3597710"/>
              <a:gd name="connsiteX2713" fmla="*/ 596973 w 3609220"/>
              <a:gd name="connsiteY2713" fmla="*/ 716152 h 3597710"/>
              <a:gd name="connsiteX2714" fmla="*/ 600019 w 3609220"/>
              <a:gd name="connsiteY2714" fmla="*/ 713106 h 3597710"/>
              <a:gd name="connsiteX2715" fmla="*/ 600019 w 3609220"/>
              <a:gd name="connsiteY2715" fmla="*/ 710060 h 3597710"/>
              <a:gd name="connsiteX2716" fmla="*/ 603065 w 3609220"/>
              <a:gd name="connsiteY2716" fmla="*/ 710060 h 3597710"/>
              <a:gd name="connsiteX2717" fmla="*/ 615249 w 3609220"/>
              <a:gd name="connsiteY2717" fmla="*/ 691783 h 3597710"/>
              <a:gd name="connsiteX2718" fmla="*/ 612203 w 3609220"/>
              <a:gd name="connsiteY2718" fmla="*/ 691783 h 3597710"/>
              <a:gd name="connsiteX2719" fmla="*/ 615249 w 3609220"/>
              <a:gd name="connsiteY2719" fmla="*/ 688737 h 3597710"/>
              <a:gd name="connsiteX2720" fmla="*/ 609157 w 3609220"/>
              <a:gd name="connsiteY2720" fmla="*/ 691783 h 3597710"/>
              <a:gd name="connsiteX2721" fmla="*/ 606111 w 3609220"/>
              <a:gd name="connsiteY2721" fmla="*/ 691783 h 3597710"/>
              <a:gd name="connsiteX2722" fmla="*/ 642664 w 3609220"/>
              <a:gd name="connsiteY2722" fmla="*/ 643047 h 3597710"/>
              <a:gd name="connsiteX2723" fmla="*/ 685309 w 3609220"/>
              <a:gd name="connsiteY2723" fmla="*/ 597356 h 3597710"/>
              <a:gd name="connsiteX2724" fmla="*/ 685309 w 3609220"/>
              <a:gd name="connsiteY2724" fmla="*/ 591264 h 3597710"/>
              <a:gd name="connsiteX2725" fmla="*/ 685309 w 3609220"/>
              <a:gd name="connsiteY2725" fmla="*/ 594310 h 3597710"/>
              <a:gd name="connsiteX2726" fmla="*/ 688355 w 3609220"/>
              <a:gd name="connsiteY2726" fmla="*/ 594310 h 3597710"/>
              <a:gd name="connsiteX2727" fmla="*/ 688355 w 3609220"/>
              <a:gd name="connsiteY2727" fmla="*/ 591264 h 3597710"/>
              <a:gd name="connsiteX2728" fmla="*/ 691401 w 3609220"/>
              <a:gd name="connsiteY2728" fmla="*/ 588218 h 3597710"/>
              <a:gd name="connsiteX2729" fmla="*/ 700539 w 3609220"/>
              <a:gd name="connsiteY2729" fmla="*/ 582126 h 3597710"/>
              <a:gd name="connsiteX2730" fmla="*/ 700539 w 3609220"/>
              <a:gd name="connsiteY2730" fmla="*/ 572988 h 3597710"/>
              <a:gd name="connsiteX2731" fmla="*/ 691401 w 3609220"/>
              <a:gd name="connsiteY2731" fmla="*/ 585172 h 3597710"/>
              <a:gd name="connsiteX2732" fmla="*/ 688355 w 3609220"/>
              <a:gd name="connsiteY2732" fmla="*/ 585172 h 3597710"/>
              <a:gd name="connsiteX2733" fmla="*/ 691401 w 3609220"/>
              <a:gd name="connsiteY2733" fmla="*/ 582126 h 3597710"/>
              <a:gd name="connsiteX2734" fmla="*/ 688355 w 3609220"/>
              <a:gd name="connsiteY2734" fmla="*/ 582126 h 3597710"/>
              <a:gd name="connsiteX2735" fmla="*/ 685309 w 3609220"/>
              <a:gd name="connsiteY2735" fmla="*/ 585172 h 3597710"/>
              <a:gd name="connsiteX2736" fmla="*/ 685309 w 3609220"/>
              <a:gd name="connsiteY2736" fmla="*/ 588218 h 3597710"/>
              <a:gd name="connsiteX2737" fmla="*/ 673124 w 3609220"/>
              <a:gd name="connsiteY2737" fmla="*/ 597356 h 3597710"/>
              <a:gd name="connsiteX2738" fmla="*/ 676170 w 3609220"/>
              <a:gd name="connsiteY2738" fmla="*/ 603448 h 3597710"/>
              <a:gd name="connsiteX2739" fmla="*/ 670078 w 3609220"/>
              <a:gd name="connsiteY2739" fmla="*/ 603448 h 3597710"/>
              <a:gd name="connsiteX2740" fmla="*/ 657894 w 3609220"/>
              <a:gd name="connsiteY2740" fmla="*/ 621724 h 3597710"/>
              <a:gd name="connsiteX2741" fmla="*/ 624387 w 3609220"/>
              <a:gd name="connsiteY2741" fmla="*/ 658277 h 3597710"/>
              <a:gd name="connsiteX2742" fmla="*/ 630479 w 3609220"/>
              <a:gd name="connsiteY2742" fmla="*/ 655231 h 3597710"/>
              <a:gd name="connsiteX2743" fmla="*/ 624387 w 3609220"/>
              <a:gd name="connsiteY2743" fmla="*/ 661323 h 3597710"/>
              <a:gd name="connsiteX2744" fmla="*/ 624387 w 3609220"/>
              <a:gd name="connsiteY2744" fmla="*/ 667415 h 3597710"/>
              <a:gd name="connsiteX2745" fmla="*/ 618295 w 3609220"/>
              <a:gd name="connsiteY2745" fmla="*/ 667415 h 3597710"/>
              <a:gd name="connsiteX2746" fmla="*/ 612203 w 3609220"/>
              <a:gd name="connsiteY2746" fmla="*/ 673507 h 3597710"/>
              <a:gd name="connsiteX2747" fmla="*/ 584788 w 3609220"/>
              <a:gd name="connsiteY2747" fmla="*/ 710060 h 3597710"/>
              <a:gd name="connsiteX2748" fmla="*/ 590881 w 3609220"/>
              <a:gd name="connsiteY2748" fmla="*/ 710060 h 3597710"/>
              <a:gd name="connsiteX2749" fmla="*/ 545190 w 3609220"/>
              <a:gd name="connsiteY2749" fmla="*/ 770981 h 3597710"/>
              <a:gd name="connsiteX2750" fmla="*/ 511683 w 3609220"/>
              <a:gd name="connsiteY2750" fmla="*/ 825809 h 3597710"/>
              <a:gd name="connsiteX2751" fmla="*/ 508637 w 3609220"/>
              <a:gd name="connsiteY2751" fmla="*/ 822763 h 3597710"/>
              <a:gd name="connsiteX2752" fmla="*/ 497595 w 3609220"/>
              <a:gd name="connsiteY2752" fmla="*/ 840659 h 3597710"/>
              <a:gd name="connsiteX2753" fmla="*/ 484376 w 3609220"/>
              <a:gd name="connsiteY2753" fmla="*/ 856144 h 3597710"/>
              <a:gd name="connsiteX2754" fmla="*/ 487314 w 3609220"/>
              <a:gd name="connsiteY2754" fmla="*/ 850178 h 3597710"/>
              <a:gd name="connsiteX2755" fmla="*/ 484268 w 3609220"/>
              <a:gd name="connsiteY2755" fmla="*/ 856270 h 3597710"/>
              <a:gd name="connsiteX2756" fmla="*/ 484376 w 3609220"/>
              <a:gd name="connsiteY2756" fmla="*/ 856144 h 3597710"/>
              <a:gd name="connsiteX2757" fmla="*/ 482602 w 3609220"/>
              <a:gd name="connsiteY2757" fmla="*/ 859744 h 3597710"/>
              <a:gd name="connsiteX2758" fmla="*/ 487314 w 3609220"/>
              <a:gd name="connsiteY2758" fmla="*/ 859316 h 3597710"/>
              <a:gd name="connsiteX2759" fmla="*/ 459900 w 3609220"/>
              <a:gd name="connsiteY2759" fmla="*/ 895868 h 3597710"/>
              <a:gd name="connsiteX2760" fmla="*/ 456854 w 3609220"/>
              <a:gd name="connsiteY2760" fmla="*/ 895868 h 3597710"/>
              <a:gd name="connsiteX2761" fmla="*/ 453808 w 3609220"/>
              <a:gd name="connsiteY2761" fmla="*/ 898914 h 3597710"/>
              <a:gd name="connsiteX2762" fmla="*/ 453808 w 3609220"/>
              <a:gd name="connsiteY2762" fmla="*/ 901961 h 3597710"/>
              <a:gd name="connsiteX2763" fmla="*/ 456854 w 3609220"/>
              <a:gd name="connsiteY2763" fmla="*/ 901961 h 3597710"/>
              <a:gd name="connsiteX2764" fmla="*/ 453808 w 3609220"/>
              <a:gd name="connsiteY2764" fmla="*/ 908053 h 3597710"/>
              <a:gd name="connsiteX2765" fmla="*/ 453808 w 3609220"/>
              <a:gd name="connsiteY2765" fmla="*/ 905007 h 3597710"/>
              <a:gd name="connsiteX2766" fmla="*/ 450762 w 3609220"/>
              <a:gd name="connsiteY2766" fmla="*/ 905007 h 3597710"/>
              <a:gd name="connsiteX2767" fmla="*/ 447715 w 3609220"/>
              <a:gd name="connsiteY2767" fmla="*/ 911099 h 3597710"/>
              <a:gd name="connsiteX2768" fmla="*/ 447715 w 3609220"/>
              <a:gd name="connsiteY2768" fmla="*/ 914145 h 3597710"/>
              <a:gd name="connsiteX2769" fmla="*/ 444669 w 3609220"/>
              <a:gd name="connsiteY2769" fmla="*/ 920237 h 3597710"/>
              <a:gd name="connsiteX2770" fmla="*/ 447715 w 3609220"/>
              <a:gd name="connsiteY2770" fmla="*/ 917191 h 3597710"/>
              <a:gd name="connsiteX2771" fmla="*/ 444669 w 3609220"/>
              <a:gd name="connsiteY2771" fmla="*/ 923283 h 3597710"/>
              <a:gd name="connsiteX2772" fmla="*/ 441623 w 3609220"/>
              <a:gd name="connsiteY2772" fmla="*/ 926329 h 3597710"/>
              <a:gd name="connsiteX2773" fmla="*/ 429439 w 3609220"/>
              <a:gd name="connsiteY2773" fmla="*/ 941559 h 3597710"/>
              <a:gd name="connsiteX2774" fmla="*/ 435531 w 3609220"/>
              <a:gd name="connsiteY2774" fmla="*/ 941559 h 3597710"/>
              <a:gd name="connsiteX2775" fmla="*/ 444669 w 3609220"/>
              <a:gd name="connsiteY2775" fmla="*/ 926329 h 3597710"/>
              <a:gd name="connsiteX2776" fmla="*/ 447715 w 3609220"/>
              <a:gd name="connsiteY2776" fmla="*/ 923283 h 3597710"/>
              <a:gd name="connsiteX2777" fmla="*/ 447715 w 3609220"/>
              <a:gd name="connsiteY2777" fmla="*/ 929375 h 3597710"/>
              <a:gd name="connsiteX2778" fmla="*/ 411163 w 3609220"/>
              <a:gd name="connsiteY2778" fmla="*/ 981158 h 3597710"/>
              <a:gd name="connsiteX2779" fmla="*/ 383748 w 3609220"/>
              <a:gd name="connsiteY2779" fmla="*/ 1026848 h 3597710"/>
              <a:gd name="connsiteX2780" fmla="*/ 380702 w 3609220"/>
              <a:gd name="connsiteY2780" fmla="*/ 1026848 h 3597710"/>
              <a:gd name="connsiteX2781" fmla="*/ 377656 w 3609220"/>
              <a:gd name="connsiteY2781" fmla="*/ 1032940 h 3597710"/>
              <a:gd name="connsiteX2782" fmla="*/ 380702 w 3609220"/>
              <a:gd name="connsiteY2782" fmla="*/ 1035987 h 3597710"/>
              <a:gd name="connsiteX2783" fmla="*/ 371564 w 3609220"/>
              <a:gd name="connsiteY2783" fmla="*/ 1051217 h 3597710"/>
              <a:gd name="connsiteX2784" fmla="*/ 368518 w 3609220"/>
              <a:gd name="connsiteY2784" fmla="*/ 1051217 h 3597710"/>
              <a:gd name="connsiteX2785" fmla="*/ 365472 w 3609220"/>
              <a:gd name="connsiteY2785" fmla="*/ 1054263 h 3597710"/>
              <a:gd name="connsiteX2786" fmla="*/ 365472 w 3609220"/>
              <a:gd name="connsiteY2786" fmla="*/ 1060355 h 3597710"/>
              <a:gd name="connsiteX2787" fmla="*/ 360903 w 3609220"/>
              <a:gd name="connsiteY2787" fmla="*/ 1071778 h 3597710"/>
              <a:gd name="connsiteX2788" fmla="*/ 359989 w 3609220"/>
              <a:gd name="connsiteY2788" fmla="*/ 1073148 h 3597710"/>
              <a:gd name="connsiteX2789" fmla="*/ 360522 w 3609220"/>
              <a:gd name="connsiteY2789" fmla="*/ 1071016 h 3597710"/>
              <a:gd name="connsiteX2790" fmla="*/ 359380 w 3609220"/>
              <a:gd name="connsiteY2790" fmla="*/ 1066447 h 3597710"/>
              <a:gd name="connsiteX2791" fmla="*/ 353287 w 3609220"/>
              <a:gd name="connsiteY2791" fmla="*/ 1072539 h 3597710"/>
              <a:gd name="connsiteX2792" fmla="*/ 353287 w 3609220"/>
              <a:gd name="connsiteY2792" fmla="*/ 1075585 h 3597710"/>
              <a:gd name="connsiteX2793" fmla="*/ 356334 w 3609220"/>
              <a:gd name="connsiteY2793" fmla="*/ 1063401 h 3597710"/>
              <a:gd name="connsiteX2794" fmla="*/ 350241 w 3609220"/>
              <a:gd name="connsiteY2794" fmla="*/ 1060355 h 3597710"/>
              <a:gd name="connsiteX2795" fmla="*/ 338057 w 3609220"/>
              <a:gd name="connsiteY2795" fmla="*/ 1078631 h 3597710"/>
              <a:gd name="connsiteX2796" fmla="*/ 338057 w 3609220"/>
              <a:gd name="connsiteY2796" fmla="*/ 1081677 h 3597710"/>
              <a:gd name="connsiteX2797" fmla="*/ 335011 w 3609220"/>
              <a:gd name="connsiteY2797" fmla="*/ 1081677 h 3597710"/>
              <a:gd name="connsiteX2798" fmla="*/ 335011 w 3609220"/>
              <a:gd name="connsiteY2798" fmla="*/ 1084723 h 3597710"/>
              <a:gd name="connsiteX2799" fmla="*/ 335011 w 3609220"/>
              <a:gd name="connsiteY2799" fmla="*/ 1087769 h 3597710"/>
              <a:gd name="connsiteX2800" fmla="*/ 338057 w 3609220"/>
              <a:gd name="connsiteY2800" fmla="*/ 1084723 h 3597710"/>
              <a:gd name="connsiteX2801" fmla="*/ 335011 w 3609220"/>
              <a:gd name="connsiteY2801" fmla="*/ 1096907 h 3597710"/>
              <a:gd name="connsiteX2802" fmla="*/ 338057 w 3609220"/>
              <a:gd name="connsiteY2802" fmla="*/ 1096907 h 3597710"/>
              <a:gd name="connsiteX2803" fmla="*/ 347195 w 3609220"/>
              <a:gd name="connsiteY2803" fmla="*/ 1084723 h 3597710"/>
              <a:gd name="connsiteX2804" fmla="*/ 350241 w 3609220"/>
              <a:gd name="connsiteY2804" fmla="*/ 1084723 h 3597710"/>
              <a:gd name="connsiteX2805" fmla="*/ 347195 w 3609220"/>
              <a:gd name="connsiteY2805" fmla="*/ 1087769 h 3597710"/>
              <a:gd name="connsiteX2806" fmla="*/ 350241 w 3609220"/>
              <a:gd name="connsiteY2806" fmla="*/ 1093861 h 3597710"/>
              <a:gd name="connsiteX2807" fmla="*/ 353287 w 3609220"/>
              <a:gd name="connsiteY2807" fmla="*/ 1087769 h 3597710"/>
              <a:gd name="connsiteX2808" fmla="*/ 353287 w 3609220"/>
              <a:gd name="connsiteY2808" fmla="*/ 1084723 h 3597710"/>
              <a:gd name="connsiteX2809" fmla="*/ 356334 w 3609220"/>
              <a:gd name="connsiteY2809" fmla="*/ 1081677 h 3597710"/>
              <a:gd name="connsiteX2810" fmla="*/ 344149 w 3609220"/>
              <a:gd name="connsiteY2810" fmla="*/ 1109092 h 3597710"/>
              <a:gd name="connsiteX2811" fmla="*/ 350241 w 3609220"/>
              <a:gd name="connsiteY2811" fmla="*/ 1115184 h 3597710"/>
              <a:gd name="connsiteX2812" fmla="*/ 350241 w 3609220"/>
              <a:gd name="connsiteY2812" fmla="*/ 1118230 h 3597710"/>
              <a:gd name="connsiteX2813" fmla="*/ 347195 w 3609220"/>
              <a:gd name="connsiteY2813" fmla="*/ 1115184 h 3597710"/>
              <a:gd name="connsiteX2814" fmla="*/ 347195 w 3609220"/>
              <a:gd name="connsiteY2814" fmla="*/ 1112138 h 3597710"/>
              <a:gd name="connsiteX2815" fmla="*/ 344149 w 3609220"/>
              <a:gd name="connsiteY2815" fmla="*/ 1112138 h 3597710"/>
              <a:gd name="connsiteX2816" fmla="*/ 341103 w 3609220"/>
              <a:gd name="connsiteY2816" fmla="*/ 1118230 h 3597710"/>
              <a:gd name="connsiteX2817" fmla="*/ 341103 w 3609220"/>
              <a:gd name="connsiteY2817" fmla="*/ 1121276 h 3597710"/>
              <a:gd name="connsiteX2818" fmla="*/ 335011 w 3609220"/>
              <a:gd name="connsiteY2818" fmla="*/ 1127368 h 3597710"/>
              <a:gd name="connsiteX2819" fmla="*/ 335011 w 3609220"/>
              <a:gd name="connsiteY2819" fmla="*/ 1121276 h 3597710"/>
              <a:gd name="connsiteX2820" fmla="*/ 331965 w 3609220"/>
              <a:gd name="connsiteY2820" fmla="*/ 1121276 h 3597710"/>
              <a:gd name="connsiteX2821" fmla="*/ 328919 w 3609220"/>
              <a:gd name="connsiteY2821" fmla="*/ 1127368 h 3597710"/>
              <a:gd name="connsiteX2822" fmla="*/ 328919 w 3609220"/>
              <a:gd name="connsiteY2822" fmla="*/ 1133460 h 3597710"/>
              <a:gd name="connsiteX2823" fmla="*/ 335011 w 3609220"/>
              <a:gd name="connsiteY2823" fmla="*/ 1142598 h 3597710"/>
              <a:gd name="connsiteX2824" fmla="*/ 331965 w 3609220"/>
              <a:gd name="connsiteY2824" fmla="*/ 1151736 h 3597710"/>
              <a:gd name="connsiteX2825" fmla="*/ 310643 w 3609220"/>
              <a:gd name="connsiteY2825" fmla="*/ 1197427 h 3597710"/>
              <a:gd name="connsiteX2826" fmla="*/ 307597 w 3609220"/>
              <a:gd name="connsiteY2826" fmla="*/ 1194381 h 3597710"/>
              <a:gd name="connsiteX2827" fmla="*/ 307597 w 3609220"/>
              <a:gd name="connsiteY2827" fmla="*/ 1197427 h 3597710"/>
              <a:gd name="connsiteX2828" fmla="*/ 304550 w 3609220"/>
              <a:gd name="connsiteY2828" fmla="*/ 1197427 h 3597710"/>
              <a:gd name="connsiteX2829" fmla="*/ 301504 w 3609220"/>
              <a:gd name="connsiteY2829" fmla="*/ 1194381 h 3597710"/>
              <a:gd name="connsiteX2830" fmla="*/ 310643 w 3609220"/>
              <a:gd name="connsiteY2830" fmla="*/ 1166966 h 3597710"/>
              <a:gd name="connsiteX2831" fmla="*/ 313689 w 3609220"/>
              <a:gd name="connsiteY2831" fmla="*/ 1170013 h 3597710"/>
              <a:gd name="connsiteX2832" fmla="*/ 319781 w 3609220"/>
              <a:gd name="connsiteY2832" fmla="*/ 1157828 h 3597710"/>
              <a:gd name="connsiteX2833" fmla="*/ 313689 w 3609220"/>
              <a:gd name="connsiteY2833" fmla="*/ 1163920 h 3597710"/>
              <a:gd name="connsiteX2834" fmla="*/ 316735 w 3609220"/>
              <a:gd name="connsiteY2834" fmla="*/ 1151736 h 3597710"/>
              <a:gd name="connsiteX2835" fmla="*/ 316735 w 3609220"/>
              <a:gd name="connsiteY2835" fmla="*/ 1148690 h 3597710"/>
              <a:gd name="connsiteX2836" fmla="*/ 319781 w 3609220"/>
              <a:gd name="connsiteY2836" fmla="*/ 1145644 h 3597710"/>
              <a:gd name="connsiteX2837" fmla="*/ 319781 w 3609220"/>
              <a:gd name="connsiteY2837" fmla="*/ 1142598 h 3597710"/>
              <a:gd name="connsiteX2838" fmla="*/ 319781 w 3609220"/>
              <a:gd name="connsiteY2838" fmla="*/ 1139552 h 3597710"/>
              <a:gd name="connsiteX2839" fmla="*/ 313689 w 3609220"/>
              <a:gd name="connsiteY2839" fmla="*/ 1142598 h 3597710"/>
              <a:gd name="connsiteX2840" fmla="*/ 310643 w 3609220"/>
              <a:gd name="connsiteY2840" fmla="*/ 1148690 h 3597710"/>
              <a:gd name="connsiteX2841" fmla="*/ 310643 w 3609220"/>
              <a:gd name="connsiteY2841" fmla="*/ 1151736 h 3597710"/>
              <a:gd name="connsiteX2842" fmla="*/ 313689 w 3609220"/>
              <a:gd name="connsiteY2842" fmla="*/ 1151736 h 3597710"/>
              <a:gd name="connsiteX2843" fmla="*/ 298458 w 3609220"/>
              <a:gd name="connsiteY2843" fmla="*/ 1194381 h 3597710"/>
              <a:gd name="connsiteX2844" fmla="*/ 295412 w 3609220"/>
              <a:gd name="connsiteY2844" fmla="*/ 1197427 h 3597710"/>
              <a:gd name="connsiteX2845" fmla="*/ 292366 w 3609220"/>
              <a:gd name="connsiteY2845" fmla="*/ 1203519 h 3597710"/>
              <a:gd name="connsiteX2846" fmla="*/ 295412 w 3609220"/>
              <a:gd name="connsiteY2846" fmla="*/ 1203519 h 3597710"/>
              <a:gd name="connsiteX2847" fmla="*/ 286274 w 3609220"/>
              <a:gd name="connsiteY2847" fmla="*/ 1221795 h 3597710"/>
              <a:gd name="connsiteX2848" fmla="*/ 283228 w 3609220"/>
              <a:gd name="connsiteY2848" fmla="*/ 1227887 h 3597710"/>
              <a:gd name="connsiteX2849" fmla="*/ 283228 w 3609220"/>
              <a:gd name="connsiteY2849" fmla="*/ 1230933 h 3597710"/>
              <a:gd name="connsiteX2850" fmla="*/ 286274 w 3609220"/>
              <a:gd name="connsiteY2850" fmla="*/ 1230933 h 3597710"/>
              <a:gd name="connsiteX2851" fmla="*/ 264952 w 3609220"/>
              <a:gd name="connsiteY2851" fmla="*/ 1297946 h 3597710"/>
              <a:gd name="connsiteX2852" fmla="*/ 261906 w 3609220"/>
              <a:gd name="connsiteY2852" fmla="*/ 1300992 h 3597710"/>
              <a:gd name="connsiteX2853" fmla="*/ 261906 w 3609220"/>
              <a:gd name="connsiteY2853" fmla="*/ 1304039 h 3597710"/>
              <a:gd name="connsiteX2854" fmla="*/ 261906 w 3609220"/>
              <a:gd name="connsiteY2854" fmla="*/ 1307085 h 3597710"/>
              <a:gd name="connsiteX2855" fmla="*/ 255813 w 3609220"/>
              <a:gd name="connsiteY2855" fmla="*/ 1322315 h 3597710"/>
              <a:gd name="connsiteX2856" fmla="*/ 252767 w 3609220"/>
              <a:gd name="connsiteY2856" fmla="*/ 1325361 h 3597710"/>
              <a:gd name="connsiteX2857" fmla="*/ 252767 w 3609220"/>
              <a:gd name="connsiteY2857" fmla="*/ 1331453 h 3597710"/>
              <a:gd name="connsiteX2858" fmla="*/ 252767 w 3609220"/>
              <a:gd name="connsiteY2858" fmla="*/ 1334499 h 3597710"/>
              <a:gd name="connsiteX2859" fmla="*/ 249721 w 3609220"/>
              <a:gd name="connsiteY2859" fmla="*/ 1337545 h 3597710"/>
              <a:gd name="connsiteX2860" fmla="*/ 249721 w 3609220"/>
              <a:gd name="connsiteY2860" fmla="*/ 1340591 h 3597710"/>
              <a:gd name="connsiteX2861" fmla="*/ 249721 w 3609220"/>
              <a:gd name="connsiteY2861" fmla="*/ 1358867 h 3597710"/>
              <a:gd name="connsiteX2862" fmla="*/ 246675 w 3609220"/>
              <a:gd name="connsiteY2862" fmla="*/ 1361913 h 3597710"/>
              <a:gd name="connsiteX2863" fmla="*/ 246675 w 3609220"/>
              <a:gd name="connsiteY2863" fmla="*/ 1364959 h 3597710"/>
              <a:gd name="connsiteX2864" fmla="*/ 243629 w 3609220"/>
              <a:gd name="connsiteY2864" fmla="*/ 1374098 h 3597710"/>
              <a:gd name="connsiteX2865" fmla="*/ 243629 w 3609220"/>
              <a:gd name="connsiteY2865" fmla="*/ 1377144 h 3597710"/>
              <a:gd name="connsiteX2866" fmla="*/ 234491 w 3609220"/>
              <a:gd name="connsiteY2866" fmla="*/ 1401512 h 3597710"/>
              <a:gd name="connsiteX2867" fmla="*/ 234491 w 3609220"/>
              <a:gd name="connsiteY2867" fmla="*/ 1404558 h 3597710"/>
              <a:gd name="connsiteX2868" fmla="*/ 231445 w 3609220"/>
              <a:gd name="connsiteY2868" fmla="*/ 1404558 h 3597710"/>
              <a:gd name="connsiteX2869" fmla="*/ 231445 w 3609220"/>
              <a:gd name="connsiteY2869" fmla="*/ 1407604 h 3597710"/>
              <a:gd name="connsiteX2870" fmla="*/ 231445 w 3609220"/>
              <a:gd name="connsiteY2870" fmla="*/ 1410650 h 3597710"/>
              <a:gd name="connsiteX2871" fmla="*/ 234491 w 3609220"/>
              <a:gd name="connsiteY2871" fmla="*/ 1410650 h 3597710"/>
              <a:gd name="connsiteX2872" fmla="*/ 231445 w 3609220"/>
              <a:gd name="connsiteY2872" fmla="*/ 1419788 h 3597710"/>
              <a:gd name="connsiteX2873" fmla="*/ 231445 w 3609220"/>
              <a:gd name="connsiteY2873" fmla="*/ 1416742 h 3597710"/>
              <a:gd name="connsiteX2874" fmla="*/ 228399 w 3609220"/>
              <a:gd name="connsiteY2874" fmla="*/ 1428926 h 3597710"/>
              <a:gd name="connsiteX2875" fmla="*/ 228399 w 3609220"/>
              <a:gd name="connsiteY2875" fmla="*/ 1438065 h 3597710"/>
              <a:gd name="connsiteX2876" fmla="*/ 225353 w 3609220"/>
              <a:gd name="connsiteY2876" fmla="*/ 1441111 h 3597710"/>
              <a:gd name="connsiteX2877" fmla="*/ 225353 w 3609220"/>
              <a:gd name="connsiteY2877" fmla="*/ 1444157 h 3597710"/>
              <a:gd name="connsiteX2878" fmla="*/ 222307 w 3609220"/>
              <a:gd name="connsiteY2878" fmla="*/ 1447203 h 3597710"/>
              <a:gd name="connsiteX2879" fmla="*/ 222307 w 3609220"/>
              <a:gd name="connsiteY2879" fmla="*/ 1450249 h 3597710"/>
              <a:gd name="connsiteX2880" fmla="*/ 225353 w 3609220"/>
              <a:gd name="connsiteY2880" fmla="*/ 1450249 h 3597710"/>
              <a:gd name="connsiteX2881" fmla="*/ 225353 w 3609220"/>
              <a:gd name="connsiteY2881" fmla="*/ 1477663 h 3597710"/>
              <a:gd name="connsiteX2882" fmla="*/ 222307 w 3609220"/>
              <a:gd name="connsiteY2882" fmla="*/ 1474617 h 3597710"/>
              <a:gd name="connsiteX2883" fmla="*/ 219261 w 3609220"/>
              <a:gd name="connsiteY2883" fmla="*/ 1474617 h 3597710"/>
              <a:gd name="connsiteX2884" fmla="*/ 219261 w 3609220"/>
              <a:gd name="connsiteY2884" fmla="*/ 1480709 h 3597710"/>
              <a:gd name="connsiteX2885" fmla="*/ 219261 w 3609220"/>
              <a:gd name="connsiteY2885" fmla="*/ 1483755 h 3597710"/>
              <a:gd name="connsiteX2886" fmla="*/ 213169 w 3609220"/>
              <a:gd name="connsiteY2886" fmla="*/ 1514216 h 3597710"/>
              <a:gd name="connsiteX2887" fmla="*/ 216215 w 3609220"/>
              <a:gd name="connsiteY2887" fmla="*/ 1514216 h 3597710"/>
              <a:gd name="connsiteX2888" fmla="*/ 213169 w 3609220"/>
              <a:gd name="connsiteY2888" fmla="*/ 1517262 h 3597710"/>
              <a:gd name="connsiteX2889" fmla="*/ 213169 w 3609220"/>
              <a:gd name="connsiteY2889" fmla="*/ 1520308 h 3597710"/>
              <a:gd name="connsiteX2890" fmla="*/ 213169 w 3609220"/>
              <a:gd name="connsiteY2890" fmla="*/ 1538584 h 3597710"/>
              <a:gd name="connsiteX2891" fmla="*/ 215310 w 3609220"/>
              <a:gd name="connsiteY2891" fmla="*/ 1541154 h 3597710"/>
              <a:gd name="connsiteX2892" fmla="*/ 216189 w 3609220"/>
              <a:gd name="connsiteY2892" fmla="*/ 1547538 h 3597710"/>
              <a:gd name="connsiteX2893" fmla="*/ 215774 w 3609220"/>
              <a:gd name="connsiteY2893" fmla="*/ 1547642 h 3597710"/>
              <a:gd name="connsiteX2894" fmla="*/ 212026 w 3609220"/>
              <a:gd name="connsiteY2894" fmla="*/ 1546961 h 3597710"/>
              <a:gd name="connsiteX2895" fmla="*/ 210123 w 3609220"/>
              <a:gd name="connsiteY2895" fmla="*/ 1550768 h 3597710"/>
              <a:gd name="connsiteX2896" fmla="*/ 215453 w 3609220"/>
              <a:gd name="connsiteY2896" fmla="*/ 1547722 h 3597710"/>
              <a:gd name="connsiteX2897" fmla="*/ 215774 w 3609220"/>
              <a:gd name="connsiteY2897" fmla="*/ 1547642 h 3597710"/>
              <a:gd name="connsiteX2898" fmla="*/ 216215 w 3609220"/>
              <a:gd name="connsiteY2898" fmla="*/ 1547722 h 3597710"/>
              <a:gd name="connsiteX2899" fmla="*/ 216189 w 3609220"/>
              <a:gd name="connsiteY2899" fmla="*/ 1547538 h 3597710"/>
              <a:gd name="connsiteX2900" fmla="*/ 216976 w 3609220"/>
              <a:gd name="connsiteY2900" fmla="*/ 1547341 h 3597710"/>
              <a:gd name="connsiteX2901" fmla="*/ 216215 w 3609220"/>
              <a:gd name="connsiteY2901" fmla="*/ 1553814 h 3597710"/>
              <a:gd name="connsiteX2902" fmla="*/ 213169 w 3609220"/>
              <a:gd name="connsiteY2902" fmla="*/ 1556860 h 3597710"/>
              <a:gd name="connsiteX2903" fmla="*/ 213169 w 3609220"/>
              <a:gd name="connsiteY2903" fmla="*/ 1559906 h 3597710"/>
              <a:gd name="connsiteX2904" fmla="*/ 210123 w 3609220"/>
              <a:gd name="connsiteY2904" fmla="*/ 1562952 h 3597710"/>
              <a:gd name="connsiteX2905" fmla="*/ 210123 w 3609220"/>
              <a:gd name="connsiteY2905" fmla="*/ 1565998 h 3597710"/>
              <a:gd name="connsiteX2906" fmla="*/ 210123 w 3609220"/>
              <a:gd name="connsiteY2906" fmla="*/ 1572091 h 3597710"/>
              <a:gd name="connsiteX2907" fmla="*/ 210123 w 3609220"/>
              <a:gd name="connsiteY2907" fmla="*/ 1578183 h 3597710"/>
              <a:gd name="connsiteX2908" fmla="*/ 207076 w 3609220"/>
              <a:gd name="connsiteY2908" fmla="*/ 1584275 h 3597710"/>
              <a:gd name="connsiteX2909" fmla="*/ 204030 w 3609220"/>
              <a:gd name="connsiteY2909" fmla="*/ 1590367 h 3597710"/>
              <a:gd name="connsiteX2910" fmla="*/ 204030 w 3609220"/>
              <a:gd name="connsiteY2910" fmla="*/ 1593413 h 3597710"/>
              <a:gd name="connsiteX2911" fmla="*/ 204030 w 3609220"/>
              <a:gd name="connsiteY2911" fmla="*/ 1596459 h 3597710"/>
              <a:gd name="connsiteX2912" fmla="*/ 200984 w 3609220"/>
              <a:gd name="connsiteY2912" fmla="*/ 1596459 h 3597710"/>
              <a:gd name="connsiteX2913" fmla="*/ 197938 w 3609220"/>
              <a:gd name="connsiteY2913" fmla="*/ 1599505 h 3597710"/>
              <a:gd name="connsiteX2914" fmla="*/ 197938 w 3609220"/>
              <a:gd name="connsiteY2914" fmla="*/ 1602551 h 3597710"/>
              <a:gd name="connsiteX2915" fmla="*/ 200984 w 3609220"/>
              <a:gd name="connsiteY2915" fmla="*/ 1605597 h 3597710"/>
              <a:gd name="connsiteX2916" fmla="*/ 200984 w 3609220"/>
              <a:gd name="connsiteY2916" fmla="*/ 1608643 h 3597710"/>
              <a:gd name="connsiteX2917" fmla="*/ 200984 w 3609220"/>
              <a:gd name="connsiteY2917" fmla="*/ 1611689 h 3597710"/>
              <a:gd name="connsiteX2918" fmla="*/ 200984 w 3609220"/>
              <a:gd name="connsiteY2918" fmla="*/ 1620827 h 3597710"/>
              <a:gd name="connsiteX2919" fmla="*/ 197938 w 3609220"/>
              <a:gd name="connsiteY2919" fmla="*/ 1629965 h 3597710"/>
              <a:gd name="connsiteX2920" fmla="*/ 197938 w 3609220"/>
              <a:gd name="connsiteY2920" fmla="*/ 1633011 h 3597710"/>
              <a:gd name="connsiteX2921" fmla="*/ 197938 w 3609220"/>
              <a:gd name="connsiteY2921" fmla="*/ 1639104 h 3597710"/>
              <a:gd name="connsiteX2922" fmla="*/ 200984 w 3609220"/>
              <a:gd name="connsiteY2922" fmla="*/ 1639104 h 3597710"/>
              <a:gd name="connsiteX2923" fmla="*/ 197938 w 3609220"/>
              <a:gd name="connsiteY2923" fmla="*/ 1642150 h 3597710"/>
              <a:gd name="connsiteX2924" fmla="*/ 197938 w 3609220"/>
              <a:gd name="connsiteY2924" fmla="*/ 1648242 h 3597710"/>
              <a:gd name="connsiteX2925" fmla="*/ 197938 w 3609220"/>
              <a:gd name="connsiteY2925" fmla="*/ 1675656 h 3597710"/>
              <a:gd name="connsiteX2926" fmla="*/ 194892 w 3609220"/>
              <a:gd name="connsiteY2926" fmla="*/ 1678702 h 3597710"/>
              <a:gd name="connsiteX2927" fmla="*/ 194892 w 3609220"/>
              <a:gd name="connsiteY2927" fmla="*/ 1681748 h 3597710"/>
              <a:gd name="connsiteX2928" fmla="*/ 197938 w 3609220"/>
              <a:gd name="connsiteY2928" fmla="*/ 1681748 h 3597710"/>
              <a:gd name="connsiteX2929" fmla="*/ 194892 w 3609220"/>
              <a:gd name="connsiteY2929" fmla="*/ 1696978 h 3597710"/>
              <a:gd name="connsiteX2930" fmla="*/ 194892 w 3609220"/>
              <a:gd name="connsiteY2930" fmla="*/ 1700024 h 3597710"/>
              <a:gd name="connsiteX2931" fmla="*/ 197938 w 3609220"/>
              <a:gd name="connsiteY2931" fmla="*/ 1703070 h 3597710"/>
              <a:gd name="connsiteX2932" fmla="*/ 194892 w 3609220"/>
              <a:gd name="connsiteY2932" fmla="*/ 1724393 h 3597710"/>
              <a:gd name="connsiteX2933" fmla="*/ 197938 w 3609220"/>
              <a:gd name="connsiteY2933" fmla="*/ 1724393 h 3597710"/>
              <a:gd name="connsiteX2934" fmla="*/ 197938 w 3609220"/>
              <a:gd name="connsiteY2934" fmla="*/ 1736577 h 3597710"/>
              <a:gd name="connsiteX2935" fmla="*/ 194892 w 3609220"/>
              <a:gd name="connsiteY2935" fmla="*/ 1739623 h 3597710"/>
              <a:gd name="connsiteX2936" fmla="*/ 188800 w 3609220"/>
              <a:gd name="connsiteY2936" fmla="*/ 1736577 h 3597710"/>
              <a:gd name="connsiteX2937" fmla="*/ 194892 w 3609220"/>
              <a:gd name="connsiteY2937" fmla="*/ 1748761 h 3597710"/>
              <a:gd name="connsiteX2938" fmla="*/ 197938 w 3609220"/>
              <a:gd name="connsiteY2938" fmla="*/ 1797498 h 3597710"/>
              <a:gd name="connsiteX2939" fmla="*/ 194892 w 3609220"/>
              <a:gd name="connsiteY2939" fmla="*/ 1797498 h 3597710"/>
              <a:gd name="connsiteX2940" fmla="*/ 194892 w 3609220"/>
              <a:gd name="connsiteY2940" fmla="*/ 1803590 h 3597710"/>
              <a:gd name="connsiteX2941" fmla="*/ 194892 w 3609220"/>
              <a:gd name="connsiteY2941" fmla="*/ 1840142 h 3597710"/>
              <a:gd name="connsiteX2942" fmla="*/ 194892 w 3609220"/>
              <a:gd name="connsiteY2942" fmla="*/ 1843189 h 3597710"/>
              <a:gd name="connsiteX2943" fmla="*/ 194892 w 3609220"/>
              <a:gd name="connsiteY2943" fmla="*/ 1846235 h 3597710"/>
              <a:gd name="connsiteX2944" fmla="*/ 200984 w 3609220"/>
              <a:gd name="connsiteY2944" fmla="*/ 1858419 h 3597710"/>
              <a:gd name="connsiteX2945" fmla="*/ 197938 w 3609220"/>
              <a:gd name="connsiteY2945" fmla="*/ 1864511 h 3597710"/>
              <a:gd name="connsiteX2946" fmla="*/ 197938 w 3609220"/>
              <a:gd name="connsiteY2946" fmla="*/ 1867557 h 3597710"/>
              <a:gd name="connsiteX2947" fmla="*/ 197938 w 3609220"/>
              <a:gd name="connsiteY2947" fmla="*/ 1870603 h 3597710"/>
              <a:gd name="connsiteX2948" fmla="*/ 197938 w 3609220"/>
              <a:gd name="connsiteY2948" fmla="*/ 1873649 h 3597710"/>
              <a:gd name="connsiteX2949" fmla="*/ 191846 w 3609220"/>
              <a:gd name="connsiteY2949" fmla="*/ 1885833 h 3597710"/>
              <a:gd name="connsiteX2950" fmla="*/ 194892 w 3609220"/>
              <a:gd name="connsiteY2950" fmla="*/ 1907155 h 3597710"/>
              <a:gd name="connsiteX2951" fmla="*/ 204030 w 3609220"/>
              <a:gd name="connsiteY2951" fmla="*/ 1922386 h 3597710"/>
              <a:gd name="connsiteX2952" fmla="*/ 197938 w 3609220"/>
              <a:gd name="connsiteY2952" fmla="*/ 1937616 h 3597710"/>
              <a:gd name="connsiteX2953" fmla="*/ 200984 w 3609220"/>
              <a:gd name="connsiteY2953" fmla="*/ 1952846 h 3597710"/>
              <a:gd name="connsiteX2954" fmla="*/ 207076 w 3609220"/>
              <a:gd name="connsiteY2954" fmla="*/ 1961984 h 3597710"/>
              <a:gd name="connsiteX2955" fmla="*/ 210123 w 3609220"/>
              <a:gd name="connsiteY2955" fmla="*/ 2001583 h 3597710"/>
              <a:gd name="connsiteX2956" fmla="*/ 204030 w 3609220"/>
              <a:gd name="connsiteY2956" fmla="*/ 2001583 h 3597710"/>
              <a:gd name="connsiteX2957" fmla="*/ 210123 w 3609220"/>
              <a:gd name="connsiteY2957" fmla="*/ 2010721 h 3597710"/>
              <a:gd name="connsiteX2958" fmla="*/ 207076 w 3609220"/>
              <a:gd name="connsiteY2958" fmla="*/ 2022905 h 3597710"/>
              <a:gd name="connsiteX2959" fmla="*/ 213169 w 3609220"/>
              <a:gd name="connsiteY2959" fmla="*/ 2041181 h 3597710"/>
              <a:gd name="connsiteX2960" fmla="*/ 211230 w 3609220"/>
              <a:gd name="connsiteY2960" fmla="*/ 2038689 h 3597710"/>
              <a:gd name="connsiteX2961" fmla="*/ 210123 w 3609220"/>
              <a:gd name="connsiteY2961" fmla="*/ 2032043 h 3597710"/>
              <a:gd name="connsiteX2962" fmla="*/ 210503 w 3609220"/>
              <a:gd name="connsiteY2962" fmla="*/ 2037754 h 3597710"/>
              <a:gd name="connsiteX2963" fmla="*/ 211230 w 3609220"/>
              <a:gd name="connsiteY2963" fmla="*/ 2038689 h 3597710"/>
              <a:gd name="connsiteX2964" fmla="*/ 213169 w 3609220"/>
              <a:gd name="connsiteY2964" fmla="*/ 2050320 h 3597710"/>
              <a:gd name="connsiteX2965" fmla="*/ 204030 w 3609220"/>
              <a:gd name="connsiteY2965" fmla="*/ 2050320 h 3597710"/>
              <a:gd name="connsiteX2966" fmla="*/ 194892 w 3609220"/>
              <a:gd name="connsiteY2966" fmla="*/ 1998537 h 3597710"/>
              <a:gd name="connsiteX2967" fmla="*/ 182708 w 3609220"/>
              <a:gd name="connsiteY2967" fmla="*/ 1974168 h 3597710"/>
              <a:gd name="connsiteX2968" fmla="*/ 179662 w 3609220"/>
              <a:gd name="connsiteY2968" fmla="*/ 1958938 h 3597710"/>
              <a:gd name="connsiteX2969" fmla="*/ 179662 w 3609220"/>
              <a:gd name="connsiteY2969" fmla="*/ 1946754 h 3597710"/>
              <a:gd name="connsiteX2970" fmla="*/ 173570 w 3609220"/>
              <a:gd name="connsiteY2970" fmla="*/ 1934570 h 3597710"/>
              <a:gd name="connsiteX2971" fmla="*/ 173570 w 3609220"/>
              <a:gd name="connsiteY2971" fmla="*/ 1913248 h 3597710"/>
              <a:gd name="connsiteX2972" fmla="*/ 176616 w 3609220"/>
              <a:gd name="connsiteY2972" fmla="*/ 1904109 h 3597710"/>
              <a:gd name="connsiteX2973" fmla="*/ 176616 w 3609220"/>
              <a:gd name="connsiteY2973" fmla="*/ 1894971 h 3597710"/>
              <a:gd name="connsiteX2974" fmla="*/ 176616 w 3609220"/>
              <a:gd name="connsiteY2974" fmla="*/ 1891925 h 3597710"/>
              <a:gd name="connsiteX2975" fmla="*/ 176616 w 3609220"/>
              <a:gd name="connsiteY2975" fmla="*/ 1888879 h 3597710"/>
              <a:gd name="connsiteX2976" fmla="*/ 179662 w 3609220"/>
              <a:gd name="connsiteY2976" fmla="*/ 1891925 h 3597710"/>
              <a:gd name="connsiteX2977" fmla="*/ 176616 w 3609220"/>
              <a:gd name="connsiteY2977" fmla="*/ 1879741 h 3597710"/>
              <a:gd name="connsiteX2978" fmla="*/ 179662 w 3609220"/>
              <a:gd name="connsiteY2978" fmla="*/ 1876695 h 3597710"/>
              <a:gd name="connsiteX2979" fmla="*/ 179662 w 3609220"/>
              <a:gd name="connsiteY2979" fmla="*/ 1873649 h 3597710"/>
              <a:gd name="connsiteX2980" fmla="*/ 179662 w 3609220"/>
              <a:gd name="connsiteY2980" fmla="*/ 1870603 h 3597710"/>
              <a:gd name="connsiteX2981" fmla="*/ 176616 w 3609220"/>
              <a:gd name="connsiteY2981" fmla="*/ 1867557 h 3597710"/>
              <a:gd name="connsiteX2982" fmla="*/ 176616 w 3609220"/>
              <a:gd name="connsiteY2982" fmla="*/ 1849281 h 3597710"/>
              <a:gd name="connsiteX2983" fmla="*/ 173570 w 3609220"/>
              <a:gd name="connsiteY2983" fmla="*/ 1846235 h 3597710"/>
              <a:gd name="connsiteX2984" fmla="*/ 173570 w 3609220"/>
              <a:gd name="connsiteY2984" fmla="*/ 1827958 h 3597710"/>
              <a:gd name="connsiteX2985" fmla="*/ 173570 w 3609220"/>
              <a:gd name="connsiteY2985" fmla="*/ 1824912 h 3597710"/>
              <a:gd name="connsiteX2986" fmla="*/ 173570 w 3609220"/>
              <a:gd name="connsiteY2986" fmla="*/ 1821866 h 3597710"/>
              <a:gd name="connsiteX2987" fmla="*/ 170524 w 3609220"/>
              <a:gd name="connsiteY2987" fmla="*/ 1824912 h 3597710"/>
              <a:gd name="connsiteX2988" fmla="*/ 170524 w 3609220"/>
              <a:gd name="connsiteY2988" fmla="*/ 1791406 h 3597710"/>
              <a:gd name="connsiteX2989" fmla="*/ 170524 w 3609220"/>
              <a:gd name="connsiteY2989" fmla="*/ 1800544 h 3597710"/>
              <a:gd name="connsiteX2990" fmla="*/ 167478 w 3609220"/>
              <a:gd name="connsiteY2990" fmla="*/ 1791406 h 3597710"/>
              <a:gd name="connsiteX2991" fmla="*/ 167478 w 3609220"/>
              <a:gd name="connsiteY2991" fmla="*/ 1800544 h 3597710"/>
              <a:gd name="connsiteX2992" fmla="*/ 164431 w 3609220"/>
              <a:gd name="connsiteY2992" fmla="*/ 1797498 h 3597710"/>
              <a:gd name="connsiteX2993" fmla="*/ 164431 w 3609220"/>
              <a:gd name="connsiteY2993" fmla="*/ 1803590 h 3597710"/>
              <a:gd name="connsiteX2994" fmla="*/ 164431 w 3609220"/>
              <a:gd name="connsiteY2994" fmla="*/ 1806636 h 3597710"/>
              <a:gd name="connsiteX2995" fmla="*/ 152247 w 3609220"/>
              <a:gd name="connsiteY2995" fmla="*/ 1840142 h 3597710"/>
              <a:gd name="connsiteX2996" fmla="*/ 152247 w 3609220"/>
              <a:gd name="connsiteY2996" fmla="*/ 1846235 h 3597710"/>
              <a:gd name="connsiteX2997" fmla="*/ 146155 w 3609220"/>
              <a:gd name="connsiteY2997" fmla="*/ 1843189 h 3597710"/>
              <a:gd name="connsiteX2998" fmla="*/ 146155 w 3609220"/>
              <a:gd name="connsiteY2998" fmla="*/ 1837096 h 3597710"/>
              <a:gd name="connsiteX2999" fmla="*/ 143109 w 3609220"/>
              <a:gd name="connsiteY2999" fmla="*/ 1837096 h 3597710"/>
              <a:gd name="connsiteX3000" fmla="*/ 143109 w 3609220"/>
              <a:gd name="connsiteY3000" fmla="*/ 1840142 h 3597710"/>
              <a:gd name="connsiteX3001" fmla="*/ 140063 w 3609220"/>
              <a:gd name="connsiteY3001" fmla="*/ 1785314 h 3597710"/>
              <a:gd name="connsiteX3002" fmla="*/ 143109 w 3609220"/>
              <a:gd name="connsiteY3002" fmla="*/ 1788360 h 3597710"/>
              <a:gd name="connsiteX3003" fmla="*/ 146155 w 3609220"/>
              <a:gd name="connsiteY3003" fmla="*/ 1785314 h 3597710"/>
              <a:gd name="connsiteX3004" fmla="*/ 146155 w 3609220"/>
              <a:gd name="connsiteY3004" fmla="*/ 1791406 h 3597710"/>
              <a:gd name="connsiteX3005" fmla="*/ 146155 w 3609220"/>
              <a:gd name="connsiteY3005" fmla="*/ 1757899 h 3597710"/>
              <a:gd name="connsiteX3006" fmla="*/ 149201 w 3609220"/>
              <a:gd name="connsiteY3006" fmla="*/ 1757899 h 3597710"/>
              <a:gd name="connsiteX3007" fmla="*/ 149201 w 3609220"/>
              <a:gd name="connsiteY3007" fmla="*/ 1754853 h 3597710"/>
              <a:gd name="connsiteX3008" fmla="*/ 149201 w 3609220"/>
              <a:gd name="connsiteY3008" fmla="*/ 1748761 h 3597710"/>
              <a:gd name="connsiteX3009" fmla="*/ 149201 w 3609220"/>
              <a:gd name="connsiteY3009" fmla="*/ 1727439 h 3597710"/>
              <a:gd name="connsiteX3010" fmla="*/ 149201 w 3609220"/>
              <a:gd name="connsiteY3010" fmla="*/ 1724393 h 3597710"/>
              <a:gd name="connsiteX3011" fmla="*/ 149201 w 3609220"/>
              <a:gd name="connsiteY3011" fmla="*/ 1721347 h 3597710"/>
              <a:gd name="connsiteX3012" fmla="*/ 146155 w 3609220"/>
              <a:gd name="connsiteY3012" fmla="*/ 1690886 h 3597710"/>
              <a:gd name="connsiteX3013" fmla="*/ 146155 w 3609220"/>
              <a:gd name="connsiteY3013" fmla="*/ 1687840 h 3597710"/>
              <a:gd name="connsiteX3014" fmla="*/ 146155 w 3609220"/>
              <a:gd name="connsiteY3014" fmla="*/ 1684794 h 3597710"/>
              <a:gd name="connsiteX3015" fmla="*/ 146155 w 3609220"/>
              <a:gd name="connsiteY3015" fmla="*/ 1678702 h 3597710"/>
              <a:gd name="connsiteX3016" fmla="*/ 143109 w 3609220"/>
              <a:gd name="connsiteY3016" fmla="*/ 1684794 h 3597710"/>
              <a:gd name="connsiteX3017" fmla="*/ 140063 w 3609220"/>
              <a:gd name="connsiteY3017" fmla="*/ 1687840 h 3597710"/>
              <a:gd name="connsiteX3018" fmla="*/ 140063 w 3609220"/>
              <a:gd name="connsiteY3018" fmla="*/ 1675656 h 3597710"/>
              <a:gd name="connsiteX3019" fmla="*/ 143109 w 3609220"/>
              <a:gd name="connsiteY3019" fmla="*/ 1675656 h 3597710"/>
              <a:gd name="connsiteX3020" fmla="*/ 143109 w 3609220"/>
              <a:gd name="connsiteY3020" fmla="*/ 1672610 h 3597710"/>
              <a:gd name="connsiteX3021" fmla="*/ 143109 w 3609220"/>
              <a:gd name="connsiteY3021" fmla="*/ 1669564 h 3597710"/>
              <a:gd name="connsiteX3022" fmla="*/ 140063 w 3609220"/>
              <a:gd name="connsiteY3022" fmla="*/ 1669564 h 3597710"/>
              <a:gd name="connsiteX3023" fmla="*/ 146155 w 3609220"/>
              <a:gd name="connsiteY3023" fmla="*/ 1654334 h 3597710"/>
              <a:gd name="connsiteX3024" fmla="*/ 140063 w 3609220"/>
              <a:gd name="connsiteY3024" fmla="*/ 1645196 h 3597710"/>
              <a:gd name="connsiteX3025" fmla="*/ 137017 w 3609220"/>
              <a:gd name="connsiteY3025" fmla="*/ 1666518 h 3597710"/>
              <a:gd name="connsiteX3026" fmla="*/ 140063 w 3609220"/>
              <a:gd name="connsiteY3026" fmla="*/ 1669564 h 3597710"/>
              <a:gd name="connsiteX3027" fmla="*/ 137017 w 3609220"/>
              <a:gd name="connsiteY3027" fmla="*/ 1669564 h 3597710"/>
              <a:gd name="connsiteX3028" fmla="*/ 137017 w 3609220"/>
              <a:gd name="connsiteY3028" fmla="*/ 1672610 h 3597710"/>
              <a:gd name="connsiteX3029" fmla="*/ 137017 w 3609220"/>
              <a:gd name="connsiteY3029" fmla="*/ 1675656 h 3597710"/>
              <a:gd name="connsiteX3030" fmla="*/ 140063 w 3609220"/>
              <a:gd name="connsiteY3030" fmla="*/ 1675656 h 3597710"/>
              <a:gd name="connsiteX3031" fmla="*/ 140063 w 3609220"/>
              <a:gd name="connsiteY3031" fmla="*/ 1690886 h 3597710"/>
              <a:gd name="connsiteX3032" fmla="*/ 137017 w 3609220"/>
              <a:gd name="connsiteY3032" fmla="*/ 1690886 h 3597710"/>
              <a:gd name="connsiteX3033" fmla="*/ 137017 w 3609220"/>
              <a:gd name="connsiteY3033" fmla="*/ 1693932 h 3597710"/>
              <a:gd name="connsiteX3034" fmla="*/ 137017 w 3609220"/>
              <a:gd name="connsiteY3034" fmla="*/ 1696978 h 3597710"/>
              <a:gd name="connsiteX3035" fmla="*/ 140063 w 3609220"/>
              <a:gd name="connsiteY3035" fmla="*/ 1767037 h 3597710"/>
              <a:gd name="connsiteX3036" fmla="*/ 137017 w 3609220"/>
              <a:gd name="connsiteY3036" fmla="*/ 1767037 h 3597710"/>
              <a:gd name="connsiteX3037" fmla="*/ 137017 w 3609220"/>
              <a:gd name="connsiteY3037" fmla="*/ 1773129 h 3597710"/>
              <a:gd name="connsiteX3038" fmla="*/ 137017 w 3609220"/>
              <a:gd name="connsiteY3038" fmla="*/ 1785314 h 3597710"/>
              <a:gd name="connsiteX3039" fmla="*/ 137017 w 3609220"/>
              <a:gd name="connsiteY3039" fmla="*/ 1834050 h 3597710"/>
              <a:gd name="connsiteX3040" fmla="*/ 140063 w 3609220"/>
              <a:gd name="connsiteY3040" fmla="*/ 1882787 h 3597710"/>
              <a:gd name="connsiteX3041" fmla="*/ 137017 w 3609220"/>
              <a:gd name="connsiteY3041" fmla="*/ 1910202 h 3597710"/>
              <a:gd name="connsiteX3042" fmla="*/ 130925 w 3609220"/>
              <a:gd name="connsiteY3042" fmla="*/ 1919340 h 3597710"/>
              <a:gd name="connsiteX3043" fmla="*/ 124833 w 3609220"/>
              <a:gd name="connsiteY3043" fmla="*/ 1983307 h 3597710"/>
              <a:gd name="connsiteX3044" fmla="*/ 121787 w 3609220"/>
              <a:gd name="connsiteY3044" fmla="*/ 1977215 h 3597710"/>
              <a:gd name="connsiteX3045" fmla="*/ 109602 w 3609220"/>
              <a:gd name="connsiteY3045" fmla="*/ 2013767 h 3597710"/>
              <a:gd name="connsiteX3046" fmla="*/ 106556 w 3609220"/>
              <a:gd name="connsiteY3046" fmla="*/ 2007675 h 3597710"/>
              <a:gd name="connsiteX3047" fmla="*/ 106556 w 3609220"/>
              <a:gd name="connsiteY3047" fmla="*/ 2013767 h 3597710"/>
              <a:gd name="connsiteX3048" fmla="*/ 97418 w 3609220"/>
              <a:gd name="connsiteY3048" fmla="*/ 1971122 h 3597710"/>
              <a:gd name="connsiteX3049" fmla="*/ 94372 w 3609220"/>
              <a:gd name="connsiteY3049" fmla="*/ 1958938 h 3597710"/>
              <a:gd name="connsiteX3050" fmla="*/ 94372 w 3609220"/>
              <a:gd name="connsiteY3050" fmla="*/ 1955892 h 3597710"/>
              <a:gd name="connsiteX3051" fmla="*/ 91326 w 3609220"/>
              <a:gd name="connsiteY3051" fmla="*/ 1955892 h 3597710"/>
              <a:gd name="connsiteX3052" fmla="*/ 91326 w 3609220"/>
              <a:gd name="connsiteY3052" fmla="*/ 1940662 h 3597710"/>
              <a:gd name="connsiteX3053" fmla="*/ 85234 w 3609220"/>
              <a:gd name="connsiteY3053" fmla="*/ 1940662 h 3597710"/>
              <a:gd name="connsiteX3054" fmla="*/ 85234 w 3609220"/>
              <a:gd name="connsiteY3054" fmla="*/ 1949800 h 3597710"/>
              <a:gd name="connsiteX3055" fmla="*/ 88280 w 3609220"/>
              <a:gd name="connsiteY3055" fmla="*/ 1968076 h 3597710"/>
              <a:gd name="connsiteX3056" fmla="*/ 79142 w 3609220"/>
              <a:gd name="connsiteY3056" fmla="*/ 2050320 h 3597710"/>
              <a:gd name="connsiteX3057" fmla="*/ 73049 w 3609220"/>
              <a:gd name="connsiteY3057" fmla="*/ 2056412 h 3597710"/>
              <a:gd name="connsiteX3058" fmla="*/ 70003 w 3609220"/>
              <a:gd name="connsiteY3058" fmla="*/ 2047274 h 3597710"/>
              <a:gd name="connsiteX3059" fmla="*/ 70003 w 3609220"/>
              <a:gd name="connsiteY3059" fmla="*/ 2044228 h 3597710"/>
              <a:gd name="connsiteX3060" fmla="*/ 66957 w 3609220"/>
              <a:gd name="connsiteY3060" fmla="*/ 2041181 h 3597710"/>
              <a:gd name="connsiteX3061" fmla="*/ 66957 w 3609220"/>
              <a:gd name="connsiteY3061" fmla="*/ 2044228 h 3597710"/>
              <a:gd name="connsiteX3062" fmla="*/ 66957 w 3609220"/>
              <a:gd name="connsiteY3062" fmla="*/ 2047274 h 3597710"/>
              <a:gd name="connsiteX3063" fmla="*/ 63911 w 3609220"/>
              <a:gd name="connsiteY3063" fmla="*/ 2041181 h 3597710"/>
              <a:gd name="connsiteX3064" fmla="*/ 63911 w 3609220"/>
              <a:gd name="connsiteY3064" fmla="*/ 2025951 h 3597710"/>
              <a:gd name="connsiteX3065" fmla="*/ 66957 w 3609220"/>
              <a:gd name="connsiteY3065" fmla="*/ 2035394 h 3597710"/>
              <a:gd name="connsiteX3066" fmla="*/ 66957 w 3609220"/>
              <a:gd name="connsiteY3066" fmla="*/ 2038135 h 3597710"/>
              <a:gd name="connsiteX3067" fmla="*/ 67719 w 3609220"/>
              <a:gd name="connsiteY3067" fmla="*/ 2037755 h 3597710"/>
              <a:gd name="connsiteX3068" fmla="*/ 66957 w 3609220"/>
              <a:gd name="connsiteY3068" fmla="*/ 2035394 h 3597710"/>
              <a:gd name="connsiteX3069" fmla="*/ 66957 w 3609220"/>
              <a:gd name="connsiteY3069" fmla="*/ 2030140 h 3597710"/>
              <a:gd name="connsiteX3070" fmla="*/ 66957 w 3609220"/>
              <a:gd name="connsiteY3070" fmla="*/ 2028997 h 3597710"/>
              <a:gd name="connsiteX3071" fmla="*/ 70003 w 3609220"/>
              <a:gd name="connsiteY3071" fmla="*/ 2028997 h 3597710"/>
              <a:gd name="connsiteX3072" fmla="*/ 70003 w 3609220"/>
              <a:gd name="connsiteY3072" fmla="*/ 2025951 h 3597710"/>
              <a:gd name="connsiteX3073" fmla="*/ 70003 w 3609220"/>
              <a:gd name="connsiteY3073" fmla="*/ 2022905 h 3597710"/>
              <a:gd name="connsiteX3074" fmla="*/ 66957 w 3609220"/>
              <a:gd name="connsiteY3074" fmla="*/ 2022905 h 3597710"/>
              <a:gd name="connsiteX3075" fmla="*/ 63911 w 3609220"/>
              <a:gd name="connsiteY3075" fmla="*/ 2016813 h 3597710"/>
              <a:gd name="connsiteX3076" fmla="*/ 63911 w 3609220"/>
              <a:gd name="connsiteY3076" fmla="*/ 2013767 h 3597710"/>
              <a:gd name="connsiteX3077" fmla="*/ 63911 w 3609220"/>
              <a:gd name="connsiteY3077" fmla="*/ 2010721 h 3597710"/>
              <a:gd name="connsiteX3078" fmla="*/ 63911 w 3609220"/>
              <a:gd name="connsiteY3078" fmla="*/ 1995872 h 3597710"/>
              <a:gd name="connsiteX3079" fmla="*/ 63911 w 3609220"/>
              <a:gd name="connsiteY3079" fmla="*/ 1992445 h 3597710"/>
              <a:gd name="connsiteX3080" fmla="*/ 60865 w 3609220"/>
              <a:gd name="connsiteY3080" fmla="*/ 2007675 h 3597710"/>
              <a:gd name="connsiteX3081" fmla="*/ 57819 w 3609220"/>
              <a:gd name="connsiteY3081" fmla="*/ 1980261 h 3597710"/>
              <a:gd name="connsiteX3082" fmla="*/ 45635 w 3609220"/>
              <a:gd name="connsiteY3082" fmla="*/ 1971122 h 3597710"/>
              <a:gd name="connsiteX3083" fmla="*/ 39543 w 3609220"/>
              <a:gd name="connsiteY3083" fmla="*/ 1928478 h 3597710"/>
              <a:gd name="connsiteX3084" fmla="*/ 36497 w 3609220"/>
              <a:gd name="connsiteY3084" fmla="*/ 1946754 h 3597710"/>
              <a:gd name="connsiteX3085" fmla="*/ 33451 w 3609220"/>
              <a:gd name="connsiteY3085" fmla="*/ 1925432 h 3597710"/>
              <a:gd name="connsiteX3086" fmla="*/ 27359 w 3609220"/>
              <a:gd name="connsiteY3086" fmla="*/ 1940662 h 3597710"/>
              <a:gd name="connsiteX3087" fmla="*/ 27359 w 3609220"/>
              <a:gd name="connsiteY3087" fmla="*/ 1937616 h 3597710"/>
              <a:gd name="connsiteX3088" fmla="*/ 24312 w 3609220"/>
              <a:gd name="connsiteY3088" fmla="*/ 1782268 h 3597710"/>
              <a:gd name="connsiteX3089" fmla="*/ 24312 w 3609220"/>
              <a:gd name="connsiteY3089" fmla="*/ 1763991 h 3597710"/>
              <a:gd name="connsiteX3090" fmla="*/ 1388950 w 3609220"/>
              <a:gd name="connsiteY3090" fmla="*/ 91712 h 3597710"/>
              <a:gd name="connsiteX3091" fmla="*/ 1391996 w 3609220"/>
              <a:gd name="connsiteY3091" fmla="*/ 94759 h 3597710"/>
              <a:gd name="connsiteX3092" fmla="*/ 1395042 w 3609220"/>
              <a:gd name="connsiteY3092" fmla="*/ 94759 h 3597710"/>
              <a:gd name="connsiteX3093" fmla="*/ 1398088 w 3609220"/>
              <a:gd name="connsiteY3093" fmla="*/ 97805 h 3597710"/>
              <a:gd name="connsiteX3094" fmla="*/ 1391996 w 3609220"/>
              <a:gd name="connsiteY3094" fmla="*/ 100851 h 3597710"/>
              <a:gd name="connsiteX3095" fmla="*/ 1391996 w 3609220"/>
              <a:gd name="connsiteY3095" fmla="*/ 103897 h 3597710"/>
              <a:gd name="connsiteX3096" fmla="*/ 1395042 w 3609220"/>
              <a:gd name="connsiteY3096" fmla="*/ 103897 h 3597710"/>
              <a:gd name="connsiteX3097" fmla="*/ 1398088 w 3609220"/>
              <a:gd name="connsiteY3097" fmla="*/ 103897 h 3597710"/>
              <a:gd name="connsiteX3098" fmla="*/ 1401134 w 3609220"/>
              <a:gd name="connsiteY3098" fmla="*/ 100851 h 3597710"/>
              <a:gd name="connsiteX3099" fmla="*/ 1404180 w 3609220"/>
              <a:gd name="connsiteY3099" fmla="*/ 100851 h 3597710"/>
              <a:gd name="connsiteX3100" fmla="*/ 1413318 w 3609220"/>
              <a:gd name="connsiteY3100" fmla="*/ 106943 h 3597710"/>
              <a:gd name="connsiteX3101" fmla="*/ 1416364 w 3609220"/>
              <a:gd name="connsiteY3101" fmla="*/ 97805 h 3597710"/>
              <a:gd name="connsiteX3102" fmla="*/ 1413318 w 3609220"/>
              <a:gd name="connsiteY3102" fmla="*/ 97805 h 3597710"/>
              <a:gd name="connsiteX3103" fmla="*/ 1413318 w 3609220"/>
              <a:gd name="connsiteY3103" fmla="*/ 94759 h 3597710"/>
              <a:gd name="connsiteX3104" fmla="*/ 1404180 w 3609220"/>
              <a:gd name="connsiteY3104" fmla="*/ 94759 h 3597710"/>
              <a:gd name="connsiteX3105" fmla="*/ 1401134 w 3609220"/>
              <a:gd name="connsiteY3105" fmla="*/ 97805 h 3597710"/>
              <a:gd name="connsiteX3106" fmla="*/ 1404180 w 3609220"/>
              <a:gd name="connsiteY3106" fmla="*/ 91712 h 3597710"/>
              <a:gd name="connsiteX3107" fmla="*/ 1407226 w 3609220"/>
              <a:gd name="connsiteY3107" fmla="*/ 91712 h 3597710"/>
              <a:gd name="connsiteX3108" fmla="*/ 1413318 w 3609220"/>
              <a:gd name="connsiteY3108" fmla="*/ 88666 h 3597710"/>
              <a:gd name="connsiteX3109" fmla="*/ 1410272 w 3609220"/>
              <a:gd name="connsiteY3109" fmla="*/ 88666 h 3597710"/>
              <a:gd name="connsiteX3110" fmla="*/ 1559529 w 3609220"/>
              <a:gd name="connsiteY3110" fmla="*/ 58206 h 3597710"/>
              <a:gd name="connsiteX3111" fmla="*/ 1571714 w 3609220"/>
              <a:gd name="connsiteY3111" fmla="*/ 64298 h 3597710"/>
              <a:gd name="connsiteX3112" fmla="*/ 1565621 w 3609220"/>
              <a:gd name="connsiteY3112" fmla="*/ 58206 h 3597710"/>
              <a:gd name="connsiteX3113" fmla="*/ 1568667 w 3609220"/>
              <a:gd name="connsiteY3113" fmla="*/ 58206 h 3597710"/>
              <a:gd name="connsiteX3114" fmla="*/ 1864945 w 3609220"/>
              <a:gd name="connsiteY3114" fmla="*/ 39930 h 3597710"/>
              <a:gd name="connsiteX3115" fmla="*/ 1807840 w 3609220"/>
              <a:gd name="connsiteY3115" fmla="*/ 0 h 3597710"/>
              <a:gd name="connsiteX3116" fmla="*/ 2669564 w 3609220"/>
              <a:gd name="connsiteY3116" fmla="*/ 218197 h 3597710"/>
              <a:gd name="connsiteX3117" fmla="*/ 2711904 w 3609220"/>
              <a:gd name="connsiteY3117" fmla="*/ 243919 h 3597710"/>
              <a:gd name="connsiteX3118" fmla="*/ 2707896 w 3609220"/>
              <a:gd name="connsiteY3118" fmla="*/ 244015 h 3597710"/>
              <a:gd name="connsiteX3119" fmla="*/ 2717034 w 3609220"/>
              <a:gd name="connsiteY3119" fmla="*/ 253153 h 3597710"/>
              <a:gd name="connsiteX3120" fmla="*/ 1803214 w 3609220"/>
              <a:gd name="connsiteY3120" fmla="*/ 3377 h 3597710"/>
              <a:gd name="connsiteX3121" fmla="*/ 15174 w 3609220"/>
              <a:gd name="connsiteY3121" fmla="*/ 1602551 h 3597710"/>
              <a:gd name="connsiteX3122" fmla="*/ 15174 w 3609220"/>
              <a:gd name="connsiteY3122" fmla="*/ 1620827 h 3597710"/>
              <a:gd name="connsiteX3123" fmla="*/ 6036 w 3609220"/>
              <a:gd name="connsiteY3123" fmla="*/ 1800544 h 3597710"/>
              <a:gd name="connsiteX3124" fmla="*/ 6036 w 3609220"/>
              <a:gd name="connsiteY3124" fmla="*/ 1873649 h 3597710"/>
              <a:gd name="connsiteX3125" fmla="*/ 30405 w 3609220"/>
              <a:gd name="connsiteY3125" fmla="*/ 2105148 h 3597710"/>
              <a:gd name="connsiteX3126" fmla="*/ 42589 w 3609220"/>
              <a:gd name="connsiteY3126" fmla="*/ 2159977 h 3597710"/>
              <a:gd name="connsiteX3127" fmla="*/ 42589 w 3609220"/>
              <a:gd name="connsiteY3127" fmla="*/ 2175207 h 3597710"/>
              <a:gd name="connsiteX3128" fmla="*/ 45635 w 3609220"/>
              <a:gd name="connsiteY3128" fmla="*/ 2175207 h 3597710"/>
              <a:gd name="connsiteX3129" fmla="*/ 216215 w 3609220"/>
              <a:gd name="connsiteY3129" fmla="*/ 2644298 h 3597710"/>
              <a:gd name="connsiteX3130" fmla="*/ 289320 w 3609220"/>
              <a:gd name="connsiteY3130" fmla="*/ 2778324 h 3597710"/>
              <a:gd name="connsiteX3131" fmla="*/ 274471 w 3609220"/>
              <a:gd name="connsiteY3131" fmla="*/ 2755860 h 3597710"/>
              <a:gd name="connsiteX3132" fmla="*/ 266216 w 3609220"/>
              <a:gd name="connsiteY3132" fmla="*/ 2748606 h 3597710"/>
              <a:gd name="connsiteX3133" fmla="*/ 218197 w 3609220"/>
              <a:gd name="connsiteY3133" fmla="*/ 2669564 h 3597710"/>
              <a:gd name="connsiteX3134" fmla="*/ 0 w 3609220"/>
              <a:gd name="connsiteY3134" fmla="*/ 1807840 h 3597710"/>
              <a:gd name="connsiteX3135" fmla="*/ 1807840 w 3609220"/>
              <a:gd name="connsiteY3135" fmla="*/ 0 h 359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Lst>
            <a:rect l="l" t="t" r="r" b="b"/>
            <a:pathLst>
              <a:path w="3609220" h="3597710">
                <a:moveTo>
                  <a:pt x="1492516" y="3417994"/>
                </a:moveTo>
                <a:cubicBezTo>
                  <a:pt x="1495562" y="3417994"/>
                  <a:pt x="1495562" y="3417994"/>
                  <a:pt x="1498608" y="3417994"/>
                </a:cubicBezTo>
                <a:lnTo>
                  <a:pt x="1498966" y="3419284"/>
                </a:lnTo>
                <a:close/>
                <a:moveTo>
                  <a:pt x="1721400" y="3404394"/>
                </a:moveTo>
                <a:lnTo>
                  <a:pt x="1755289" y="3406622"/>
                </a:lnTo>
                <a:lnTo>
                  <a:pt x="1730109" y="3405810"/>
                </a:lnTo>
                <a:cubicBezTo>
                  <a:pt x="1730109" y="3405810"/>
                  <a:pt x="1730109" y="3405810"/>
                  <a:pt x="1727063" y="3405810"/>
                </a:cubicBezTo>
                <a:close/>
                <a:moveTo>
                  <a:pt x="1696602" y="3402764"/>
                </a:moveTo>
                <a:cubicBezTo>
                  <a:pt x="1699648" y="3402764"/>
                  <a:pt x="1699648" y="3402764"/>
                  <a:pt x="1699648" y="3402764"/>
                </a:cubicBezTo>
                <a:cubicBezTo>
                  <a:pt x="1699648" y="3402764"/>
                  <a:pt x="1699648" y="3402764"/>
                  <a:pt x="1702694" y="3402764"/>
                </a:cubicBezTo>
                <a:cubicBezTo>
                  <a:pt x="1705740" y="3402764"/>
                  <a:pt x="1711833" y="3402764"/>
                  <a:pt x="1714879" y="3402764"/>
                </a:cubicBezTo>
                <a:lnTo>
                  <a:pt x="1721400" y="3404394"/>
                </a:lnTo>
                <a:close/>
                <a:moveTo>
                  <a:pt x="2492133" y="3402256"/>
                </a:moveTo>
                <a:lnTo>
                  <a:pt x="2491625" y="3402764"/>
                </a:lnTo>
                <a:cubicBezTo>
                  <a:pt x="2491625" y="3402764"/>
                  <a:pt x="2491625" y="3402764"/>
                  <a:pt x="2488579" y="3402764"/>
                </a:cubicBezTo>
                <a:close/>
                <a:moveTo>
                  <a:pt x="1675280" y="3396672"/>
                </a:moveTo>
                <a:lnTo>
                  <a:pt x="1678326" y="3396672"/>
                </a:lnTo>
                <a:cubicBezTo>
                  <a:pt x="1681372" y="3399718"/>
                  <a:pt x="1687464" y="3399718"/>
                  <a:pt x="1690510" y="3399718"/>
                </a:cubicBezTo>
                <a:cubicBezTo>
                  <a:pt x="1690510" y="3402764"/>
                  <a:pt x="1690510" y="3402764"/>
                  <a:pt x="1690510" y="3402764"/>
                </a:cubicBezTo>
                <a:cubicBezTo>
                  <a:pt x="1690510" y="3402764"/>
                  <a:pt x="1690510" y="3402764"/>
                  <a:pt x="1690510" y="3405810"/>
                </a:cubicBezTo>
                <a:cubicBezTo>
                  <a:pt x="1678326" y="3402764"/>
                  <a:pt x="1653957" y="3402764"/>
                  <a:pt x="1638727" y="3399718"/>
                </a:cubicBezTo>
                <a:cubicBezTo>
                  <a:pt x="1644819" y="3396672"/>
                  <a:pt x="1675280" y="3402764"/>
                  <a:pt x="1675280" y="3396672"/>
                </a:cubicBezTo>
                <a:close/>
                <a:moveTo>
                  <a:pt x="2717034" y="3229139"/>
                </a:moveTo>
                <a:cubicBezTo>
                  <a:pt x="2717034" y="3229139"/>
                  <a:pt x="2717034" y="3229139"/>
                  <a:pt x="2720080" y="3229139"/>
                </a:cubicBezTo>
                <a:lnTo>
                  <a:pt x="2717034" y="3230489"/>
                </a:lnTo>
                <a:close/>
                <a:moveTo>
                  <a:pt x="651077" y="3196668"/>
                </a:moveTo>
                <a:lnTo>
                  <a:pt x="664879" y="3208086"/>
                </a:lnTo>
                <a:lnTo>
                  <a:pt x="657886" y="3202857"/>
                </a:lnTo>
                <a:close/>
                <a:moveTo>
                  <a:pt x="428666" y="2975226"/>
                </a:moveTo>
                <a:lnTo>
                  <a:pt x="432485" y="2979363"/>
                </a:lnTo>
                <a:lnTo>
                  <a:pt x="554029" y="3108466"/>
                </a:lnTo>
                <a:lnTo>
                  <a:pt x="529504" y="3086176"/>
                </a:lnTo>
                <a:close/>
                <a:moveTo>
                  <a:pt x="2866291" y="2973271"/>
                </a:moveTo>
                <a:cubicBezTo>
                  <a:pt x="2866291" y="2973271"/>
                  <a:pt x="2866291" y="2973271"/>
                  <a:pt x="2863245" y="2976317"/>
                </a:cubicBezTo>
                <a:cubicBezTo>
                  <a:pt x="2863245" y="2976317"/>
                  <a:pt x="2863245" y="2976317"/>
                  <a:pt x="2860199" y="2979363"/>
                </a:cubicBezTo>
                <a:cubicBezTo>
                  <a:pt x="2863245" y="2976317"/>
                  <a:pt x="2866291" y="2976317"/>
                  <a:pt x="2866291" y="2973271"/>
                </a:cubicBezTo>
                <a:close/>
                <a:moveTo>
                  <a:pt x="539098" y="2945857"/>
                </a:moveTo>
                <a:lnTo>
                  <a:pt x="541313" y="2948903"/>
                </a:lnTo>
                <a:lnTo>
                  <a:pt x="539098" y="2948903"/>
                </a:lnTo>
                <a:cubicBezTo>
                  <a:pt x="539098" y="2948903"/>
                  <a:pt x="539098" y="2948903"/>
                  <a:pt x="539098" y="2945857"/>
                </a:cubicBezTo>
                <a:close/>
                <a:moveTo>
                  <a:pt x="2963765" y="2924535"/>
                </a:moveTo>
                <a:lnTo>
                  <a:pt x="2963892" y="2924535"/>
                </a:lnTo>
                <a:lnTo>
                  <a:pt x="2960719" y="2927581"/>
                </a:lnTo>
                <a:cubicBezTo>
                  <a:pt x="2963765" y="2927581"/>
                  <a:pt x="2963765" y="2924535"/>
                  <a:pt x="2963765" y="2924535"/>
                </a:cubicBezTo>
                <a:close/>
                <a:moveTo>
                  <a:pt x="2924166" y="2921398"/>
                </a:moveTo>
                <a:lnTo>
                  <a:pt x="2924166" y="2921488"/>
                </a:lnTo>
                <a:cubicBezTo>
                  <a:pt x="2924166" y="2921488"/>
                  <a:pt x="2924166" y="2921488"/>
                  <a:pt x="2921120" y="2924535"/>
                </a:cubicBezTo>
                <a:close/>
                <a:moveTo>
                  <a:pt x="490360" y="2915396"/>
                </a:moveTo>
                <a:cubicBezTo>
                  <a:pt x="493407" y="2918442"/>
                  <a:pt x="493407" y="2918442"/>
                  <a:pt x="493407" y="2918442"/>
                </a:cubicBezTo>
                <a:cubicBezTo>
                  <a:pt x="496453" y="2921488"/>
                  <a:pt x="496453" y="2921488"/>
                  <a:pt x="496453" y="2921488"/>
                </a:cubicBezTo>
                <a:cubicBezTo>
                  <a:pt x="493407" y="2921488"/>
                  <a:pt x="493407" y="2921488"/>
                  <a:pt x="493407" y="2921488"/>
                </a:cubicBezTo>
                <a:cubicBezTo>
                  <a:pt x="493407" y="2918442"/>
                  <a:pt x="490360" y="2918442"/>
                  <a:pt x="490360" y="2915396"/>
                </a:cubicBezTo>
                <a:close/>
                <a:moveTo>
                  <a:pt x="2991180" y="2891028"/>
                </a:moveTo>
                <a:cubicBezTo>
                  <a:pt x="2988134" y="2894074"/>
                  <a:pt x="2985088" y="2894074"/>
                  <a:pt x="2985088" y="2897120"/>
                </a:cubicBezTo>
                <a:cubicBezTo>
                  <a:pt x="2985088" y="2897120"/>
                  <a:pt x="2985088" y="2897120"/>
                  <a:pt x="2982042" y="2900166"/>
                </a:cubicBezTo>
                <a:lnTo>
                  <a:pt x="2981664" y="2900544"/>
                </a:lnTo>
                <a:close/>
                <a:moveTo>
                  <a:pt x="292366" y="2781370"/>
                </a:moveTo>
                <a:cubicBezTo>
                  <a:pt x="310643" y="2811831"/>
                  <a:pt x="331965" y="2842291"/>
                  <a:pt x="353287" y="2875798"/>
                </a:cubicBezTo>
                <a:lnTo>
                  <a:pt x="356157" y="2882016"/>
                </a:lnTo>
                <a:lnTo>
                  <a:pt x="308751" y="2818621"/>
                </a:lnTo>
                <a:lnTo>
                  <a:pt x="304360" y="2811393"/>
                </a:lnTo>
                <a:lnTo>
                  <a:pt x="313689" y="2817923"/>
                </a:lnTo>
                <a:cubicBezTo>
                  <a:pt x="307597" y="2805739"/>
                  <a:pt x="298458" y="2793555"/>
                  <a:pt x="292366" y="2781370"/>
                </a:cubicBezTo>
                <a:close/>
                <a:moveTo>
                  <a:pt x="359105" y="2774248"/>
                </a:moveTo>
                <a:lnTo>
                  <a:pt x="360522" y="2775278"/>
                </a:lnTo>
                <a:cubicBezTo>
                  <a:pt x="361664" y="2776801"/>
                  <a:pt x="362426" y="2778324"/>
                  <a:pt x="362426" y="2778324"/>
                </a:cubicBezTo>
                <a:cubicBezTo>
                  <a:pt x="362426" y="2778324"/>
                  <a:pt x="362426" y="2778324"/>
                  <a:pt x="359380" y="2775278"/>
                </a:cubicBezTo>
                <a:close/>
                <a:moveTo>
                  <a:pt x="362426" y="2766140"/>
                </a:moveTo>
                <a:lnTo>
                  <a:pt x="362426" y="2766140"/>
                </a:lnTo>
                <a:cubicBezTo>
                  <a:pt x="362426" y="2766140"/>
                  <a:pt x="362426" y="2766140"/>
                  <a:pt x="365472" y="2772232"/>
                </a:cubicBezTo>
                <a:close/>
                <a:moveTo>
                  <a:pt x="3220350" y="2540906"/>
                </a:moveTo>
                <a:lnTo>
                  <a:pt x="3220396" y="2541114"/>
                </a:lnTo>
                <a:cubicBezTo>
                  <a:pt x="3219635" y="2543018"/>
                  <a:pt x="3218111" y="2545302"/>
                  <a:pt x="3216588" y="2546825"/>
                </a:cubicBezTo>
                <a:close/>
                <a:moveTo>
                  <a:pt x="3289694" y="2516364"/>
                </a:moveTo>
                <a:cubicBezTo>
                  <a:pt x="3292740" y="2519410"/>
                  <a:pt x="3289694" y="2522457"/>
                  <a:pt x="3286648" y="2519410"/>
                </a:cubicBezTo>
                <a:cubicBezTo>
                  <a:pt x="3289694" y="2519410"/>
                  <a:pt x="3289694" y="2519410"/>
                  <a:pt x="3289694" y="2516364"/>
                </a:cubicBezTo>
                <a:close/>
                <a:moveTo>
                  <a:pt x="3266433" y="2477597"/>
                </a:moveTo>
                <a:lnTo>
                  <a:pt x="3265326" y="2479812"/>
                </a:lnTo>
                <a:cubicBezTo>
                  <a:pt x="3265326" y="2482858"/>
                  <a:pt x="3265326" y="2482858"/>
                  <a:pt x="3265326" y="2482858"/>
                </a:cubicBezTo>
                <a:cubicBezTo>
                  <a:pt x="3265326" y="2482858"/>
                  <a:pt x="3265326" y="2482858"/>
                  <a:pt x="3262279" y="2485904"/>
                </a:cubicBezTo>
                <a:cubicBezTo>
                  <a:pt x="3262279" y="2482858"/>
                  <a:pt x="3265326" y="2479812"/>
                  <a:pt x="3262279" y="2479812"/>
                </a:cubicBezTo>
                <a:close/>
                <a:moveTo>
                  <a:pt x="3270186" y="2471906"/>
                </a:moveTo>
                <a:lnTo>
                  <a:pt x="3267277" y="2477147"/>
                </a:lnTo>
                <a:lnTo>
                  <a:pt x="3266433" y="2477597"/>
                </a:lnTo>
                <a:lnTo>
                  <a:pt x="3268372" y="2473720"/>
                </a:lnTo>
                <a:close/>
                <a:moveTo>
                  <a:pt x="3274845" y="2461536"/>
                </a:moveTo>
                <a:lnTo>
                  <a:pt x="3277510" y="2461536"/>
                </a:lnTo>
                <a:cubicBezTo>
                  <a:pt x="3274464" y="2464582"/>
                  <a:pt x="3271418" y="2467628"/>
                  <a:pt x="3271418" y="2470674"/>
                </a:cubicBezTo>
                <a:lnTo>
                  <a:pt x="3270186" y="2471906"/>
                </a:lnTo>
                <a:lnTo>
                  <a:pt x="3272560" y="2467628"/>
                </a:lnTo>
                <a:close/>
                <a:moveTo>
                  <a:pt x="3275915" y="2458681"/>
                </a:moveTo>
                <a:lnTo>
                  <a:pt x="3274845" y="2461536"/>
                </a:lnTo>
                <a:lnTo>
                  <a:pt x="3274464" y="2461536"/>
                </a:lnTo>
                <a:close/>
                <a:moveTo>
                  <a:pt x="316735" y="2415845"/>
                </a:moveTo>
                <a:lnTo>
                  <a:pt x="319781" y="2418891"/>
                </a:lnTo>
                <a:cubicBezTo>
                  <a:pt x="319781" y="2418891"/>
                  <a:pt x="319781" y="2418891"/>
                  <a:pt x="316735" y="2418891"/>
                </a:cubicBezTo>
                <a:close/>
                <a:moveTo>
                  <a:pt x="3357128" y="2338854"/>
                </a:moveTo>
                <a:lnTo>
                  <a:pt x="3356707" y="2345786"/>
                </a:lnTo>
                <a:cubicBezTo>
                  <a:pt x="3356707" y="2345786"/>
                  <a:pt x="3356707" y="2345786"/>
                  <a:pt x="3356707" y="2342740"/>
                </a:cubicBezTo>
                <a:cubicBezTo>
                  <a:pt x="3356707" y="2339694"/>
                  <a:pt x="3356707" y="2339694"/>
                  <a:pt x="3356707" y="2339694"/>
                </a:cubicBezTo>
                <a:close/>
                <a:moveTo>
                  <a:pt x="130925" y="2327510"/>
                </a:moveTo>
                <a:lnTo>
                  <a:pt x="131899" y="2330556"/>
                </a:lnTo>
                <a:lnTo>
                  <a:pt x="130925" y="2330556"/>
                </a:lnTo>
                <a:cubicBezTo>
                  <a:pt x="130925" y="2327510"/>
                  <a:pt x="130925" y="2327510"/>
                  <a:pt x="130925" y="2327510"/>
                </a:cubicBezTo>
                <a:close/>
                <a:moveTo>
                  <a:pt x="222307" y="2062504"/>
                </a:moveTo>
                <a:cubicBezTo>
                  <a:pt x="222307" y="2062504"/>
                  <a:pt x="222307" y="2062504"/>
                  <a:pt x="222307" y="2065550"/>
                </a:cubicBezTo>
                <a:lnTo>
                  <a:pt x="221831" y="2064122"/>
                </a:lnTo>
                <a:close/>
                <a:moveTo>
                  <a:pt x="3435905" y="1995491"/>
                </a:moveTo>
                <a:cubicBezTo>
                  <a:pt x="3435905" y="1995491"/>
                  <a:pt x="3435905" y="1995491"/>
                  <a:pt x="3435905" y="1998537"/>
                </a:cubicBezTo>
                <a:lnTo>
                  <a:pt x="3435810" y="1998442"/>
                </a:lnTo>
                <a:close/>
                <a:moveTo>
                  <a:pt x="3432859" y="1992445"/>
                </a:moveTo>
                <a:lnTo>
                  <a:pt x="3433003" y="1992445"/>
                </a:lnTo>
                <a:lnTo>
                  <a:pt x="3432859" y="1995491"/>
                </a:lnTo>
                <a:cubicBezTo>
                  <a:pt x="3432859" y="1995491"/>
                  <a:pt x="3432859" y="1995491"/>
                  <a:pt x="3432859" y="1992445"/>
                </a:cubicBezTo>
                <a:close/>
                <a:moveTo>
                  <a:pt x="173570" y="1934570"/>
                </a:moveTo>
                <a:cubicBezTo>
                  <a:pt x="176616" y="1934570"/>
                  <a:pt x="176616" y="1940662"/>
                  <a:pt x="176616" y="1943708"/>
                </a:cubicBezTo>
                <a:cubicBezTo>
                  <a:pt x="173570" y="1943708"/>
                  <a:pt x="173570" y="1943708"/>
                  <a:pt x="173570" y="1943708"/>
                </a:cubicBezTo>
                <a:close/>
                <a:moveTo>
                  <a:pt x="3426767" y="1849281"/>
                </a:moveTo>
                <a:cubicBezTo>
                  <a:pt x="3426767" y="1852327"/>
                  <a:pt x="3429813" y="1852327"/>
                  <a:pt x="3429813" y="1852327"/>
                </a:cubicBezTo>
                <a:cubicBezTo>
                  <a:pt x="3426767" y="1852327"/>
                  <a:pt x="3426767" y="1852327"/>
                  <a:pt x="3426767" y="1852327"/>
                </a:cubicBezTo>
                <a:cubicBezTo>
                  <a:pt x="3426767" y="1849281"/>
                  <a:pt x="3426767" y="1849281"/>
                  <a:pt x="3426767" y="1849281"/>
                </a:cubicBezTo>
                <a:close/>
                <a:moveTo>
                  <a:pt x="3569932" y="1824912"/>
                </a:moveTo>
                <a:cubicBezTo>
                  <a:pt x="3566886" y="1834050"/>
                  <a:pt x="3569932" y="1834050"/>
                  <a:pt x="3572978" y="1834050"/>
                </a:cubicBezTo>
                <a:cubicBezTo>
                  <a:pt x="3572978" y="1858419"/>
                  <a:pt x="3569932" y="1882787"/>
                  <a:pt x="3569932" y="1907155"/>
                </a:cubicBezTo>
                <a:cubicBezTo>
                  <a:pt x="3569932" y="1922386"/>
                  <a:pt x="3576024" y="1907155"/>
                  <a:pt x="3582116" y="1919340"/>
                </a:cubicBezTo>
                <a:cubicBezTo>
                  <a:pt x="3579070" y="1934570"/>
                  <a:pt x="3582116" y="1940662"/>
                  <a:pt x="3579070" y="1958938"/>
                </a:cubicBezTo>
                <a:cubicBezTo>
                  <a:pt x="3582116" y="1958938"/>
                  <a:pt x="3585162" y="1952846"/>
                  <a:pt x="3585162" y="1940662"/>
                </a:cubicBezTo>
                <a:cubicBezTo>
                  <a:pt x="3585162" y="1946754"/>
                  <a:pt x="3588208" y="1952846"/>
                  <a:pt x="3585162" y="1965030"/>
                </a:cubicBezTo>
                <a:cubicBezTo>
                  <a:pt x="3588208" y="1958938"/>
                  <a:pt x="3591254" y="1961984"/>
                  <a:pt x="3594301" y="1952846"/>
                </a:cubicBezTo>
                <a:cubicBezTo>
                  <a:pt x="3588208" y="2004629"/>
                  <a:pt x="3582116" y="2056412"/>
                  <a:pt x="3572978" y="2108194"/>
                </a:cubicBezTo>
                <a:cubicBezTo>
                  <a:pt x="3572978" y="2114286"/>
                  <a:pt x="3572978" y="2120379"/>
                  <a:pt x="3569932" y="2123425"/>
                </a:cubicBezTo>
                <a:cubicBezTo>
                  <a:pt x="3460274" y="2738726"/>
                  <a:pt x="3036871" y="3241323"/>
                  <a:pt x="2470303" y="3469777"/>
                </a:cubicBezTo>
                <a:cubicBezTo>
                  <a:pt x="2470303" y="3469777"/>
                  <a:pt x="2470303" y="3469777"/>
                  <a:pt x="2467257" y="3469777"/>
                </a:cubicBezTo>
                <a:cubicBezTo>
                  <a:pt x="2467257" y="3469777"/>
                  <a:pt x="2464210" y="3469777"/>
                  <a:pt x="2464210" y="3469777"/>
                </a:cubicBezTo>
                <a:cubicBezTo>
                  <a:pt x="2470303" y="3466731"/>
                  <a:pt x="2467257" y="3463685"/>
                  <a:pt x="2461164" y="3466731"/>
                </a:cubicBezTo>
                <a:cubicBezTo>
                  <a:pt x="2467257" y="3463685"/>
                  <a:pt x="2467257" y="3463685"/>
                  <a:pt x="2467257" y="3463685"/>
                </a:cubicBezTo>
                <a:cubicBezTo>
                  <a:pt x="2470303" y="3460638"/>
                  <a:pt x="2470303" y="3460638"/>
                  <a:pt x="2467257" y="3457592"/>
                </a:cubicBezTo>
                <a:cubicBezTo>
                  <a:pt x="2467257" y="3457592"/>
                  <a:pt x="2464210" y="3457592"/>
                  <a:pt x="2461164" y="3460638"/>
                </a:cubicBezTo>
                <a:cubicBezTo>
                  <a:pt x="2458118" y="3463685"/>
                  <a:pt x="2458118" y="3463685"/>
                  <a:pt x="2458118" y="3463685"/>
                </a:cubicBezTo>
                <a:cubicBezTo>
                  <a:pt x="2455072" y="3463685"/>
                  <a:pt x="2455072" y="3463685"/>
                  <a:pt x="2455072" y="3463685"/>
                </a:cubicBezTo>
                <a:cubicBezTo>
                  <a:pt x="2455072" y="3457592"/>
                  <a:pt x="2452026" y="3457592"/>
                  <a:pt x="2445934" y="3460638"/>
                </a:cubicBezTo>
                <a:cubicBezTo>
                  <a:pt x="2439842" y="3466731"/>
                  <a:pt x="2445934" y="3463685"/>
                  <a:pt x="2442888" y="3469777"/>
                </a:cubicBezTo>
                <a:cubicBezTo>
                  <a:pt x="2448980" y="3466731"/>
                  <a:pt x="2448980" y="3466731"/>
                  <a:pt x="2448980" y="3466731"/>
                </a:cubicBezTo>
                <a:cubicBezTo>
                  <a:pt x="2445934" y="3469777"/>
                  <a:pt x="2442888" y="3469777"/>
                  <a:pt x="2445934" y="3472823"/>
                </a:cubicBezTo>
                <a:cubicBezTo>
                  <a:pt x="2448980" y="3472823"/>
                  <a:pt x="2452026" y="3472823"/>
                  <a:pt x="2455072" y="3469777"/>
                </a:cubicBezTo>
                <a:cubicBezTo>
                  <a:pt x="2458118" y="3466731"/>
                  <a:pt x="2458118" y="3466731"/>
                  <a:pt x="2458118" y="3466731"/>
                </a:cubicBezTo>
                <a:cubicBezTo>
                  <a:pt x="2458118" y="3469777"/>
                  <a:pt x="2455072" y="3469777"/>
                  <a:pt x="2455072" y="3472823"/>
                </a:cubicBezTo>
                <a:cubicBezTo>
                  <a:pt x="2452026" y="3472823"/>
                  <a:pt x="2452026" y="3472823"/>
                  <a:pt x="2452026" y="3472823"/>
                </a:cubicBezTo>
                <a:cubicBezTo>
                  <a:pt x="2448980" y="3475869"/>
                  <a:pt x="2448980" y="3475869"/>
                  <a:pt x="2448980" y="3475869"/>
                </a:cubicBezTo>
                <a:cubicBezTo>
                  <a:pt x="2448980" y="3478915"/>
                  <a:pt x="2448980" y="3478915"/>
                  <a:pt x="2448980" y="3478915"/>
                </a:cubicBezTo>
                <a:cubicBezTo>
                  <a:pt x="2403289" y="3497191"/>
                  <a:pt x="2354552" y="3512421"/>
                  <a:pt x="2305815" y="3527651"/>
                </a:cubicBezTo>
                <a:cubicBezTo>
                  <a:pt x="2305815" y="3524605"/>
                  <a:pt x="2302769" y="3521559"/>
                  <a:pt x="2296677" y="3524605"/>
                </a:cubicBezTo>
                <a:cubicBezTo>
                  <a:pt x="2296677" y="3527651"/>
                  <a:pt x="2296677" y="3527651"/>
                  <a:pt x="2296677" y="3527651"/>
                </a:cubicBezTo>
                <a:cubicBezTo>
                  <a:pt x="2141328" y="3573342"/>
                  <a:pt x="1973794" y="3597710"/>
                  <a:pt x="1803214" y="3597710"/>
                </a:cubicBezTo>
                <a:cubicBezTo>
                  <a:pt x="1401134" y="3597710"/>
                  <a:pt x="1029514" y="3466731"/>
                  <a:pt x="727954" y="3241323"/>
                </a:cubicBezTo>
                <a:cubicBezTo>
                  <a:pt x="734046" y="3244369"/>
                  <a:pt x="737092" y="3244369"/>
                  <a:pt x="737092" y="3241323"/>
                </a:cubicBezTo>
                <a:cubicBezTo>
                  <a:pt x="718815" y="3220001"/>
                  <a:pt x="712723" y="3226093"/>
                  <a:pt x="691401" y="3210863"/>
                </a:cubicBezTo>
                <a:cubicBezTo>
                  <a:pt x="691401" y="3210863"/>
                  <a:pt x="691401" y="3213909"/>
                  <a:pt x="691401" y="3213909"/>
                </a:cubicBezTo>
                <a:cubicBezTo>
                  <a:pt x="673124" y="3198679"/>
                  <a:pt x="657894" y="3186494"/>
                  <a:pt x="639618" y="3171264"/>
                </a:cubicBezTo>
                <a:cubicBezTo>
                  <a:pt x="636572" y="3165172"/>
                  <a:pt x="615249" y="3146896"/>
                  <a:pt x="609157" y="3143850"/>
                </a:cubicBezTo>
                <a:cubicBezTo>
                  <a:pt x="609157" y="3140804"/>
                  <a:pt x="606111" y="3140804"/>
                  <a:pt x="606111" y="3140804"/>
                </a:cubicBezTo>
                <a:cubicBezTo>
                  <a:pt x="603065" y="3137758"/>
                  <a:pt x="603065" y="3137758"/>
                  <a:pt x="603065" y="3140804"/>
                </a:cubicBezTo>
                <a:cubicBezTo>
                  <a:pt x="603065" y="3137758"/>
                  <a:pt x="600019" y="3137758"/>
                  <a:pt x="600019" y="3134712"/>
                </a:cubicBezTo>
                <a:cubicBezTo>
                  <a:pt x="593927" y="3131666"/>
                  <a:pt x="587834" y="3125573"/>
                  <a:pt x="584788" y="3122527"/>
                </a:cubicBezTo>
                <a:cubicBezTo>
                  <a:pt x="569558" y="3110343"/>
                  <a:pt x="557374" y="3095113"/>
                  <a:pt x="542144" y="3082929"/>
                </a:cubicBezTo>
                <a:cubicBezTo>
                  <a:pt x="536051" y="3076837"/>
                  <a:pt x="529959" y="3070745"/>
                  <a:pt x="523867" y="3064653"/>
                </a:cubicBezTo>
                <a:cubicBezTo>
                  <a:pt x="511683" y="3052468"/>
                  <a:pt x="499499" y="3037238"/>
                  <a:pt x="487314" y="3025054"/>
                </a:cubicBezTo>
                <a:cubicBezTo>
                  <a:pt x="487314" y="3025054"/>
                  <a:pt x="490360" y="3025054"/>
                  <a:pt x="490360" y="3025054"/>
                </a:cubicBezTo>
                <a:cubicBezTo>
                  <a:pt x="487314" y="3022008"/>
                  <a:pt x="484268" y="3022008"/>
                  <a:pt x="481222" y="3018962"/>
                </a:cubicBezTo>
                <a:cubicBezTo>
                  <a:pt x="377656" y="2906258"/>
                  <a:pt x="289320" y="2781370"/>
                  <a:pt x="216215" y="2644298"/>
                </a:cubicBezTo>
                <a:cubicBezTo>
                  <a:pt x="133971" y="2485904"/>
                  <a:pt x="79142" y="2309233"/>
                  <a:pt x="48681" y="2123425"/>
                </a:cubicBezTo>
                <a:cubicBezTo>
                  <a:pt x="48681" y="2123425"/>
                  <a:pt x="51727" y="2120379"/>
                  <a:pt x="51727" y="2120379"/>
                </a:cubicBezTo>
                <a:cubicBezTo>
                  <a:pt x="57819" y="2150839"/>
                  <a:pt x="70003" y="2169115"/>
                  <a:pt x="82188" y="2184346"/>
                </a:cubicBezTo>
                <a:cubicBezTo>
                  <a:pt x="85234" y="2193484"/>
                  <a:pt x="85234" y="2199576"/>
                  <a:pt x="85234" y="2205668"/>
                </a:cubicBezTo>
                <a:cubicBezTo>
                  <a:pt x="82188" y="2202622"/>
                  <a:pt x="82188" y="2202622"/>
                  <a:pt x="82188" y="2202622"/>
                </a:cubicBezTo>
                <a:cubicBezTo>
                  <a:pt x="82188" y="2202622"/>
                  <a:pt x="79142" y="2202622"/>
                  <a:pt x="79142" y="2202622"/>
                </a:cubicBezTo>
                <a:cubicBezTo>
                  <a:pt x="79142" y="2205668"/>
                  <a:pt x="82188" y="2205668"/>
                  <a:pt x="82188" y="2205668"/>
                </a:cubicBezTo>
                <a:cubicBezTo>
                  <a:pt x="82188" y="2208714"/>
                  <a:pt x="82188" y="2208714"/>
                  <a:pt x="82188" y="2208714"/>
                </a:cubicBezTo>
                <a:cubicBezTo>
                  <a:pt x="85234" y="2211760"/>
                  <a:pt x="85234" y="2211760"/>
                  <a:pt x="85234" y="2211760"/>
                </a:cubicBezTo>
                <a:cubicBezTo>
                  <a:pt x="91326" y="2217852"/>
                  <a:pt x="91326" y="2239174"/>
                  <a:pt x="94372" y="2226990"/>
                </a:cubicBezTo>
                <a:cubicBezTo>
                  <a:pt x="97418" y="2239174"/>
                  <a:pt x="100464" y="2251359"/>
                  <a:pt x="100464" y="2257451"/>
                </a:cubicBezTo>
                <a:cubicBezTo>
                  <a:pt x="103510" y="2263543"/>
                  <a:pt x="100464" y="2245266"/>
                  <a:pt x="106556" y="2257451"/>
                </a:cubicBezTo>
                <a:cubicBezTo>
                  <a:pt x="106556" y="2269635"/>
                  <a:pt x="103510" y="2275727"/>
                  <a:pt x="103510" y="2275727"/>
                </a:cubicBezTo>
                <a:cubicBezTo>
                  <a:pt x="112648" y="2278773"/>
                  <a:pt x="106556" y="2287911"/>
                  <a:pt x="106556" y="2290957"/>
                </a:cubicBezTo>
                <a:cubicBezTo>
                  <a:pt x="106556" y="2294003"/>
                  <a:pt x="115694" y="2309233"/>
                  <a:pt x="112648" y="2318372"/>
                </a:cubicBezTo>
                <a:cubicBezTo>
                  <a:pt x="118740" y="2318372"/>
                  <a:pt x="121787" y="2336648"/>
                  <a:pt x="124833" y="2351878"/>
                </a:cubicBezTo>
                <a:cubicBezTo>
                  <a:pt x="127879" y="2370154"/>
                  <a:pt x="130925" y="2385385"/>
                  <a:pt x="137017" y="2385385"/>
                </a:cubicBezTo>
                <a:cubicBezTo>
                  <a:pt x="146155" y="2403661"/>
                  <a:pt x="133971" y="2382338"/>
                  <a:pt x="137017" y="2394523"/>
                </a:cubicBezTo>
                <a:cubicBezTo>
                  <a:pt x="143109" y="2406707"/>
                  <a:pt x="137017" y="2394523"/>
                  <a:pt x="146155" y="2406707"/>
                </a:cubicBezTo>
                <a:cubicBezTo>
                  <a:pt x="139301" y="2413561"/>
                  <a:pt x="149582" y="2423841"/>
                  <a:pt x="152580" y="2433693"/>
                </a:cubicBezTo>
                <a:lnTo>
                  <a:pt x="152267" y="2442684"/>
                </a:lnTo>
                <a:lnTo>
                  <a:pt x="152059" y="2442365"/>
                </a:lnTo>
                <a:lnTo>
                  <a:pt x="150724" y="2436025"/>
                </a:lnTo>
                <a:cubicBezTo>
                  <a:pt x="150724" y="2434121"/>
                  <a:pt x="150724" y="2432598"/>
                  <a:pt x="149201" y="2431075"/>
                </a:cubicBezTo>
                <a:cubicBezTo>
                  <a:pt x="146917" y="2431837"/>
                  <a:pt x="146917" y="2433741"/>
                  <a:pt x="148011" y="2436168"/>
                </a:cubicBezTo>
                <a:lnTo>
                  <a:pt x="152059" y="2442365"/>
                </a:lnTo>
                <a:lnTo>
                  <a:pt x="152247" y="2443259"/>
                </a:lnTo>
                <a:lnTo>
                  <a:pt x="152267" y="2442684"/>
                </a:lnTo>
                <a:lnTo>
                  <a:pt x="153390" y="2444402"/>
                </a:lnTo>
                <a:cubicBezTo>
                  <a:pt x="157578" y="2450113"/>
                  <a:pt x="161385" y="2455444"/>
                  <a:pt x="155293" y="2455444"/>
                </a:cubicBezTo>
                <a:cubicBezTo>
                  <a:pt x="167478" y="2470674"/>
                  <a:pt x="170524" y="2479812"/>
                  <a:pt x="173570" y="2491996"/>
                </a:cubicBezTo>
                <a:cubicBezTo>
                  <a:pt x="173570" y="2495042"/>
                  <a:pt x="173570" y="2495042"/>
                  <a:pt x="173570" y="2495042"/>
                </a:cubicBezTo>
                <a:cubicBezTo>
                  <a:pt x="173570" y="2495042"/>
                  <a:pt x="173570" y="2498088"/>
                  <a:pt x="173570" y="2498088"/>
                </a:cubicBezTo>
                <a:cubicBezTo>
                  <a:pt x="176616" y="2498088"/>
                  <a:pt x="176616" y="2498088"/>
                  <a:pt x="176616" y="2498088"/>
                </a:cubicBezTo>
                <a:cubicBezTo>
                  <a:pt x="173570" y="2504180"/>
                  <a:pt x="179662" y="2501134"/>
                  <a:pt x="179662" y="2507226"/>
                </a:cubicBezTo>
                <a:cubicBezTo>
                  <a:pt x="179662" y="2510272"/>
                  <a:pt x="182708" y="2513318"/>
                  <a:pt x="182708" y="2519410"/>
                </a:cubicBezTo>
                <a:cubicBezTo>
                  <a:pt x="188800" y="2525503"/>
                  <a:pt x="200984" y="2540733"/>
                  <a:pt x="204030" y="2555963"/>
                </a:cubicBezTo>
                <a:cubicBezTo>
                  <a:pt x="204030" y="2552917"/>
                  <a:pt x="207076" y="2555963"/>
                  <a:pt x="210123" y="2559009"/>
                </a:cubicBezTo>
                <a:cubicBezTo>
                  <a:pt x="207076" y="2559009"/>
                  <a:pt x="207076" y="2559009"/>
                  <a:pt x="207076" y="2559009"/>
                </a:cubicBezTo>
                <a:cubicBezTo>
                  <a:pt x="204030" y="2555963"/>
                  <a:pt x="204030" y="2559009"/>
                  <a:pt x="204030" y="2559009"/>
                </a:cubicBezTo>
                <a:cubicBezTo>
                  <a:pt x="204030" y="2562055"/>
                  <a:pt x="207076" y="2565101"/>
                  <a:pt x="207076" y="2565101"/>
                </a:cubicBezTo>
                <a:cubicBezTo>
                  <a:pt x="207076" y="2565101"/>
                  <a:pt x="207076" y="2565101"/>
                  <a:pt x="210123" y="2565101"/>
                </a:cubicBezTo>
                <a:cubicBezTo>
                  <a:pt x="210123" y="2568147"/>
                  <a:pt x="210123" y="2568147"/>
                  <a:pt x="210123" y="2568147"/>
                </a:cubicBezTo>
                <a:cubicBezTo>
                  <a:pt x="222307" y="2583377"/>
                  <a:pt x="234491" y="2622976"/>
                  <a:pt x="237537" y="2619930"/>
                </a:cubicBezTo>
                <a:cubicBezTo>
                  <a:pt x="237537" y="2622976"/>
                  <a:pt x="237537" y="2626022"/>
                  <a:pt x="237537" y="2629068"/>
                </a:cubicBezTo>
                <a:cubicBezTo>
                  <a:pt x="240583" y="2626022"/>
                  <a:pt x="246675" y="2635160"/>
                  <a:pt x="246675" y="2641252"/>
                </a:cubicBezTo>
                <a:cubicBezTo>
                  <a:pt x="246675" y="2641252"/>
                  <a:pt x="243629" y="2638206"/>
                  <a:pt x="243629" y="2638206"/>
                </a:cubicBezTo>
                <a:cubicBezTo>
                  <a:pt x="243629" y="2641252"/>
                  <a:pt x="243629" y="2641252"/>
                  <a:pt x="243629" y="2644298"/>
                </a:cubicBezTo>
                <a:cubicBezTo>
                  <a:pt x="246675" y="2644298"/>
                  <a:pt x="246675" y="2644298"/>
                  <a:pt x="246675" y="2644298"/>
                </a:cubicBezTo>
                <a:cubicBezTo>
                  <a:pt x="246675" y="2647344"/>
                  <a:pt x="246675" y="2647344"/>
                  <a:pt x="246675" y="2647344"/>
                </a:cubicBezTo>
                <a:cubicBezTo>
                  <a:pt x="249721" y="2659529"/>
                  <a:pt x="264952" y="2659529"/>
                  <a:pt x="261906" y="2674759"/>
                </a:cubicBezTo>
                <a:cubicBezTo>
                  <a:pt x="274090" y="2683897"/>
                  <a:pt x="283228" y="2702173"/>
                  <a:pt x="286274" y="2714357"/>
                </a:cubicBezTo>
                <a:cubicBezTo>
                  <a:pt x="292366" y="2714357"/>
                  <a:pt x="313689" y="2753956"/>
                  <a:pt x="319781" y="2747864"/>
                </a:cubicBezTo>
                <a:cubicBezTo>
                  <a:pt x="313689" y="2744818"/>
                  <a:pt x="298458" y="2723496"/>
                  <a:pt x="295412" y="2714357"/>
                </a:cubicBezTo>
                <a:cubicBezTo>
                  <a:pt x="295412" y="2711311"/>
                  <a:pt x="301504" y="2720449"/>
                  <a:pt x="298458" y="2711311"/>
                </a:cubicBezTo>
                <a:cubicBezTo>
                  <a:pt x="298458" y="2711311"/>
                  <a:pt x="292366" y="2708265"/>
                  <a:pt x="292366" y="2705219"/>
                </a:cubicBezTo>
                <a:cubicBezTo>
                  <a:pt x="280182" y="2689989"/>
                  <a:pt x="267998" y="2665621"/>
                  <a:pt x="255813" y="2647344"/>
                </a:cubicBezTo>
                <a:cubicBezTo>
                  <a:pt x="255813" y="2644298"/>
                  <a:pt x="255813" y="2644298"/>
                  <a:pt x="255813" y="2644298"/>
                </a:cubicBezTo>
                <a:cubicBezTo>
                  <a:pt x="255813" y="2644298"/>
                  <a:pt x="255813" y="2641252"/>
                  <a:pt x="255813" y="2641252"/>
                </a:cubicBezTo>
                <a:cubicBezTo>
                  <a:pt x="252767" y="2638206"/>
                  <a:pt x="252767" y="2638206"/>
                  <a:pt x="252767" y="2641252"/>
                </a:cubicBezTo>
                <a:cubicBezTo>
                  <a:pt x="243629" y="2619930"/>
                  <a:pt x="249721" y="2622976"/>
                  <a:pt x="231445" y="2598608"/>
                </a:cubicBezTo>
                <a:cubicBezTo>
                  <a:pt x="231445" y="2598608"/>
                  <a:pt x="234491" y="2601654"/>
                  <a:pt x="237537" y="2601654"/>
                </a:cubicBezTo>
                <a:cubicBezTo>
                  <a:pt x="234491" y="2592516"/>
                  <a:pt x="231445" y="2595562"/>
                  <a:pt x="228399" y="2589470"/>
                </a:cubicBezTo>
                <a:cubicBezTo>
                  <a:pt x="231445" y="2589470"/>
                  <a:pt x="231445" y="2589470"/>
                  <a:pt x="231445" y="2589470"/>
                </a:cubicBezTo>
                <a:cubicBezTo>
                  <a:pt x="231445" y="2589470"/>
                  <a:pt x="231445" y="2586423"/>
                  <a:pt x="231445" y="2586423"/>
                </a:cubicBezTo>
                <a:cubicBezTo>
                  <a:pt x="231445" y="2583377"/>
                  <a:pt x="228399" y="2583377"/>
                  <a:pt x="228399" y="2583377"/>
                </a:cubicBezTo>
                <a:cubicBezTo>
                  <a:pt x="228399" y="2583377"/>
                  <a:pt x="225353" y="2583377"/>
                  <a:pt x="225353" y="2583377"/>
                </a:cubicBezTo>
                <a:cubicBezTo>
                  <a:pt x="210123" y="2552917"/>
                  <a:pt x="204030" y="2522457"/>
                  <a:pt x="185754" y="2495042"/>
                </a:cubicBezTo>
                <a:cubicBezTo>
                  <a:pt x="185754" y="2495042"/>
                  <a:pt x="185754" y="2491996"/>
                  <a:pt x="185754" y="2491996"/>
                </a:cubicBezTo>
                <a:cubicBezTo>
                  <a:pt x="185754" y="2491996"/>
                  <a:pt x="185754" y="2488950"/>
                  <a:pt x="182708" y="2488950"/>
                </a:cubicBezTo>
                <a:cubicBezTo>
                  <a:pt x="179662" y="2476766"/>
                  <a:pt x="179662" y="2473720"/>
                  <a:pt x="173570" y="2461536"/>
                </a:cubicBezTo>
                <a:cubicBezTo>
                  <a:pt x="173570" y="2458490"/>
                  <a:pt x="173570" y="2458490"/>
                  <a:pt x="173570" y="2458490"/>
                </a:cubicBezTo>
                <a:cubicBezTo>
                  <a:pt x="173570" y="2455444"/>
                  <a:pt x="173570" y="2455444"/>
                  <a:pt x="173570" y="2455444"/>
                </a:cubicBezTo>
                <a:cubicBezTo>
                  <a:pt x="170524" y="2455444"/>
                  <a:pt x="170524" y="2455444"/>
                  <a:pt x="170524" y="2455444"/>
                </a:cubicBezTo>
                <a:cubicBezTo>
                  <a:pt x="167478" y="2446305"/>
                  <a:pt x="167478" y="2443259"/>
                  <a:pt x="164431" y="2440213"/>
                </a:cubicBezTo>
                <a:cubicBezTo>
                  <a:pt x="167478" y="2437167"/>
                  <a:pt x="167478" y="2437167"/>
                  <a:pt x="167478" y="2437167"/>
                </a:cubicBezTo>
                <a:cubicBezTo>
                  <a:pt x="149201" y="2400615"/>
                  <a:pt x="146155" y="2379292"/>
                  <a:pt x="137017" y="2354924"/>
                </a:cubicBezTo>
                <a:cubicBezTo>
                  <a:pt x="137017" y="2354924"/>
                  <a:pt x="137017" y="2354924"/>
                  <a:pt x="140063" y="2354924"/>
                </a:cubicBezTo>
                <a:cubicBezTo>
                  <a:pt x="140063" y="2351878"/>
                  <a:pt x="140063" y="2351878"/>
                  <a:pt x="140063" y="2351878"/>
                </a:cubicBezTo>
                <a:cubicBezTo>
                  <a:pt x="137017" y="2351878"/>
                  <a:pt x="137017" y="2348832"/>
                  <a:pt x="137017" y="2348832"/>
                </a:cubicBezTo>
                <a:cubicBezTo>
                  <a:pt x="135494" y="2341217"/>
                  <a:pt x="134732" y="2338932"/>
                  <a:pt x="133971" y="2337029"/>
                </a:cubicBezTo>
                <a:lnTo>
                  <a:pt x="131899" y="2330556"/>
                </a:lnTo>
                <a:lnTo>
                  <a:pt x="133971" y="2330556"/>
                </a:lnTo>
                <a:cubicBezTo>
                  <a:pt x="133971" y="2327510"/>
                  <a:pt x="133971" y="2327510"/>
                  <a:pt x="133971" y="2327510"/>
                </a:cubicBezTo>
                <a:cubicBezTo>
                  <a:pt x="133971" y="2327510"/>
                  <a:pt x="130925" y="2324464"/>
                  <a:pt x="130925" y="2324464"/>
                </a:cubicBezTo>
                <a:cubicBezTo>
                  <a:pt x="127879" y="2321418"/>
                  <a:pt x="127879" y="2321418"/>
                  <a:pt x="127879" y="2321418"/>
                </a:cubicBezTo>
                <a:cubicBezTo>
                  <a:pt x="127879" y="2306187"/>
                  <a:pt x="121787" y="2306187"/>
                  <a:pt x="124833" y="2303141"/>
                </a:cubicBezTo>
                <a:cubicBezTo>
                  <a:pt x="115694" y="2287911"/>
                  <a:pt x="115694" y="2266589"/>
                  <a:pt x="106556" y="2248312"/>
                </a:cubicBezTo>
                <a:cubicBezTo>
                  <a:pt x="109602" y="2248312"/>
                  <a:pt x="109602" y="2248312"/>
                  <a:pt x="109602" y="2248312"/>
                </a:cubicBezTo>
                <a:cubicBezTo>
                  <a:pt x="109602" y="2248312"/>
                  <a:pt x="109602" y="2248312"/>
                  <a:pt x="109602" y="2251359"/>
                </a:cubicBezTo>
                <a:cubicBezTo>
                  <a:pt x="109602" y="2254405"/>
                  <a:pt x="112648" y="2254405"/>
                  <a:pt x="112648" y="2254405"/>
                </a:cubicBezTo>
                <a:cubicBezTo>
                  <a:pt x="112648" y="2251359"/>
                  <a:pt x="112648" y="2251359"/>
                  <a:pt x="112648" y="2248312"/>
                </a:cubicBezTo>
                <a:cubicBezTo>
                  <a:pt x="112648" y="2245266"/>
                  <a:pt x="109602" y="2245266"/>
                  <a:pt x="109602" y="2242220"/>
                </a:cubicBezTo>
                <a:cubicBezTo>
                  <a:pt x="115694" y="2242220"/>
                  <a:pt x="109602" y="2230036"/>
                  <a:pt x="106556" y="2230036"/>
                </a:cubicBezTo>
                <a:cubicBezTo>
                  <a:pt x="106556" y="2226990"/>
                  <a:pt x="103510" y="2226990"/>
                  <a:pt x="103510" y="2226990"/>
                </a:cubicBezTo>
                <a:cubicBezTo>
                  <a:pt x="103510" y="2226990"/>
                  <a:pt x="103510" y="2230036"/>
                  <a:pt x="103510" y="2233082"/>
                </a:cubicBezTo>
                <a:cubicBezTo>
                  <a:pt x="103510" y="2226990"/>
                  <a:pt x="100464" y="2226990"/>
                  <a:pt x="97418" y="2220898"/>
                </a:cubicBezTo>
                <a:cubicBezTo>
                  <a:pt x="97418" y="2214806"/>
                  <a:pt x="100464" y="2214806"/>
                  <a:pt x="97418" y="2208714"/>
                </a:cubicBezTo>
                <a:cubicBezTo>
                  <a:pt x="97418" y="2208714"/>
                  <a:pt x="94372" y="2208714"/>
                  <a:pt x="94372" y="2202622"/>
                </a:cubicBezTo>
                <a:cubicBezTo>
                  <a:pt x="97418" y="2202622"/>
                  <a:pt x="97418" y="2205668"/>
                  <a:pt x="97418" y="2205668"/>
                </a:cubicBezTo>
                <a:cubicBezTo>
                  <a:pt x="100464" y="2202622"/>
                  <a:pt x="100464" y="2199576"/>
                  <a:pt x="100464" y="2190438"/>
                </a:cubicBezTo>
                <a:cubicBezTo>
                  <a:pt x="106556" y="2202622"/>
                  <a:pt x="106556" y="2226990"/>
                  <a:pt x="115694" y="2245266"/>
                </a:cubicBezTo>
                <a:cubicBezTo>
                  <a:pt x="118740" y="2260497"/>
                  <a:pt x="133971" y="2281819"/>
                  <a:pt x="133971" y="2281819"/>
                </a:cubicBezTo>
                <a:cubicBezTo>
                  <a:pt x="137017" y="2281819"/>
                  <a:pt x="137017" y="2269635"/>
                  <a:pt x="137017" y="2257451"/>
                </a:cubicBezTo>
                <a:cubicBezTo>
                  <a:pt x="146155" y="2315325"/>
                  <a:pt x="173570" y="2385385"/>
                  <a:pt x="197938" y="2446305"/>
                </a:cubicBezTo>
                <a:cubicBezTo>
                  <a:pt x="194892" y="2446305"/>
                  <a:pt x="194892" y="2446305"/>
                  <a:pt x="194892" y="2449351"/>
                </a:cubicBezTo>
                <a:cubicBezTo>
                  <a:pt x="194892" y="2449351"/>
                  <a:pt x="194892" y="2446305"/>
                  <a:pt x="194892" y="2446305"/>
                </a:cubicBezTo>
                <a:cubicBezTo>
                  <a:pt x="191846" y="2446305"/>
                  <a:pt x="191846" y="2446305"/>
                  <a:pt x="191846" y="2446305"/>
                </a:cubicBezTo>
                <a:cubicBezTo>
                  <a:pt x="191846" y="2446305"/>
                  <a:pt x="191846" y="2449351"/>
                  <a:pt x="191846" y="2452398"/>
                </a:cubicBezTo>
                <a:cubicBezTo>
                  <a:pt x="191846" y="2455444"/>
                  <a:pt x="191846" y="2455444"/>
                  <a:pt x="191846" y="2461536"/>
                </a:cubicBezTo>
                <a:cubicBezTo>
                  <a:pt x="194892" y="2458490"/>
                  <a:pt x="197938" y="2461536"/>
                  <a:pt x="204030" y="2470674"/>
                </a:cubicBezTo>
                <a:cubicBezTo>
                  <a:pt x="204030" y="2473720"/>
                  <a:pt x="204030" y="2473720"/>
                  <a:pt x="204030" y="2473720"/>
                </a:cubicBezTo>
                <a:cubicBezTo>
                  <a:pt x="204030" y="2476766"/>
                  <a:pt x="204030" y="2476766"/>
                  <a:pt x="204030" y="2476766"/>
                </a:cubicBezTo>
                <a:cubicBezTo>
                  <a:pt x="204030" y="2479812"/>
                  <a:pt x="204030" y="2479812"/>
                  <a:pt x="207076" y="2482858"/>
                </a:cubicBezTo>
                <a:cubicBezTo>
                  <a:pt x="207076" y="2485904"/>
                  <a:pt x="210123" y="2485904"/>
                  <a:pt x="210123" y="2488950"/>
                </a:cubicBezTo>
                <a:cubicBezTo>
                  <a:pt x="207076" y="2495042"/>
                  <a:pt x="216215" y="2504180"/>
                  <a:pt x="213169" y="2507226"/>
                </a:cubicBezTo>
                <a:cubicBezTo>
                  <a:pt x="213169" y="2504180"/>
                  <a:pt x="213169" y="2504180"/>
                  <a:pt x="210123" y="2504180"/>
                </a:cubicBezTo>
                <a:lnTo>
                  <a:pt x="210123" y="2507226"/>
                </a:lnTo>
                <a:cubicBezTo>
                  <a:pt x="210123" y="2507226"/>
                  <a:pt x="213169" y="2510272"/>
                  <a:pt x="213169" y="2510272"/>
                </a:cubicBezTo>
                <a:cubicBezTo>
                  <a:pt x="216215" y="2516364"/>
                  <a:pt x="219261" y="2522457"/>
                  <a:pt x="219261" y="2522457"/>
                </a:cubicBezTo>
                <a:cubicBezTo>
                  <a:pt x="219261" y="2525503"/>
                  <a:pt x="219261" y="2525503"/>
                  <a:pt x="219261" y="2525503"/>
                </a:cubicBezTo>
                <a:cubicBezTo>
                  <a:pt x="219261" y="2525503"/>
                  <a:pt x="219261" y="2528549"/>
                  <a:pt x="222307" y="2531595"/>
                </a:cubicBezTo>
                <a:cubicBezTo>
                  <a:pt x="222307" y="2534641"/>
                  <a:pt x="225353" y="2534641"/>
                  <a:pt x="225353" y="2534641"/>
                </a:cubicBezTo>
                <a:cubicBezTo>
                  <a:pt x="225353" y="2531595"/>
                  <a:pt x="225353" y="2531595"/>
                  <a:pt x="225353" y="2531595"/>
                </a:cubicBezTo>
                <a:cubicBezTo>
                  <a:pt x="225353" y="2534641"/>
                  <a:pt x="225353" y="2534641"/>
                  <a:pt x="228399" y="2540733"/>
                </a:cubicBezTo>
                <a:cubicBezTo>
                  <a:pt x="228399" y="2537687"/>
                  <a:pt x="231445" y="2537687"/>
                  <a:pt x="231445" y="2540733"/>
                </a:cubicBezTo>
                <a:cubicBezTo>
                  <a:pt x="231445" y="2540733"/>
                  <a:pt x="231445" y="2543779"/>
                  <a:pt x="234491" y="2546825"/>
                </a:cubicBezTo>
                <a:cubicBezTo>
                  <a:pt x="234491" y="2549871"/>
                  <a:pt x="234491" y="2549871"/>
                  <a:pt x="234491" y="2549871"/>
                </a:cubicBezTo>
                <a:cubicBezTo>
                  <a:pt x="234491" y="2552917"/>
                  <a:pt x="234491" y="2552917"/>
                  <a:pt x="234491" y="2552917"/>
                </a:cubicBezTo>
                <a:cubicBezTo>
                  <a:pt x="237537" y="2555963"/>
                  <a:pt x="237537" y="2555963"/>
                  <a:pt x="237537" y="2555963"/>
                </a:cubicBezTo>
                <a:cubicBezTo>
                  <a:pt x="237537" y="2552917"/>
                  <a:pt x="237537" y="2552917"/>
                  <a:pt x="237537" y="2552917"/>
                </a:cubicBezTo>
                <a:cubicBezTo>
                  <a:pt x="243629" y="2568147"/>
                  <a:pt x="252767" y="2583377"/>
                  <a:pt x="258860" y="2589470"/>
                </a:cubicBezTo>
                <a:cubicBezTo>
                  <a:pt x="258860" y="2589470"/>
                  <a:pt x="258860" y="2592516"/>
                  <a:pt x="261906" y="2595562"/>
                </a:cubicBezTo>
                <a:cubicBezTo>
                  <a:pt x="261906" y="2595562"/>
                  <a:pt x="264952" y="2598608"/>
                  <a:pt x="264952" y="2598608"/>
                </a:cubicBezTo>
                <a:cubicBezTo>
                  <a:pt x="264952" y="2598608"/>
                  <a:pt x="264952" y="2598608"/>
                  <a:pt x="264952" y="2595562"/>
                </a:cubicBezTo>
                <a:cubicBezTo>
                  <a:pt x="264952" y="2592516"/>
                  <a:pt x="264952" y="2592516"/>
                  <a:pt x="264952" y="2592516"/>
                </a:cubicBezTo>
                <a:cubicBezTo>
                  <a:pt x="280182" y="2616884"/>
                  <a:pt x="280182" y="2619930"/>
                  <a:pt x="292366" y="2647344"/>
                </a:cubicBezTo>
                <a:cubicBezTo>
                  <a:pt x="301504" y="2650390"/>
                  <a:pt x="304550" y="2656483"/>
                  <a:pt x="304550" y="2656483"/>
                </a:cubicBezTo>
                <a:cubicBezTo>
                  <a:pt x="307597" y="2659529"/>
                  <a:pt x="304550" y="2659529"/>
                  <a:pt x="307597" y="2665621"/>
                </a:cubicBezTo>
                <a:cubicBezTo>
                  <a:pt x="313689" y="2665621"/>
                  <a:pt x="310643" y="2674759"/>
                  <a:pt x="316735" y="2683897"/>
                </a:cubicBezTo>
                <a:cubicBezTo>
                  <a:pt x="325873" y="2696081"/>
                  <a:pt x="319781" y="2680851"/>
                  <a:pt x="328919" y="2693035"/>
                </a:cubicBezTo>
                <a:cubicBezTo>
                  <a:pt x="322827" y="2686943"/>
                  <a:pt x="328919" y="2699127"/>
                  <a:pt x="335011" y="2711311"/>
                </a:cubicBezTo>
                <a:cubicBezTo>
                  <a:pt x="335011" y="2708265"/>
                  <a:pt x="335011" y="2708265"/>
                  <a:pt x="331965" y="2708265"/>
                </a:cubicBezTo>
                <a:cubicBezTo>
                  <a:pt x="331965" y="2705219"/>
                  <a:pt x="328919" y="2702173"/>
                  <a:pt x="328919" y="2705219"/>
                </a:cubicBezTo>
                <a:cubicBezTo>
                  <a:pt x="325873" y="2705219"/>
                  <a:pt x="328919" y="2708265"/>
                  <a:pt x="328919" y="2711311"/>
                </a:cubicBezTo>
                <a:cubicBezTo>
                  <a:pt x="331965" y="2714357"/>
                  <a:pt x="331965" y="2714357"/>
                  <a:pt x="331965" y="2717403"/>
                </a:cubicBezTo>
                <a:cubicBezTo>
                  <a:pt x="328919" y="2714357"/>
                  <a:pt x="325873" y="2705219"/>
                  <a:pt x="322827" y="2708265"/>
                </a:cubicBezTo>
                <a:cubicBezTo>
                  <a:pt x="328919" y="2714357"/>
                  <a:pt x="331965" y="2720449"/>
                  <a:pt x="335011" y="2720449"/>
                </a:cubicBezTo>
                <a:cubicBezTo>
                  <a:pt x="335011" y="2720449"/>
                  <a:pt x="338057" y="2723496"/>
                  <a:pt x="338057" y="2723496"/>
                </a:cubicBezTo>
                <a:cubicBezTo>
                  <a:pt x="341103" y="2729588"/>
                  <a:pt x="341103" y="2729588"/>
                  <a:pt x="344149" y="2729588"/>
                </a:cubicBezTo>
                <a:cubicBezTo>
                  <a:pt x="347195" y="2732634"/>
                  <a:pt x="344149" y="2729588"/>
                  <a:pt x="344149" y="2726542"/>
                </a:cubicBezTo>
                <a:cubicBezTo>
                  <a:pt x="344149" y="2723496"/>
                  <a:pt x="344149" y="2723496"/>
                  <a:pt x="341103" y="2723496"/>
                </a:cubicBezTo>
                <a:cubicBezTo>
                  <a:pt x="341103" y="2720449"/>
                  <a:pt x="341103" y="2720449"/>
                  <a:pt x="341103" y="2720449"/>
                </a:cubicBezTo>
                <a:cubicBezTo>
                  <a:pt x="347195" y="2726542"/>
                  <a:pt x="347195" y="2720449"/>
                  <a:pt x="350241" y="2732634"/>
                </a:cubicBezTo>
                <a:cubicBezTo>
                  <a:pt x="356334" y="2732634"/>
                  <a:pt x="347195" y="2723496"/>
                  <a:pt x="350241" y="2720449"/>
                </a:cubicBezTo>
                <a:cubicBezTo>
                  <a:pt x="359380" y="2735680"/>
                  <a:pt x="353287" y="2735680"/>
                  <a:pt x="359380" y="2741772"/>
                </a:cubicBezTo>
                <a:cubicBezTo>
                  <a:pt x="356334" y="2741772"/>
                  <a:pt x="356334" y="2741772"/>
                  <a:pt x="356334" y="2741772"/>
                </a:cubicBezTo>
                <a:cubicBezTo>
                  <a:pt x="353287" y="2738726"/>
                  <a:pt x="353287" y="2738726"/>
                  <a:pt x="350241" y="2738726"/>
                </a:cubicBezTo>
                <a:cubicBezTo>
                  <a:pt x="350241" y="2738726"/>
                  <a:pt x="353287" y="2741772"/>
                  <a:pt x="353287" y="2744818"/>
                </a:cubicBezTo>
                <a:cubicBezTo>
                  <a:pt x="347195" y="2744818"/>
                  <a:pt x="347195" y="2744818"/>
                  <a:pt x="356334" y="2750910"/>
                </a:cubicBezTo>
                <a:cubicBezTo>
                  <a:pt x="353287" y="2750910"/>
                  <a:pt x="353287" y="2750910"/>
                  <a:pt x="353287" y="2750910"/>
                </a:cubicBezTo>
                <a:cubicBezTo>
                  <a:pt x="353287" y="2753956"/>
                  <a:pt x="353287" y="2757002"/>
                  <a:pt x="356334" y="2757002"/>
                </a:cubicBezTo>
                <a:cubicBezTo>
                  <a:pt x="356334" y="2757002"/>
                  <a:pt x="356334" y="2757002"/>
                  <a:pt x="359380" y="2757002"/>
                </a:cubicBezTo>
                <a:cubicBezTo>
                  <a:pt x="359380" y="2760048"/>
                  <a:pt x="359380" y="2760048"/>
                  <a:pt x="359380" y="2760048"/>
                </a:cubicBezTo>
                <a:lnTo>
                  <a:pt x="362426" y="2766140"/>
                </a:lnTo>
                <a:lnTo>
                  <a:pt x="358237" y="2764998"/>
                </a:lnTo>
                <a:cubicBezTo>
                  <a:pt x="357095" y="2764617"/>
                  <a:pt x="356334" y="2764617"/>
                  <a:pt x="356334" y="2766140"/>
                </a:cubicBezTo>
                <a:cubicBezTo>
                  <a:pt x="356334" y="2766140"/>
                  <a:pt x="357095" y="2767663"/>
                  <a:pt x="357857" y="2769567"/>
                </a:cubicBezTo>
                <a:lnTo>
                  <a:pt x="359105" y="2774248"/>
                </a:lnTo>
                <a:lnTo>
                  <a:pt x="356334" y="2772232"/>
                </a:lnTo>
                <a:cubicBezTo>
                  <a:pt x="350241" y="2772232"/>
                  <a:pt x="359380" y="2787462"/>
                  <a:pt x="365472" y="2787462"/>
                </a:cubicBezTo>
                <a:cubicBezTo>
                  <a:pt x="365472" y="2787462"/>
                  <a:pt x="365472" y="2790509"/>
                  <a:pt x="368518" y="2790509"/>
                </a:cubicBezTo>
                <a:cubicBezTo>
                  <a:pt x="368518" y="2793555"/>
                  <a:pt x="368518" y="2793555"/>
                  <a:pt x="368518" y="2793555"/>
                </a:cubicBezTo>
                <a:cubicBezTo>
                  <a:pt x="371564" y="2796601"/>
                  <a:pt x="371564" y="2793555"/>
                  <a:pt x="371564" y="2793555"/>
                </a:cubicBezTo>
                <a:cubicBezTo>
                  <a:pt x="371564" y="2793555"/>
                  <a:pt x="368518" y="2790509"/>
                  <a:pt x="368518" y="2790509"/>
                </a:cubicBezTo>
                <a:cubicBezTo>
                  <a:pt x="371564" y="2787462"/>
                  <a:pt x="365472" y="2781370"/>
                  <a:pt x="362426" y="2778324"/>
                </a:cubicBezTo>
                <a:cubicBezTo>
                  <a:pt x="365472" y="2781370"/>
                  <a:pt x="365472" y="2781370"/>
                  <a:pt x="365472" y="2781370"/>
                </a:cubicBezTo>
                <a:cubicBezTo>
                  <a:pt x="368518" y="2784416"/>
                  <a:pt x="371564" y="2784416"/>
                  <a:pt x="371564" y="2781370"/>
                </a:cubicBezTo>
                <a:cubicBezTo>
                  <a:pt x="371564" y="2781370"/>
                  <a:pt x="371564" y="2778324"/>
                  <a:pt x="368518" y="2775278"/>
                </a:cubicBezTo>
                <a:cubicBezTo>
                  <a:pt x="365472" y="2772232"/>
                  <a:pt x="365472" y="2772232"/>
                  <a:pt x="365472" y="2772232"/>
                </a:cubicBezTo>
                <a:cubicBezTo>
                  <a:pt x="377656" y="2781370"/>
                  <a:pt x="365472" y="2772232"/>
                  <a:pt x="362426" y="2760048"/>
                </a:cubicBezTo>
                <a:cubicBezTo>
                  <a:pt x="365472" y="2763094"/>
                  <a:pt x="365472" y="2763094"/>
                  <a:pt x="365472" y="2763094"/>
                </a:cubicBezTo>
                <a:cubicBezTo>
                  <a:pt x="365472" y="2763094"/>
                  <a:pt x="365472" y="2760048"/>
                  <a:pt x="365472" y="2760048"/>
                </a:cubicBezTo>
                <a:cubicBezTo>
                  <a:pt x="365472" y="2760048"/>
                  <a:pt x="365472" y="2757002"/>
                  <a:pt x="365472" y="2757002"/>
                </a:cubicBezTo>
                <a:cubicBezTo>
                  <a:pt x="362426" y="2757002"/>
                  <a:pt x="362426" y="2757002"/>
                  <a:pt x="362426" y="2753956"/>
                </a:cubicBezTo>
                <a:cubicBezTo>
                  <a:pt x="365472" y="2753956"/>
                  <a:pt x="362426" y="2750910"/>
                  <a:pt x="362426" y="2747864"/>
                </a:cubicBezTo>
                <a:cubicBezTo>
                  <a:pt x="368518" y="2750910"/>
                  <a:pt x="371564" y="2757002"/>
                  <a:pt x="377656" y="2769186"/>
                </a:cubicBezTo>
                <a:cubicBezTo>
                  <a:pt x="377656" y="2769186"/>
                  <a:pt x="377656" y="2769186"/>
                  <a:pt x="374610" y="2769186"/>
                </a:cubicBezTo>
                <a:cubicBezTo>
                  <a:pt x="374610" y="2769186"/>
                  <a:pt x="374610" y="2769186"/>
                  <a:pt x="374610" y="2772232"/>
                </a:cubicBezTo>
                <a:cubicBezTo>
                  <a:pt x="374610" y="2772232"/>
                  <a:pt x="377656" y="2772232"/>
                  <a:pt x="377656" y="2772232"/>
                </a:cubicBezTo>
                <a:cubicBezTo>
                  <a:pt x="377656" y="2775278"/>
                  <a:pt x="377656" y="2775278"/>
                  <a:pt x="377656" y="2775278"/>
                </a:cubicBezTo>
                <a:cubicBezTo>
                  <a:pt x="380702" y="2775278"/>
                  <a:pt x="380702" y="2775278"/>
                  <a:pt x="380702" y="2775278"/>
                </a:cubicBezTo>
                <a:cubicBezTo>
                  <a:pt x="383748" y="2781370"/>
                  <a:pt x="380702" y="2784416"/>
                  <a:pt x="386794" y="2790509"/>
                </a:cubicBezTo>
                <a:cubicBezTo>
                  <a:pt x="386794" y="2793555"/>
                  <a:pt x="386794" y="2793555"/>
                  <a:pt x="386794" y="2793555"/>
                </a:cubicBezTo>
                <a:cubicBezTo>
                  <a:pt x="386794" y="2793555"/>
                  <a:pt x="386794" y="2796601"/>
                  <a:pt x="389840" y="2796601"/>
                </a:cubicBezTo>
                <a:cubicBezTo>
                  <a:pt x="389840" y="2796601"/>
                  <a:pt x="389840" y="2793555"/>
                  <a:pt x="389840" y="2793555"/>
                </a:cubicBezTo>
                <a:cubicBezTo>
                  <a:pt x="395932" y="2799647"/>
                  <a:pt x="395932" y="2808785"/>
                  <a:pt x="402025" y="2808785"/>
                </a:cubicBezTo>
                <a:cubicBezTo>
                  <a:pt x="402025" y="2811831"/>
                  <a:pt x="402025" y="2811831"/>
                  <a:pt x="405071" y="2814877"/>
                </a:cubicBezTo>
                <a:cubicBezTo>
                  <a:pt x="405071" y="2814877"/>
                  <a:pt x="405071" y="2814877"/>
                  <a:pt x="405071" y="2811831"/>
                </a:cubicBezTo>
                <a:cubicBezTo>
                  <a:pt x="417255" y="2833153"/>
                  <a:pt x="414209" y="2817923"/>
                  <a:pt x="417255" y="2820969"/>
                </a:cubicBezTo>
                <a:cubicBezTo>
                  <a:pt x="420301" y="2833153"/>
                  <a:pt x="435531" y="2854475"/>
                  <a:pt x="447715" y="2869706"/>
                </a:cubicBezTo>
                <a:cubicBezTo>
                  <a:pt x="450762" y="2869706"/>
                  <a:pt x="450762" y="2869706"/>
                  <a:pt x="450762" y="2869706"/>
                </a:cubicBezTo>
                <a:cubicBezTo>
                  <a:pt x="450762" y="2872752"/>
                  <a:pt x="453808" y="2872752"/>
                  <a:pt x="453808" y="2872752"/>
                </a:cubicBezTo>
                <a:cubicBezTo>
                  <a:pt x="462946" y="2878844"/>
                  <a:pt x="469038" y="2894074"/>
                  <a:pt x="469038" y="2900166"/>
                </a:cubicBezTo>
                <a:cubicBezTo>
                  <a:pt x="472084" y="2897120"/>
                  <a:pt x="472084" y="2897120"/>
                  <a:pt x="475130" y="2900166"/>
                </a:cubicBezTo>
                <a:cubicBezTo>
                  <a:pt x="475130" y="2900166"/>
                  <a:pt x="475130" y="2903212"/>
                  <a:pt x="475130" y="2906258"/>
                </a:cubicBezTo>
                <a:cubicBezTo>
                  <a:pt x="478176" y="2903212"/>
                  <a:pt x="481222" y="2906258"/>
                  <a:pt x="484268" y="2912350"/>
                </a:cubicBezTo>
                <a:cubicBezTo>
                  <a:pt x="481222" y="2912350"/>
                  <a:pt x="481222" y="2912350"/>
                  <a:pt x="481222" y="2912350"/>
                </a:cubicBezTo>
                <a:cubicBezTo>
                  <a:pt x="481222" y="2915396"/>
                  <a:pt x="484268" y="2918442"/>
                  <a:pt x="484268" y="2918442"/>
                </a:cubicBezTo>
                <a:cubicBezTo>
                  <a:pt x="484268" y="2918442"/>
                  <a:pt x="487314" y="2918442"/>
                  <a:pt x="487314" y="2918442"/>
                </a:cubicBezTo>
                <a:cubicBezTo>
                  <a:pt x="487314" y="2927581"/>
                  <a:pt x="511683" y="2948903"/>
                  <a:pt x="505591" y="2939765"/>
                </a:cubicBezTo>
                <a:cubicBezTo>
                  <a:pt x="499499" y="2939765"/>
                  <a:pt x="508637" y="2930627"/>
                  <a:pt x="502545" y="2930627"/>
                </a:cubicBezTo>
                <a:cubicBezTo>
                  <a:pt x="499499" y="2933673"/>
                  <a:pt x="493407" y="2927581"/>
                  <a:pt x="490360" y="2921488"/>
                </a:cubicBezTo>
                <a:cubicBezTo>
                  <a:pt x="490360" y="2924535"/>
                  <a:pt x="493407" y="2924535"/>
                  <a:pt x="493407" y="2924535"/>
                </a:cubicBezTo>
                <a:cubicBezTo>
                  <a:pt x="496453" y="2927581"/>
                  <a:pt x="496453" y="2927581"/>
                  <a:pt x="496453" y="2927581"/>
                </a:cubicBezTo>
                <a:cubicBezTo>
                  <a:pt x="496453" y="2924535"/>
                  <a:pt x="496453" y="2924535"/>
                  <a:pt x="496453" y="2921488"/>
                </a:cubicBezTo>
                <a:cubicBezTo>
                  <a:pt x="496453" y="2921488"/>
                  <a:pt x="499499" y="2924535"/>
                  <a:pt x="499499" y="2924535"/>
                </a:cubicBezTo>
                <a:cubicBezTo>
                  <a:pt x="499499" y="2924535"/>
                  <a:pt x="499499" y="2921488"/>
                  <a:pt x="499499" y="2921488"/>
                </a:cubicBezTo>
                <a:cubicBezTo>
                  <a:pt x="496453" y="2918442"/>
                  <a:pt x="496453" y="2918442"/>
                  <a:pt x="496453" y="2918442"/>
                </a:cubicBezTo>
                <a:cubicBezTo>
                  <a:pt x="493407" y="2915396"/>
                  <a:pt x="493407" y="2915396"/>
                  <a:pt x="493407" y="2915396"/>
                </a:cubicBezTo>
                <a:cubicBezTo>
                  <a:pt x="496453" y="2912350"/>
                  <a:pt x="499499" y="2918442"/>
                  <a:pt x="502545" y="2918442"/>
                </a:cubicBezTo>
                <a:cubicBezTo>
                  <a:pt x="502545" y="2918442"/>
                  <a:pt x="502545" y="2921488"/>
                  <a:pt x="502545" y="2921488"/>
                </a:cubicBezTo>
                <a:cubicBezTo>
                  <a:pt x="502545" y="2924535"/>
                  <a:pt x="502545" y="2924535"/>
                  <a:pt x="502545" y="2924535"/>
                </a:cubicBezTo>
                <a:cubicBezTo>
                  <a:pt x="505591" y="2927581"/>
                  <a:pt x="508637" y="2930627"/>
                  <a:pt x="511683" y="2930627"/>
                </a:cubicBezTo>
                <a:cubicBezTo>
                  <a:pt x="511683" y="2930627"/>
                  <a:pt x="514729" y="2930627"/>
                  <a:pt x="511683" y="2927581"/>
                </a:cubicBezTo>
                <a:cubicBezTo>
                  <a:pt x="511683" y="2924535"/>
                  <a:pt x="511683" y="2924535"/>
                  <a:pt x="511683" y="2924535"/>
                </a:cubicBezTo>
                <a:cubicBezTo>
                  <a:pt x="520821" y="2933673"/>
                  <a:pt x="508637" y="2930627"/>
                  <a:pt x="520821" y="2936719"/>
                </a:cubicBezTo>
                <a:cubicBezTo>
                  <a:pt x="520821" y="2939765"/>
                  <a:pt x="520821" y="2939765"/>
                  <a:pt x="520821" y="2939765"/>
                </a:cubicBezTo>
                <a:cubicBezTo>
                  <a:pt x="520821" y="2942811"/>
                  <a:pt x="520821" y="2942811"/>
                  <a:pt x="523867" y="2942811"/>
                </a:cubicBezTo>
                <a:cubicBezTo>
                  <a:pt x="526913" y="2945857"/>
                  <a:pt x="526913" y="2945857"/>
                  <a:pt x="526913" y="2945857"/>
                </a:cubicBezTo>
                <a:cubicBezTo>
                  <a:pt x="529959" y="2948903"/>
                  <a:pt x="529959" y="2948903"/>
                  <a:pt x="533005" y="2954995"/>
                </a:cubicBezTo>
                <a:cubicBezTo>
                  <a:pt x="539098" y="2951949"/>
                  <a:pt x="554328" y="2967179"/>
                  <a:pt x="551282" y="2958041"/>
                </a:cubicBezTo>
                <a:cubicBezTo>
                  <a:pt x="549759" y="2958041"/>
                  <a:pt x="547474" y="2956518"/>
                  <a:pt x="545190" y="2954234"/>
                </a:cubicBezTo>
                <a:lnTo>
                  <a:pt x="541313" y="2948903"/>
                </a:lnTo>
                <a:lnTo>
                  <a:pt x="545190" y="2948903"/>
                </a:lnTo>
                <a:cubicBezTo>
                  <a:pt x="560420" y="2964133"/>
                  <a:pt x="575650" y="2979363"/>
                  <a:pt x="584788" y="2991548"/>
                </a:cubicBezTo>
                <a:cubicBezTo>
                  <a:pt x="584788" y="2994594"/>
                  <a:pt x="587834" y="2994594"/>
                  <a:pt x="587834" y="2994594"/>
                </a:cubicBezTo>
                <a:cubicBezTo>
                  <a:pt x="596973" y="3006778"/>
                  <a:pt x="578696" y="2988501"/>
                  <a:pt x="581742" y="2994594"/>
                </a:cubicBezTo>
                <a:cubicBezTo>
                  <a:pt x="593927" y="3003732"/>
                  <a:pt x="590881" y="3003732"/>
                  <a:pt x="590881" y="3009824"/>
                </a:cubicBezTo>
                <a:cubicBezTo>
                  <a:pt x="603065" y="3015916"/>
                  <a:pt x="606111" y="3028100"/>
                  <a:pt x="603065" y="3018962"/>
                </a:cubicBezTo>
                <a:cubicBezTo>
                  <a:pt x="606111" y="3018962"/>
                  <a:pt x="606111" y="3018962"/>
                  <a:pt x="606111" y="3018962"/>
                </a:cubicBezTo>
                <a:cubicBezTo>
                  <a:pt x="609157" y="3018962"/>
                  <a:pt x="609157" y="3018962"/>
                  <a:pt x="609157" y="3018962"/>
                </a:cubicBezTo>
                <a:cubicBezTo>
                  <a:pt x="612203" y="3022008"/>
                  <a:pt x="618295" y="3025054"/>
                  <a:pt x="621341" y="3031146"/>
                </a:cubicBezTo>
                <a:cubicBezTo>
                  <a:pt x="621341" y="3028100"/>
                  <a:pt x="624387" y="3028100"/>
                  <a:pt x="627433" y="3031146"/>
                </a:cubicBezTo>
                <a:cubicBezTo>
                  <a:pt x="639618" y="3037238"/>
                  <a:pt x="648756" y="3058560"/>
                  <a:pt x="663986" y="3067699"/>
                </a:cubicBezTo>
                <a:cubicBezTo>
                  <a:pt x="667032" y="3073791"/>
                  <a:pt x="670078" y="3070745"/>
                  <a:pt x="676170" y="3073791"/>
                </a:cubicBezTo>
                <a:cubicBezTo>
                  <a:pt x="676170" y="3073791"/>
                  <a:pt x="679216" y="3079883"/>
                  <a:pt x="682262" y="3085975"/>
                </a:cubicBezTo>
                <a:cubicBezTo>
                  <a:pt x="712723" y="3113389"/>
                  <a:pt x="758414" y="3143850"/>
                  <a:pt x="788875" y="3168218"/>
                </a:cubicBezTo>
                <a:cubicBezTo>
                  <a:pt x="804105" y="3180402"/>
                  <a:pt x="816289" y="3189540"/>
                  <a:pt x="834566" y="3204771"/>
                </a:cubicBezTo>
                <a:cubicBezTo>
                  <a:pt x="840658" y="3207817"/>
                  <a:pt x="855888" y="3213909"/>
                  <a:pt x="861980" y="3220001"/>
                </a:cubicBezTo>
                <a:cubicBezTo>
                  <a:pt x="861980" y="3220001"/>
                  <a:pt x="865026" y="3226093"/>
                  <a:pt x="865026" y="3226093"/>
                </a:cubicBezTo>
                <a:cubicBezTo>
                  <a:pt x="880257" y="3235231"/>
                  <a:pt x="880257" y="3232185"/>
                  <a:pt x="889395" y="3241323"/>
                </a:cubicBezTo>
                <a:cubicBezTo>
                  <a:pt x="883303" y="3235231"/>
                  <a:pt x="916810" y="3262646"/>
                  <a:pt x="935086" y="3271784"/>
                </a:cubicBezTo>
                <a:cubicBezTo>
                  <a:pt x="962501" y="3293106"/>
                  <a:pt x="1002099" y="3311382"/>
                  <a:pt x="1035606" y="3332705"/>
                </a:cubicBezTo>
                <a:cubicBezTo>
                  <a:pt x="1050836" y="3338797"/>
                  <a:pt x="1072159" y="3350981"/>
                  <a:pt x="1096527" y="3360119"/>
                </a:cubicBezTo>
                <a:cubicBezTo>
                  <a:pt x="1120896" y="3372303"/>
                  <a:pt x="1148311" y="3381441"/>
                  <a:pt x="1163541" y="3387533"/>
                </a:cubicBezTo>
                <a:cubicBezTo>
                  <a:pt x="1206186" y="3402764"/>
                  <a:pt x="1239692" y="3421040"/>
                  <a:pt x="1273199" y="3433224"/>
                </a:cubicBezTo>
                <a:cubicBezTo>
                  <a:pt x="1297568" y="3439316"/>
                  <a:pt x="1331074" y="3448454"/>
                  <a:pt x="1358489" y="3454546"/>
                </a:cubicBezTo>
                <a:cubicBezTo>
                  <a:pt x="1373719" y="3463685"/>
                  <a:pt x="1395042" y="3466731"/>
                  <a:pt x="1416364" y="3469777"/>
                </a:cubicBezTo>
                <a:cubicBezTo>
                  <a:pt x="1425502" y="3478915"/>
                  <a:pt x="1455963" y="3485007"/>
                  <a:pt x="1486424" y="3491099"/>
                </a:cubicBezTo>
                <a:cubicBezTo>
                  <a:pt x="1516884" y="3497191"/>
                  <a:pt x="1547345" y="3503283"/>
                  <a:pt x="1556483" y="3512421"/>
                </a:cubicBezTo>
                <a:cubicBezTo>
                  <a:pt x="1565621" y="3512421"/>
                  <a:pt x="1580852" y="3515467"/>
                  <a:pt x="1583898" y="3518513"/>
                </a:cubicBezTo>
                <a:cubicBezTo>
                  <a:pt x="1593036" y="3512421"/>
                  <a:pt x="1626543" y="3518513"/>
                  <a:pt x="1629589" y="3524605"/>
                </a:cubicBezTo>
                <a:cubicBezTo>
                  <a:pt x="1632635" y="3524605"/>
                  <a:pt x="1638727" y="3524605"/>
                  <a:pt x="1641773" y="3524605"/>
                </a:cubicBezTo>
                <a:cubicBezTo>
                  <a:pt x="1641773" y="3533744"/>
                  <a:pt x="1669188" y="3527651"/>
                  <a:pt x="1690510" y="3533744"/>
                </a:cubicBezTo>
                <a:cubicBezTo>
                  <a:pt x="1693556" y="3533744"/>
                  <a:pt x="1693556" y="3533744"/>
                  <a:pt x="1693556" y="3533744"/>
                </a:cubicBezTo>
                <a:cubicBezTo>
                  <a:pt x="1693556" y="3533744"/>
                  <a:pt x="1693556" y="3536790"/>
                  <a:pt x="1693556" y="3536790"/>
                </a:cubicBezTo>
                <a:cubicBezTo>
                  <a:pt x="1696602" y="3536790"/>
                  <a:pt x="1696602" y="3536790"/>
                  <a:pt x="1699648" y="3536790"/>
                </a:cubicBezTo>
                <a:cubicBezTo>
                  <a:pt x="1699648" y="3536790"/>
                  <a:pt x="1699648" y="3536790"/>
                  <a:pt x="1699648" y="3533744"/>
                </a:cubicBezTo>
                <a:cubicBezTo>
                  <a:pt x="1699648" y="3533744"/>
                  <a:pt x="1696602" y="3533744"/>
                  <a:pt x="1696602" y="3533744"/>
                </a:cubicBezTo>
                <a:cubicBezTo>
                  <a:pt x="1702694" y="3533744"/>
                  <a:pt x="1711833" y="3533744"/>
                  <a:pt x="1711833" y="3530698"/>
                </a:cubicBezTo>
                <a:cubicBezTo>
                  <a:pt x="1763616" y="3536790"/>
                  <a:pt x="1815399" y="3539836"/>
                  <a:pt x="1870228" y="3536790"/>
                </a:cubicBezTo>
                <a:cubicBezTo>
                  <a:pt x="1891550" y="3533744"/>
                  <a:pt x="1906781" y="3533744"/>
                  <a:pt x="1931149" y="3533744"/>
                </a:cubicBezTo>
                <a:cubicBezTo>
                  <a:pt x="1958564" y="3530698"/>
                  <a:pt x="1998163" y="3524605"/>
                  <a:pt x="2034715" y="3521559"/>
                </a:cubicBezTo>
                <a:cubicBezTo>
                  <a:pt x="2074314" y="3515467"/>
                  <a:pt x="2110867" y="3509375"/>
                  <a:pt x="2141328" y="3503283"/>
                </a:cubicBezTo>
                <a:cubicBezTo>
                  <a:pt x="2165696" y="3500237"/>
                  <a:pt x="2177880" y="3497191"/>
                  <a:pt x="2205295" y="3491099"/>
                </a:cubicBezTo>
                <a:cubicBezTo>
                  <a:pt x="2211387" y="3488053"/>
                  <a:pt x="2220525" y="3488053"/>
                  <a:pt x="2226617" y="3488053"/>
                </a:cubicBezTo>
                <a:cubicBezTo>
                  <a:pt x="2241848" y="3485007"/>
                  <a:pt x="2254032" y="3475869"/>
                  <a:pt x="2269262" y="3475869"/>
                </a:cubicBezTo>
                <a:cubicBezTo>
                  <a:pt x="2269262" y="3475869"/>
                  <a:pt x="2269262" y="3478915"/>
                  <a:pt x="2269262" y="3478915"/>
                </a:cubicBezTo>
                <a:cubicBezTo>
                  <a:pt x="2266216" y="3478915"/>
                  <a:pt x="2269262" y="3481961"/>
                  <a:pt x="2272308" y="3478915"/>
                </a:cubicBezTo>
                <a:cubicBezTo>
                  <a:pt x="2275354" y="3478915"/>
                  <a:pt x="2278401" y="3478915"/>
                  <a:pt x="2278401" y="3478915"/>
                </a:cubicBezTo>
                <a:cubicBezTo>
                  <a:pt x="2278401" y="3475869"/>
                  <a:pt x="2281447" y="3475869"/>
                  <a:pt x="2281447" y="3475869"/>
                </a:cubicBezTo>
                <a:cubicBezTo>
                  <a:pt x="2281447" y="3478915"/>
                  <a:pt x="2284493" y="3478915"/>
                  <a:pt x="2287539" y="3478915"/>
                </a:cubicBezTo>
                <a:cubicBezTo>
                  <a:pt x="2290585" y="3475869"/>
                  <a:pt x="2287539" y="3475869"/>
                  <a:pt x="2287539" y="3472823"/>
                </a:cubicBezTo>
                <a:cubicBezTo>
                  <a:pt x="2287539" y="3472823"/>
                  <a:pt x="2290585" y="3472823"/>
                  <a:pt x="2290585" y="3472823"/>
                </a:cubicBezTo>
                <a:cubicBezTo>
                  <a:pt x="2293631" y="3472823"/>
                  <a:pt x="2296677" y="3469777"/>
                  <a:pt x="2296677" y="3469777"/>
                </a:cubicBezTo>
                <a:cubicBezTo>
                  <a:pt x="2296677" y="3466731"/>
                  <a:pt x="2293631" y="3466731"/>
                  <a:pt x="2290585" y="3466731"/>
                </a:cubicBezTo>
                <a:cubicBezTo>
                  <a:pt x="2290585" y="3469777"/>
                  <a:pt x="2290585" y="3469777"/>
                  <a:pt x="2290585" y="3469777"/>
                </a:cubicBezTo>
                <a:cubicBezTo>
                  <a:pt x="2287539" y="3466731"/>
                  <a:pt x="2287539" y="3466731"/>
                  <a:pt x="2287539" y="3466731"/>
                </a:cubicBezTo>
                <a:cubicBezTo>
                  <a:pt x="2311907" y="3463685"/>
                  <a:pt x="2348460" y="3454546"/>
                  <a:pt x="2363690" y="3442362"/>
                </a:cubicBezTo>
                <a:cubicBezTo>
                  <a:pt x="2391105" y="3436270"/>
                  <a:pt x="2430704" y="3421040"/>
                  <a:pt x="2479441" y="3399718"/>
                </a:cubicBezTo>
                <a:cubicBezTo>
                  <a:pt x="2479441" y="3402764"/>
                  <a:pt x="2479441" y="3402764"/>
                  <a:pt x="2479441" y="3402764"/>
                </a:cubicBezTo>
                <a:cubicBezTo>
                  <a:pt x="2479441" y="3402764"/>
                  <a:pt x="2476395" y="3402764"/>
                  <a:pt x="2476395" y="3402764"/>
                </a:cubicBezTo>
                <a:cubicBezTo>
                  <a:pt x="2473349" y="3405810"/>
                  <a:pt x="2470303" y="3405810"/>
                  <a:pt x="2473349" y="3408856"/>
                </a:cubicBezTo>
                <a:cubicBezTo>
                  <a:pt x="2473349" y="3408856"/>
                  <a:pt x="2476395" y="3408856"/>
                  <a:pt x="2479441" y="3405810"/>
                </a:cubicBezTo>
                <a:cubicBezTo>
                  <a:pt x="2482487" y="3405810"/>
                  <a:pt x="2482487" y="3405810"/>
                  <a:pt x="2485533" y="3402764"/>
                </a:cubicBezTo>
                <a:cubicBezTo>
                  <a:pt x="2485533" y="3405810"/>
                  <a:pt x="2488579" y="3405810"/>
                  <a:pt x="2494671" y="3405810"/>
                </a:cubicBezTo>
                <a:cubicBezTo>
                  <a:pt x="2494671" y="3404287"/>
                  <a:pt x="2494671" y="3402764"/>
                  <a:pt x="2493910" y="3402002"/>
                </a:cubicBezTo>
                <a:lnTo>
                  <a:pt x="2492133" y="3402256"/>
                </a:lnTo>
                <a:lnTo>
                  <a:pt x="2497717" y="3396672"/>
                </a:lnTo>
                <a:cubicBezTo>
                  <a:pt x="2494671" y="3396672"/>
                  <a:pt x="2491625" y="3396672"/>
                  <a:pt x="2488579" y="3396672"/>
                </a:cubicBezTo>
                <a:cubicBezTo>
                  <a:pt x="2497717" y="3387533"/>
                  <a:pt x="2503809" y="3381441"/>
                  <a:pt x="2519040" y="3375349"/>
                </a:cubicBezTo>
                <a:cubicBezTo>
                  <a:pt x="2515994" y="3378395"/>
                  <a:pt x="2519040" y="3378395"/>
                  <a:pt x="2522086" y="3378395"/>
                </a:cubicBezTo>
                <a:cubicBezTo>
                  <a:pt x="2537316" y="3372303"/>
                  <a:pt x="2552546" y="3357073"/>
                  <a:pt x="2561685" y="3354027"/>
                </a:cubicBezTo>
                <a:cubicBezTo>
                  <a:pt x="2561685" y="3354027"/>
                  <a:pt x="2561685" y="3357073"/>
                  <a:pt x="2558638" y="3357073"/>
                </a:cubicBezTo>
                <a:cubicBezTo>
                  <a:pt x="2579961" y="3347935"/>
                  <a:pt x="2595191" y="3332705"/>
                  <a:pt x="2604329" y="3335751"/>
                </a:cubicBezTo>
                <a:cubicBezTo>
                  <a:pt x="2601283" y="3335751"/>
                  <a:pt x="2604329" y="3332705"/>
                  <a:pt x="2607376" y="3332705"/>
                </a:cubicBezTo>
                <a:cubicBezTo>
                  <a:pt x="2613468" y="3323566"/>
                  <a:pt x="2598237" y="3332705"/>
                  <a:pt x="2595191" y="3332705"/>
                </a:cubicBezTo>
                <a:cubicBezTo>
                  <a:pt x="2613468" y="3323566"/>
                  <a:pt x="2619560" y="3323566"/>
                  <a:pt x="2625652" y="3314428"/>
                </a:cubicBezTo>
                <a:cubicBezTo>
                  <a:pt x="2628698" y="3317474"/>
                  <a:pt x="2622606" y="3323566"/>
                  <a:pt x="2631744" y="3317474"/>
                </a:cubicBezTo>
                <a:cubicBezTo>
                  <a:pt x="2634790" y="3311382"/>
                  <a:pt x="2631744" y="3314428"/>
                  <a:pt x="2637836" y="3308336"/>
                </a:cubicBezTo>
                <a:cubicBezTo>
                  <a:pt x="2637836" y="3305290"/>
                  <a:pt x="2640882" y="3305290"/>
                  <a:pt x="2640882" y="3305290"/>
                </a:cubicBezTo>
                <a:cubicBezTo>
                  <a:pt x="2643928" y="3302244"/>
                  <a:pt x="2646974" y="3302244"/>
                  <a:pt x="2646974" y="3299198"/>
                </a:cubicBezTo>
                <a:cubicBezTo>
                  <a:pt x="2646974" y="3296152"/>
                  <a:pt x="2643928" y="3296152"/>
                  <a:pt x="2640882" y="3299198"/>
                </a:cubicBezTo>
                <a:cubicBezTo>
                  <a:pt x="2640882" y="3299198"/>
                  <a:pt x="2640882" y="3299198"/>
                  <a:pt x="2637836" y="3299198"/>
                </a:cubicBezTo>
                <a:cubicBezTo>
                  <a:pt x="2665251" y="3283968"/>
                  <a:pt x="2671343" y="3274830"/>
                  <a:pt x="2704850" y="3253507"/>
                </a:cubicBezTo>
                <a:cubicBezTo>
                  <a:pt x="2717034" y="3259599"/>
                  <a:pt x="2707896" y="3250461"/>
                  <a:pt x="2729218" y="3247415"/>
                </a:cubicBezTo>
                <a:cubicBezTo>
                  <a:pt x="2729218" y="3250461"/>
                  <a:pt x="2729218" y="3250461"/>
                  <a:pt x="2729218" y="3250461"/>
                </a:cubicBezTo>
                <a:cubicBezTo>
                  <a:pt x="2726172" y="3253507"/>
                  <a:pt x="2729218" y="3253507"/>
                  <a:pt x="2732264" y="3250461"/>
                </a:cubicBezTo>
                <a:cubicBezTo>
                  <a:pt x="2735310" y="3250461"/>
                  <a:pt x="2738356" y="3247415"/>
                  <a:pt x="2738356" y="3244369"/>
                </a:cubicBezTo>
                <a:cubicBezTo>
                  <a:pt x="2741402" y="3241323"/>
                  <a:pt x="2741402" y="3241323"/>
                  <a:pt x="2741402" y="3241323"/>
                </a:cubicBezTo>
                <a:cubicBezTo>
                  <a:pt x="2747495" y="3238277"/>
                  <a:pt x="2747495" y="3235231"/>
                  <a:pt x="2744448" y="3232185"/>
                </a:cubicBezTo>
                <a:cubicBezTo>
                  <a:pt x="2750541" y="3232185"/>
                  <a:pt x="2753587" y="3226093"/>
                  <a:pt x="2756633" y="3223047"/>
                </a:cubicBezTo>
                <a:cubicBezTo>
                  <a:pt x="2750541" y="3226093"/>
                  <a:pt x="2744448" y="3229139"/>
                  <a:pt x="2738356" y="3232185"/>
                </a:cubicBezTo>
                <a:cubicBezTo>
                  <a:pt x="2738356" y="3235231"/>
                  <a:pt x="2738356" y="3238277"/>
                  <a:pt x="2738356" y="3238277"/>
                </a:cubicBezTo>
                <a:cubicBezTo>
                  <a:pt x="2738356" y="3238277"/>
                  <a:pt x="2735310" y="3238277"/>
                  <a:pt x="2735310" y="3241323"/>
                </a:cubicBezTo>
                <a:cubicBezTo>
                  <a:pt x="2735310" y="3241323"/>
                  <a:pt x="2732264" y="3241323"/>
                  <a:pt x="2732264" y="3241323"/>
                </a:cubicBezTo>
                <a:cubicBezTo>
                  <a:pt x="2729218" y="3241323"/>
                  <a:pt x="2729218" y="3244369"/>
                  <a:pt x="2729218" y="3247415"/>
                </a:cubicBezTo>
                <a:cubicBezTo>
                  <a:pt x="2713988" y="3241323"/>
                  <a:pt x="2695711" y="3244369"/>
                  <a:pt x="2674389" y="3265692"/>
                </a:cubicBezTo>
                <a:cubicBezTo>
                  <a:pt x="2671343" y="3265692"/>
                  <a:pt x="2668297" y="3268738"/>
                  <a:pt x="2668297" y="3265692"/>
                </a:cubicBezTo>
                <a:cubicBezTo>
                  <a:pt x="2671343" y="3265692"/>
                  <a:pt x="2671343" y="3262646"/>
                  <a:pt x="2668297" y="3262646"/>
                </a:cubicBezTo>
                <a:cubicBezTo>
                  <a:pt x="2668297" y="3262646"/>
                  <a:pt x="2668297" y="3262646"/>
                  <a:pt x="2665251" y="3265692"/>
                </a:cubicBezTo>
                <a:cubicBezTo>
                  <a:pt x="2665251" y="3265692"/>
                  <a:pt x="2662205" y="3265692"/>
                  <a:pt x="2662205" y="3265692"/>
                </a:cubicBezTo>
                <a:cubicBezTo>
                  <a:pt x="2669820" y="3256554"/>
                  <a:pt x="2677435" y="3249700"/>
                  <a:pt x="2686573" y="3243989"/>
                </a:cubicBezTo>
                <a:lnTo>
                  <a:pt x="2717034" y="3230489"/>
                </a:lnTo>
                <a:lnTo>
                  <a:pt x="2717034" y="3232185"/>
                </a:lnTo>
                <a:cubicBezTo>
                  <a:pt x="2720080" y="3232185"/>
                  <a:pt x="2720080" y="3232185"/>
                  <a:pt x="2720080" y="3229139"/>
                </a:cubicBezTo>
                <a:cubicBezTo>
                  <a:pt x="2726172" y="3229139"/>
                  <a:pt x="2726172" y="3226093"/>
                  <a:pt x="2732264" y="3223047"/>
                </a:cubicBezTo>
                <a:cubicBezTo>
                  <a:pt x="2732264" y="3223047"/>
                  <a:pt x="2732264" y="3226093"/>
                  <a:pt x="2729218" y="3226093"/>
                </a:cubicBezTo>
                <a:cubicBezTo>
                  <a:pt x="2729218" y="3226093"/>
                  <a:pt x="2732264" y="3226093"/>
                  <a:pt x="2732264" y="3226093"/>
                </a:cubicBezTo>
                <a:cubicBezTo>
                  <a:pt x="2732264" y="3226093"/>
                  <a:pt x="2735310" y="3223047"/>
                  <a:pt x="2735310" y="3223047"/>
                </a:cubicBezTo>
                <a:cubicBezTo>
                  <a:pt x="2753587" y="3213909"/>
                  <a:pt x="2768817" y="3213909"/>
                  <a:pt x="2784047" y="3198679"/>
                </a:cubicBezTo>
                <a:cubicBezTo>
                  <a:pt x="2777955" y="3204771"/>
                  <a:pt x="2784047" y="3201725"/>
                  <a:pt x="2790139" y="3201725"/>
                </a:cubicBezTo>
                <a:cubicBezTo>
                  <a:pt x="2781001" y="3210863"/>
                  <a:pt x="2771863" y="3210863"/>
                  <a:pt x="2774909" y="3216955"/>
                </a:cubicBezTo>
                <a:cubicBezTo>
                  <a:pt x="2793185" y="3201725"/>
                  <a:pt x="2805370" y="3192586"/>
                  <a:pt x="2832784" y="3177356"/>
                </a:cubicBezTo>
                <a:cubicBezTo>
                  <a:pt x="2832784" y="3180402"/>
                  <a:pt x="2835830" y="3177356"/>
                  <a:pt x="2838876" y="3177356"/>
                </a:cubicBezTo>
                <a:cubicBezTo>
                  <a:pt x="2841923" y="3174310"/>
                  <a:pt x="2844969" y="3171264"/>
                  <a:pt x="2841923" y="3171264"/>
                </a:cubicBezTo>
                <a:cubicBezTo>
                  <a:pt x="2848015" y="3168218"/>
                  <a:pt x="2851061" y="3162126"/>
                  <a:pt x="2857153" y="3152988"/>
                </a:cubicBezTo>
                <a:cubicBezTo>
                  <a:pt x="2860199" y="3156034"/>
                  <a:pt x="2854107" y="3162126"/>
                  <a:pt x="2860199" y="3159080"/>
                </a:cubicBezTo>
                <a:cubicBezTo>
                  <a:pt x="2860199" y="3156034"/>
                  <a:pt x="2866291" y="3152988"/>
                  <a:pt x="2866291" y="3149942"/>
                </a:cubicBezTo>
                <a:cubicBezTo>
                  <a:pt x="2866291" y="3149942"/>
                  <a:pt x="2869337" y="3149942"/>
                  <a:pt x="2869337" y="3146896"/>
                </a:cubicBezTo>
                <a:cubicBezTo>
                  <a:pt x="2872383" y="3146896"/>
                  <a:pt x="2872383" y="3146896"/>
                  <a:pt x="2872383" y="3146896"/>
                </a:cubicBezTo>
                <a:cubicBezTo>
                  <a:pt x="2872383" y="3143850"/>
                  <a:pt x="2872383" y="3143850"/>
                  <a:pt x="2872383" y="3143850"/>
                </a:cubicBezTo>
                <a:cubicBezTo>
                  <a:pt x="2869337" y="3146896"/>
                  <a:pt x="2869337" y="3146896"/>
                  <a:pt x="2869337" y="3146896"/>
                </a:cubicBezTo>
                <a:cubicBezTo>
                  <a:pt x="2866291" y="3146896"/>
                  <a:pt x="2866291" y="3146896"/>
                  <a:pt x="2866291" y="3146896"/>
                </a:cubicBezTo>
                <a:cubicBezTo>
                  <a:pt x="2878475" y="3137758"/>
                  <a:pt x="2878475" y="3137758"/>
                  <a:pt x="2878475" y="3137758"/>
                </a:cubicBezTo>
                <a:cubicBezTo>
                  <a:pt x="2875429" y="3140804"/>
                  <a:pt x="2875429" y="3143850"/>
                  <a:pt x="2878475" y="3140804"/>
                </a:cubicBezTo>
                <a:cubicBezTo>
                  <a:pt x="2905890" y="3116435"/>
                  <a:pt x="2927212" y="3082929"/>
                  <a:pt x="2951581" y="3052468"/>
                </a:cubicBezTo>
                <a:cubicBezTo>
                  <a:pt x="2972903" y="3018962"/>
                  <a:pt x="2994226" y="2988501"/>
                  <a:pt x="3015548" y="2958041"/>
                </a:cubicBezTo>
                <a:cubicBezTo>
                  <a:pt x="3021640" y="2958041"/>
                  <a:pt x="3021640" y="2961087"/>
                  <a:pt x="3021640" y="2967179"/>
                </a:cubicBezTo>
                <a:cubicBezTo>
                  <a:pt x="3036871" y="2939765"/>
                  <a:pt x="3049055" y="2921488"/>
                  <a:pt x="3058193" y="2900166"/>
                </a:cubicBezTo>
                <a:cubicBezTo>
                  <a:pt x="3070377" y="2878844"/>
                  <a:pt x="3079516" y="2857522"/>
                  <a:pt x="3097792" y="2830107"/>
                </a:cubicBezTo>
                <a:cubicBezTo>
                  <a:pt x="3094746" y="2833153"/>
                  <a:pt x="3094746" y="2833153"/>
                  <a:pt x="3097792" y="2833153"/>
                </a:cubicBezTo>
                <a:cubicBezTo>
                  <a:pt x="3097792" y="2833153"/>
                  <a:pt x="3100838" y="2833153"/>
                  <a:pt x="3103884" y="2830107"/>
                </a:cubicBezTo>
                <a:cubicBezTo>
                  <a:pt x="3106930" y="2830107"/>
                  <a:pt x="3106930" y="2830107"/>
                  <a:pt x="3106930" y="2830107"/>
                </a:cubicBezTo>
                <a:cubicBezTo>
                  <a:pt x="3109976" y="2824015"/>
                  <a:pt x="3116068" y="2817923"/>
                  <a:pt x="3113022" y="2814877"/>
                </a:cubicBezTo>
                <a:cubicBezTo>
                  <a:pt x="3116068" y="2814877"/>
                  <a:pt x="3119114" y="2811831"/>
                  <a:pt x="3119114" y="2808785"/>
                </a:cubicBezTo>
                <a:cubicBezTo>
                  <a:pt x="3122160" y="2805739"/>
                  <a:pt x="3119114" y="2805739"/>
                  <a:pt x="3119114" y="2805739"/>
                </a:cubicBezTo>
                <a:cubicBezTo>
                  <a:pt x="3116068" y="2805739"/>
                  <a:pt x="3116068" y="2805739"/>
                  <a:pt x="3116068" y="2805739"/>
                </a:cubicBezTo>
                <a:cubicBezTo>
                  <a:pt x="3128253" y="2790509"/>
                  <a:pt x="3128253" y="2781370"/>
                  <a:pt x="3140437" y="2766140"/>
                </a:cubicBezTo>
                <a:cubicBezTo>
                  <a:pt x="3131299" y="2766140"/>
                  <a:pt x="3140437" y="2760048"/>
                  <a:pt x="3140437" y="2757002"/>
                </a:cubicBezTo>
                <a:cubicBezTo>
                  <a:pt x="3134345" y="2766140"/>
                  <a:pt x="3134345" y="2760048"/>
                  <a:pt x="3128253" y="2766140"/>
                </a:cubicBezTo>
                <a:cubicBezTo>
                  <a:pt x="3125207" y="2772232"/>
                  <a:pt x="3134345" y="2763094"/>
                  <a:pt x="3131299" y="2772232"/>
                </a:cubicBezTo>
                <a:cubicBezTo>
                  <a:pt x="3122160" y="2778324"/>
                  <a:pt x="3119114" y="2787462"/>
                  <a:pt x="3113022" y="2790509"/>
                </a:cubicBezTo>
                <a:cubicBezTo>
                  <a:pt x="3116068" y="2787462"/>
                  <a:pt x="3119114" y="2784416"/>
                  <a:pt x="3119114" y="2781370"/>
                </a:cubicBezTo>
                <a:cubicBezTo>
                  <a:pt x="3106930" y="2796601"/>
                  <a:pt x="3091700" y="2814877"/>
                  <a:pt x="3076470" y="2836199"/>
                </a:cubicBezTo>
                <a:cubicBezTo>
                  <a:pt x="3061239" y="2857522"/>
                  <a:pt x="3046009" y="2878844"/>
                  <a:pt x="3033825" y="2897120"/>
                </a:cubicBezTo>
                <a:cubicBezTo>
                  <a:pt x="3033825" y="2894074"/>
                  <a:pt x="3030779" y="2894074"/>
                  <a:pt x="3027732" y="2897120"/>
                </a:cubicBezTo>
                <a:cubicBezTo>
                  <a:pt x="3012502" y="2915396"/>
                  <a:pt x="3000318" y="2930627"/>
                  <a:pt x="2982042" y="2945857"/>
                </a:cubicBezTo>
                <a:cubicBezTo>
                  <a:pt x="2985088" y="2951949"/>
                  <a:pt x="2969857" y="2958041"/>
                  <a:pt x="2963765" y="2964133"/>
                </a:cubicBezTo>
                <a:cubicBezTo>
                  <a:pt x="2960719" y="2967179"/>
                  <a:pt x="2963765" y="2970225"/>
                  <a:pt x="2957673" y="2973271"/>
                </a:cubicBezTo>
                <a:cubicBezTo>
                  <a:pt x="2957673" y="2976317"/>
                  <a:pt x="2948535" y="2979363"/>
                  <a:pt x="2942443" y="2985455"/>
                </a:cubicBezTo>
                <a:cubicBezTo>
                  <a:pt x="2933304" y="2994594"/>
                  <a:pt x="2924166" y="3006778"/>
                  <a:pt x="2915028" y="3015916"/>
                </a:cubicBezTo>
                <a:cubicBezTo>
                  <a:pt x="2902844" y="3028100"/>
                  <a:pt x="2902844" y="3031146"/>
                  <a:pt x="2887613" y="3043330"/>
                </a:cubicBezTo>
                <a:cubicBezTo>
                  <a:pt x="2860199" y="3073791"/>
                  <a:pt x="2817554" y="3101205"/>
                  <a:pt x="2805370" y="3116435"/>
                </a:cubicBezTo>
                <a:cubicBezTo>
                  <a:pt x="2796232" y="3116435"/>
                  <a:pt x="2787093" y="3131666"/>
                  <a:pt x="2781001" y="3137758"/>
                </a:cubicBezTo>
                <a:cubicBezTo>
                  <a:pt x="2784047" y="3131666"/>
                  <a:pt x="2781001" y="3134712"/>
                  <a:pt x="2777955" y="3134712"/>
                </a:cubicBezTo>
                <a:cubicBezTo>
                  <a:pt x="2756633" y="3156034"/>
                  <a:pt x="2723126" y="3168218"/>
                  <a:pt x="2689619" y="3195633"/>
                </a:cubicBezTo>
                <a:cubicBezTo>
                  <a:pt x="2677435" y="3207817"/>
                  <a:pt x="2686573" y="3201725"/>
                  <a:pt x="2668297" y="3210863"/>
                </a:cubicBezTo>
                <a:cubicBezTo>
                  <a:pt x="2656113" y="3216955"/>
                  <a:pt x="2646974" y="3226093"/>
                  <a:pt x="2634790" y="3232185"/>
                </a:cubicBezTo>
                <a:cubicBezTo>
                  <a:pt x="2592145" y="3256553"/>
                  <a:pt x="2549500" y="3277876"/>
                  <a:pt x="2512948" y="3296152"/>
                </a:cubicBezTo>
                <a:cubicBezTo>
                  <a:pt x="2497717" y="3305290"/>
                  <a:pt x="2485533" y="3308336"/>
                  <a:pt x="2476395" y="3317474"/>
                </a:cubicBezTo>
                <a:cubicBezTo>
                  <a:pt x="2473349" y="3317474"/>
                  <a:pt x="2473349" y="3317474"/>
                  <a:pt x="2470303" y="3317474"/>
                </a:cubicBezTo>
                <a:cubicBezTo>
                  <a:pt x="2467257" y="3317474"/>
                  <a:pt x="2458118" y="3317474"/>
                  <a:pt x="2442888" y="3326612"/>
                </a:cubicBezTo>
                <a:cubicBezTo>
                  <a:pt x="2436796" y="3329659"/>
                  <a:pt x="2427658" y="3335751"/>
                  <a:pt x="2421566" y="3338797"/>
                </a:cubicBezTo>
                <a:cubicBezTo>
                  <a:pt x="2394151" y="3347935"/>
                  <a:pt x="2360644" y="3357073"/>
                  <a:pt x="2351506" y="3366211"/>
                </a:cubicBezTo>
                <a:cubicBezTo>
                  <a:pt x="2357598" y="3357073"/>
                  <a:pt x="2321045" y="3375349"/>
                  <a:pt x="2311907" y="3381441"/>
                </a:cubicBezTo>
                <a:cubicBezTo>
                  <a:pt x="2299723" y="3378395"/>
                  <a:pt x="2278401" y="3393625"/>
                  <a:pt x="2254032" y="3396672"/>
                </a:cubicBezTo>
                <a:cubicBezTo>
                  <a:pt x="2250986" y="3396672"/>
                  <a:pt x="2254032" y="3402764"/>
                  <a:pt x="2244894" y="3402764"/>
                </a:cubicBezTo>
                <a:cubicBezTo>
                  <a:pt x="2238802" y="3399718"/>
                  <a:pt x="2217479" y="3405810"/>
                  <a:pt x="2220525" y="3408856"/>
                </a:cubicBezTo>
                <a:cubicBezTo>
                  <a:pt x="2211387" y="3402764"/>
                  <a:pt x="2193111" y="3414948"/>
                  <a:pt x="2187019" y="3411902"/>
                </a:cubicBezTo>
                <a:cubicBezTo>
                  <a:pt x="2187019" y="3417994"/>
                  <a:pt x="2183973" y="3421040"/>
                  <a:pt x="2180926" y="3424086"/>
                </a:cubicBezTo>
                <a:cubicBezTo>
                  <a:pt x="2174834" y="3427132"/>
                  <a:pt x="2171788" y="3427132"/>
                  <a:pt x="2165696" y="3430178"/>
                </a:cubicBezTo>
                <a:cubicBezTo>
                  <a:pt x="2144374" y="3436270"/>
                  <a:pt x="2116959" y="3439316"/>
                  <a:pt x="2092591" y="3442362"/>
                </a:cubicBezTo>
                <a:cubicBezTo>
                  <a:pt x="2086498" y="3442362"/>
                  <a:pt x="2080406" y="3439316"/>
                  <a:pt x="2080406" y="3439316"/>
                </a:cubicBezTo>
                <a:cubicBezTo>
                  <a:pt x="2077360" y="3442362"/>
                  <a:pt x="2074314" y="3442362"/>
                  <a:pt x="2071268" y="3445408"/>
                </a:cubicBezTo>
                <a:cubicBezTo>
                  <a:pt x="2068222" y="3445408"/>
                  <a:pt x="2068222" y="3445408"/>
                  <a:pt x="2068222" y="3445408"/>
                </a:cubicBezTo>
                <a:cubicBezTo>
                  <a:pt x="2046900" y="3439316"/>
                  <a:pt x="2016439" y="3448454"/>
                  <a:pt x="1992070" y="3454546"/>
                </a:cubicBezTo>
                <a:cubicBezTo>
                  <a:pt x="1992070" y="3451500"/>
                  <a:pt x="1992070" y="3451500"/>
                  <a:pt x="1992070" y="3451500"/>
                </a:cubicBezTo>
                <a:cubicBezTo>
                  <a:pt x="1982932" y="3448454"/>
                  <a:pt x="1979886" y="3460638"/>
                  <a:pt x="1976840" y="3451500"/>
                </a:cubicBezTo>
                <a:cubicBezTo>
                  <a:pt x="1961610" y="3451500"/>
                  <a:pt x="1970748" y="3457592"/>
                  <a:pt x="1958564" y="3457592"/>
                </a:cubicBezTo>
                <a:cubicBezTo>
                  <a:pt x="1958564" y="3454546"/>
                  <a:pt x="1952472" y="3454546"/>
                  <a:pt x="1949426" y="3451500"/>
                </a:cubicBezTo>
                <a:cubicBezTo>
                  <a:pt x="1937241" y="3457592"/>
                  <a:pt x="1925057" y="3457592"/>
                  <a:pt x="1909827" y="3454546"/>
                </a:cubicBezTo>
                <a:cubicBezTo>
                  <a:pt x="1903735" y="3463685"/>
                  <a:pt x="1885458" y="3457592"/>
                  <a:pt x="1879366" y="3460638"/>
                </a:cubicBezTo>
                <a:cubicBezTo>
                  <a:pt x="1879366" y="3457592"/>
                  <a:pt x="1876320" y="3457592"/>
                  <a:pt x="1876320" y="3457592"/>
                </a:cubicBezTo>
                <a:cubicBezTo>
                  <a:pt x="1858044" y="3463685"/>
                  <a:pt x="1842813" y="3460638"/>
                  <a:pt x="1827583" y="3460638"/>
                </a:cubicBezTo>
                <a:cubicBezTo>
                  <a:pt x="1824537" y="3460638"/>
                  <a:pt x="1821491" y="3460638"/>
                  <a:pt x="1821491" y="3460638"/>
                </a:cubicBezTo>
                <a:cubicBezTo>
                  <a:pt x="1821491" y="3457592"/>
                  <a:pt x="1821491" y="3457592"/>
                  <a:pt x="1821491" y="3457592"/>
                </a:cubicBezTo>
                <a:cubicBezTo>
                  <a:pt x="1821491" y="3454546"/>
                  <a:pt x="1818445" y="3454546"/>
                  <a:pt x="1818445" y="3454546"/>
                </a:cubicBezTo>
                <a:cubicBezTo>
                  <a:pt x="1815399" y="3454546"/>
                  <a:pt x="1815399" y="3457592"/>
                  <a:pt x="1815399" y="3457592"/>
                </a:cubicBezTo>
                <a:cubicBezTo>
                  <a:pt x="1806261" y="3454546"/>
                  <a:pt x="1797122" y="3463685"/>
                  <a:pt x="1781892" y="3463685"/>
                </a:cubicBezTo>
                <a:cubicBezTo>
                  <a:pt x="1794076" y="3460638"/>
                  <a:pt x="1775800" y="3454546"/>
                  <a:pt x="1772754" y="3457592"/>
                </a:cubicBezTo>
                <a:cubicBezTo>
                  <a:pt x="1778846" y="3457592"/>
                  <a:pt x="1778846" y="3460638"/>
                  <a:pt x="1772754" y="3460638"/>
                </a:cubicBezTo>
                <a:cubicBezTo>
                  <a:pt x="1775800" y="3457592"/>
                  <a:pt x="1763616" y="3457592"/>
                  <a:pt x="1760570" y="3457592"/>
                </a:cubicBezTo>
                <a:cubicBezTo>
                  <a:pt x="1760570" y="3463685"/>
                  <a:pt x="1754477" y="3457592"/>
                  <a:pt x="1742293" y="3460638"/>
                </a:cubicBezTo>
                <a:cubicBezTo>
                  <a:pt x="1751431" y="3454546"/>
                  <a:pt x="1733155" y="3457592"/>
                  <a:pt x="1724017" y="3460638"/>
                </a:cubicBezTo>
                <a:cubicBezTo>
                  <a:pt x="1720971" y="3460638"/>
                  <a:pt x="1720971" y="3460638"/>
                  <a:pt x="1717925" y="3457592"/>
                </a:cubicBezTo>
                <a:cubicBezTo>
                  <a:pt x="1714879" y="3457592"/>
                  <a:pt x="1711833" y="3457592"/>
                  <a:pt x="1708786" y="3454546"/>
                </a:cubicBezTo>
                <a:cubicBezTo>
                  <a:pt x="1708786" y="3454546"/>
                  <a:pt x="1705740" y="3454546"/>
                  <a:pt x="1705740" y="3454546"/>
                </a:cubicBezTo>
                <a:cubicBezTo>
                  <a:pt x="1687464" y="3451500"/>
                  <a:pt x="1669188" y="3454546"/>
                  <a:pt x="1653957" y="3448454"/>
                </a:cubicBezTo>
                <a:cubicBezTo>
                  <a:pt x="1635681" y="3454546"/>
                  <a:pt x="1605220" y="3439316"/>
                  <a:pt x="1589990" y="3445408"/>
                </a:cubicBezTo>
                <a:cubicBezTo>
                  <a:pt x="1586944" y="3445408"/>
                  <a:pt x="1586944" y="3445408"/>
                  <a:pt x="1583898" y="3445408"/>
                </a:cubicBezTo>
                <a:cubicBezTo>
                  <a:pt x="1583898" y="3442362"/>
                  <a:pt x="1583898" y="3442362"/>
                  <a:pt x="1580852" y="3442362"/>
                </a:cubicBezTo>
                <a:cubicBezTo>
                  <a:pt x="1580852" y="3442362"/>
                  <a:pt x="1577806" y="3442362"/>
                  <a:pt x="1577806" y="3442362"/>
                </a:cubicBezTo>
                <a:cubicBezTo>
                  <a:pt x="1574760" y="3439316"/>
                  <a:pt x="1562575" y="3439316"/>
                  <a:pt x="1559529" y="3442362"/>
                </a:cubicBezTo>
                <a:cubicBezTo>
                  <a:pt x="1559529" y="3442362"/>
                  <a:pt x="1556483" y="3442362"/>
                  <a:pt x="1556483" y="3442362"/>
                </a:cubicBezTo>
                <a:cubicBezTo>
                  <a:pt x="1553437" y="3439316"/>
                  <a:pt x="1553437" y="3439316"/>
                  <a:pt x="1553437" y="3439316"/>
                </a:cubicBezTo>
                <a:cubicBezTo>
                  <a:pt x="1550391" y="3439316"/>
                  <a:pt x="1550391" y="3439316"/>
                  <a:pt x="1550391" y="3439316"/>
                </a:cubicBezTo>
                <a:cubicBezTo>
                  <a:pt x="1541253" y="3439316"/>
                  <a:pt x="1532115" y="3436270"/>
                  <a:pt x="1526023" y="3436270"/>
                </a:cubicBezTo>
                <a:cubicBezTo>
                  <a:pt x="1526023" y="3436270"/>
                  <a:pt x="1522976" y="3433224"/>
                  <a:pt x="1519930" y="3433224"/>
                </a:cubicBezTo>
                <a:cubicBezTo>
                  <a:pt x="1519930" y="3436270"/>
                  <a:pt x="1504700" y="3430178"/>
                  <a:pt x="1501654" y="3427132"/>
                </a:cubicBezTo>
                <a:cubicBezTo>
                  <a:pt x="1501654" y="3430178"/>
                  <a:pt x="1501654" y="3430178"/>
                  <a:pt x="1501654" y="3430178"/>
                </a:cubicBezTo>
                <a:cubicBezTo>
                  <a:pt x="1498608" y="3430178"/>
                  <a:pt x="1498608" y="3430178"/>
                  <a:pt x="1495562" y="3427132"/>
                </a:cubicBezTo>
                <a:cubicBezTo>
                  <a:pt x="1500131" y="3427132"/>
                  <a:pt x="1500893" y="3426371"/>
                  <a:pt x="1500512" y="3424848"/>
                </a:cubicBezTo>
                <a:lnTo>
                  <a:pt x="1498966" y="3419284"/>
                </a:lnTo>
                <a:lnTo>
                  <a:pt x="1507746" y="3421040"/>
                </a:lnTo>
                <a:cubicBezTo>
                  <a:pt x="1529069" y="3424086"/>
                  <a:pt x="1571714" y="3430178"/>
                  <a:pt x="1602174" y="3433224"/>
                </a:cubicBezTo>
                <a:cubicBezTo>
                  <a:pt x="1684418" y="3442362"/>
                  <a:pt x="1763616" y="3448454"/>
                  <a:pt x="1836721" y="3451500"/>
                </a:cubicBezTo>
                <a:cubicBezTo>
                  <a:pt x="1848905" y="3445408"/>
                  <a:pt x="1879366" y="3451500"/>
                  <a:pt x="1888504" y="3451500"/>
                </a:cubicBezTo>
                <a:cubicBezTo>
                  <a:pt x="1888504" y="3451500"/>
                  <a:pt x="1894596" y="3448454"/>
                  <a:pt x="1897642" y="3448454"/>
                </a:cubicBezTo>
                <a:cubicBezTo>
                  <a:pt x="1897642" y="3448454"/>
                  <a:pt x="1897642" y="3448454"/>
                  <a:pt x="1900689" y="3448454"/>
                </a:cubicBezTo>
                <a:cubicBezTo>
                  <a:pt x="1900689" y="3448454"/>
                  <a:pt x="1900689" y="3448454"/>
                  <a:pt x="1906781" y="3448454"/>
                </a:cubicBezTo>
                <a:cubicBezTo>
                  <a:pt x="1925057" y="3445408"/>
                  <a:pt x="1946380" y="3448454"/>
                  <a:pt x="1970748" y="3445408"/>
                </a:cubicBezTo>
                <a:cubicBezTo>
                  <a:pt x="1992070" y="3445408"/>
                  <a:pt x="2034715" y="3436270"/>
                  <a:pt x="2065176" y="3430178"/>
                </a:cubicBezTo>
                <a:cubicBezTo>
                  <a:pt x="2092591" y="3424086"/>
                  <a:pt x="2123051" y="3421040"/>
                  <a:pt x="2138282" y="3414948"/>
                </a:cubicBezTo>
                <a:cubicBezTo>
                  <a:pt x="2150466" y="3411902"/>
                  <a:pt x="2144374" y="3405810"/>
                  <a:pt x="2165696" y="3405810"/>
                </a:cubicBezTo>
                <a:cubicBezTo>
                  <a:pt x="2165696" y="3408856"/>
                  <a:pt x="2168742" y="3408856"/>
                  <a:pt x="2174834" y="3408856"/>
                </a:cubicBezTo>
                <a:cubicBezTo>
                  <a:pt x="2177880" y="3405810"/>
                  <a:pt x="2177880" y="3402764"/>
                  <a:pt x="2187019" y="3399718"/>
                </a:cubicBezTo>
                <a:cubicBezTo>
                  <a:pt x="2193111" y="3399718"/>
                  <a:pt x="2202249" y="3399718"/>
                  <a:pt x="2211387" y="3396672"/>
                </a:cubicBezTo>
                <a:cubicBezTo>
                  <a:pt x="2241848" y="3387533"/>
                  <a:pt x="2278401" y="3378395"/>
                  <a:pt x="2296677" y="3372303"/>
                </a:cubicBezTo>
                <a:cubicBezTo>
                  <a:pt x="2305815" y="3369257"/>
                  <a:pt x="2305815" y="3366211"/>
                  <a:pt x="2311907" y="3363165"/>
                </a:cubicBezTo>
                <a:cubicBezTo>
                  <a:pt x="2336276" y="3360119"/>
                  <a:pt x="2369782" y="3344889"/>
                  <a:pt x="2400243" y="3329659"/>
                </a:cubicBezTo>
                <a:cubicBezTo>
                  <a:pt x="2430704" y="3317474"/>
                  <a:pt x="2458118" y="3302244"/>
                  <a:pt x="2479441" y="3296152"/>
                </a:cubicBezTo>
                <a:cubicBezTo>
                  <a:pt x="2476395" y="3293106"/>
                  <a:pt x="2479441" y="3293106"/>
                  <a:pt x="2485533" y="3290060"/>
                </a:cubicBezTo>
                <a:cubicBezTo>
                  <a:pt x="2482487" y="3293106"/>
                  <a:pt x="2482487" y="3296152"/>
                  <a:pt x="2485533" y="3293106"/>
                </a:cubicBezTo>
                <a:cubicBezTo>
                  <a:pt x="2488579" y="3290060"/>
                  <a:pt x="2528178" y="3274830"/>
                  <a:pt x="2522086" y="3271784"/>
                </a:cubicBezTo>
                <a:cubicBezTo>
                  <a:pt x="2537316" y="3262646"/>
                  <a:pt x="2543408" y="3265692"/>
                  <a:pt x="2543408" y="3265692"/>
                </a:cubicBezTo>
                <a:cubicBezTo>
                  <a:pt x="2555592" y="3256553"/>
                  <a:pt x="2543408" y="3262646"/>
                  <a:pt x="2540362" y="3259599"/>
                </a:cubicBezTo>
                <a:cubicBezTo>
                  <a:pt x="2555592" y="3250461"/>
                  <a:pt x="2555592" y="3250461"/>
                  <a:pt x="2555592" y="3250461"/>
                </a:cubicBezTo>
                <a:cubicBezTo>
                  <a:pt x="2549500" y="3259599"/>
                  <a:pt x="2561685" y="3253507"/>
                  <a:pt x="2564731" y="3253507"/>
                </a:cubicBezTo>
                <a:cubicBezTo>
                  <a:pt x="2576915" y="3238277"/>
                  <a:pt x="2610422" y="3229139"/>
                  <a:pt x="2634790" y="3207817"/>
                </a:cubicBezTo>
                <a:cubicBezTo>
                  <a:pt x="2637836" y="3207817"/>
                  <a:pt x="2637836" y="3204771"/>
                  <a:pt x="2640882" y="3204771"/>
                </a:cubicBezTo>
                <a:cubicBezTo>
                  <a:pt x="2643928" y="3204771"/>
                  <a:pt x="2643928" y="3201725"/>
                  <a:pt x="2643928" y="3201725"/>
                </a:cubicBezTo>
                <a:cubicBezTo>
                  <a:pt x="2646974" y="3198679"/>
                  <a:pt x="2643928" y="3198679"/>
                  <a:pt x="2640882" y="3201725"/>
                </a:cubicBezTo>
                <a:cubicBezTo>
                  <a:pt x="2640882" y="3201725"/>
                  <a:pt x="2640882" y="3201725"/>
                  <a:pt x="2637836" y="3201725"/>
                </a:cubicBezTo>
                <a:cubicBezTo>
                  <a:pt x="2668297" y="3180402"/>
                  <a:pt x="2686573" y="3174310"/>
                  <a:pt x="2713988" y="3152988"/>
                </a:cubicBezTo>
                <a:cubicBezTo>
                  <a:pt x="2717034" y="3156034"/>
                  <a:pt x="2720080" y="3152988"/>
                  <a:pt x="2723126" y="3156034"/>
                </a:cubicBezTo>
                <a:cubicBezTo>
                  <a:pt x="2759679" y="3128620"/>
                  <a:pt x="2799278" y="3101205"/>
                  <a:pt x="2835830" y="3070745"/>
                </a:cubicBezTo>
                <a:cubicBezTo>
                  <a:pt x="2875429" y="3040284"/>
                  <a:pt x="2911982" y="3006778"/>
                  <a:pt x="2945489" y="2976317"/>
                </a:cubicBezTo>
                <a:cubicBezTo>
                  <a:pt x="2936351" y="2976317"/>
                  <a:pt x="2924166" y="2997640"/>
                  <a:pt x="2911982" y="3003732"/>
                </a:cubicBezTo>
                <a:cubicBezTo>
                  <a:pt x="2911982" y="3006778"/>
                  <a:pt x="2905890" y="3006778"/>
                  <a:pt x="2902844" y="3006778"/>
                </a:cubicBezTo>
                <a:cubicBezTo>
                  <a:pt x="2881521" y="3025054"/>
                  <a:pt x="2854107" y="3049422"/>
                  <a:pt x="2826692" y="3067699"/>
                </a:cubicBezTo>
                <a:cubicBezTo>
                  <a:pt x="2796232" y="3092067"/>
                  <a:pt x="2762725" y="3119481"/>
                  <a:pt x="2732264" y="3137758"/>
                </a:cubicBezTo>
                <a:cubicBezTo>
                  <a:pt x="2729218" y="3137758"/>
                  <a:pt x="2720080" y="3140804"/>
                  <a:pt x="2720080" y="3140804"/>
                </a:cubicBezTo>
                <a:cubicBezTo>
                  <a:pt x="2701804" y="3152988"/>
                  <a:pt x="2683527" y="3168218"/>
                  <a:pt x="2668297" y="3177356"/>
                </a:cubicBezTo>
                <a:cubicBezTo>
                  <a:pt x="2665251" y="3177356"/>
                  <a:pt x="2668297" y="3174310"/>
                  <a:pt x="2662205" y="3177356"/>
                </a:cubicBezTo>
                <a:cubicBezTo>
                  <a:pt x="2665251" y="3177356"/>
                  <a:pt x="2662205" y="3180402"/>
                  <a:pt x="2662205" y="3183448"/>
                </a:cubicBezTo>
                <a:cubicBezTo>
                  <a:pt x="2637836" y="3198679"/>
                  <a:pt x="2613468" y="3207817"/>
                  <a:pt x="2592145" y="3220001"/>
                </a:cubicBezTo>
                <a:cubicBezTo>
                  <a:pt x="2595191" y="3216955"/>
                  <a:pt x="2598237" y="3216955"/>
                  <a:pt x="2601283" y="3213909"/>
                </a:cubicBezTo>
                <a:cubicBezTo>
                  <a:pt x="2616514" y="3201725"/>
                  <a:pt x="2631744" y="3192586"/>
                  <a:pt x="2625652" y="3195633"/>
                </a:cubicBezTo>
                <a:cubicBezTo>
                  <a:pt x="2640882" y="3186494"/>
                  <a:pt x="2659159" y="3171264"/>
                  <a:pt x="2671343" y="3162126"/>
                </a:cubicBezTo>
                <a:cubicBezTo>
                  <a:pt x="2674389" y="3159080"/>
                  <a:pt x="2674389" y="3159080"/>
                  <a:pt x="2677435" y="3159080"/>
                </a:cubicBezTo>
                <a:cubicBezTo>
                  <a:pt x="2674389" y="3165172"/>
                  <a:pt x="2683527" y="3152988"/>
                  <a:pt x="2683527" y="3159080"/>
                </a:cubicBezTo>
                <a:cubicBezTo>
                  <a:pt x="2689619" y="3152988"/>
                  <a:pt x="2695711" y="3146896"/>
                  <a:pt x="2698757" y="3143850"/>
                </a:cubicBezTo>
                <a:cubicBezTo>
                  <a:pt x="2707896" y="3137758"/>
                  <a:pt x="2713988" y="3134712"/>
                  <a:pt x="2720080" y="3128620"/>
                </a:cubicBezTo>
                <a:cubicBezTo>
                  <a:pt x="2735310" y="3119481"/>
                  <a:pt x="2753587" y="3110343"/>
                  <a:pt x="2759679" y="3107297"/>
                </a:cubicBezTo>
                <a:cubicBezTo>
                  <a:pt x="2756633" y="3107297"/>
                  <a:pt x="2759679" y="3104251"/>
                  <a:pt x="2759679" y="3104251"/>
                </a:cubicBezTo>
                <a:cubicBezTo>
                  <a:pt x="2762725" y="3101205"/>
                  <a:pt x="2765771" y="3098159"/>
                  <a:pt x="2771863" y="3095113"/>
                </a:cubicBezTo>
                <a:cubicBezTo>
                  <a:pt x="2771863" y="3095113"/>
                  <a:pt x="2774909" y="3095113"/>
                  <a:pt x="2774909" y="3092067"/>
                </a:cubicBezTo>
                <a:cubicBezTo>
                  <a:pt x="2784047" y="3085975"/>
                  <a:pt x="2793185" y="3079883"/>
                  <a:pt x="2799278" y="3073791"/>
                </a:cubicBezTo>
                <a:cubicBezTo>
                  <a:pt x="2808416" y="3067699"/>
                  <a:pt x="2817554" y="3064653"/>
                  <a:pt x="2811462" y="3064653"/>
                </a:cubicBezTo>
                <a:cubicBezTo>
                  <a:pt x="2820600" y="3055514"/>
                  <a:pt x="2832784" y="3046376"/>
                  <a:pt x="2848015" y="3037238"/>
                </a:cubicBezTo>
                <a:cubicBezTo>
                  <a:pt x="2851061" y="3034192"/>
                  <a:pt x="2857153" y="3028100"/>
                  <a:pt x="2863245" y="3025054"/>
                </a:cubicBezTo>
                <a:cubicBezTo>
                  <a:pt x="2863245" y="3025054"/>
                  <a:pt x="2866291" y="3025054"/>
                  <a:pt x="2866291" y="3025054"/>
                </a:cubicBezTo>
                <a:cubicBezTo>
                  <a:pt x="2866291" y="3022008"/>
                  <a:pt x="2869337" y="3022008"/>
                  <a:pt x="2869337" y="3022008"/>
                </a:cubicBezTo>
                <a:cubicBezTo>
                  <a:pt x="2869337" y="3018962"/>
                  <a:pt x="2869337" y="3018962"/>
                  <a:pt x="2869337" y="3018962"/>
                </a:cubicBezTo>
                <a:cubicBezTo>
                  <a:pt x="2869337" y="3018962"/>
                  <a:pt x="2869337" y="3018962"/>
                  <a:pt x="2872383" y="3018962"/>
                </a:cubicBezTo>
                <a:cubicBezTo>
                  <a:pt x="2893706" y="3000686"/>
                  <a:pt x="2915028" y="2982409"/>
                  <a:pt x="2930258" y="2967179"/>
                </a:cubicBezTo>
                <a:cubicBezTo>
                  <a:pt x="2933304" y="2967179"/>
                  <a:pt x="2936351" y="2967179"/>
                  <a:pt x="2936351" y="2964133"/>
                </a:cubicBezTo>
                <a:cubicBezTo>
                  <a:pt x="2939397" y="2964133"/>
                  <a:pt x="2939397" y="2964133"/>
                  <a:pt x="2939397" y="2964133"/>
                </a:cubicBezTo>
                <a:cubicBezTo>
                  <a:pt x="2939397" y="2964133"/>
                  <a:pt x="2942443" y="2964133"/>
                  <a:pt x="2942443" y="2961087"/>
                </a:cubicBezTo>
                <a:cubicBezTo>
                  <a:pt x="2942443" y="2958041"/>
                  <a:pt x="2942443" y="2958041"/>
                  <a:pt x="2942443" y="2958041"/>
                </a:cubicBezTo>
                <a:cubicBezTo>
                  <a:pt x="2951581" y="2948903"/>
                  <a:pt x="2972903" y="2930627"/>
                  <a:pt x="2963765" y="2933673"/>
                </a:cubicBezTo>
                <a:cubicBezTo>
                  <a:pt x="2963765" y="2933673"/>
                  <a:pt x="2963765" y="2933673"/>
                  <a:pt x="2966811" y="2930627"/>
                </a:cubicBezTo>
                <a:cubicBezTo>
                  <a:pt x="2969857" y="2930627"/>
                  <a:pt x="2969857" y="2924535"/>
                  <a:pt x="2969857" y="2924535"/>
                </a:cubicBezTo>
                <a:lnTo>
                  <a:pt x="2963892" y="2924535"/>
                </a:lnTo>
                <a:lnTo>
                  <a:pt x="2970238" y="2918442"/>
                </a:lnTo>
                <a:lnTo>
                  <a:pt x="2972903" y="2909305"/>
                </a:lnTo>
                <a:lnTo>
                  <a:pt x="2972904" y="2909304"/>
                </a:lnTo>
                <a:lnTo>
                  <a:pt x="2983565" y="2903593"/>
                </a:lnTo>
                <a:cubicBezTo>
                  <a:pt x="2986611" y="2900166"/>
                  <a:pt x="2989657" y="2895597"/>
                  <a:pt x="2994226" y="2891028"/>
                </a:cubicBezTo>
                <a:cubicBezTo>
                  <a:pt x="2994226" y="2891028"/>
                  <a:pt x="2997272" y="2891028"/>
                  <a:pt x="2997272" y="2891028"/>
                </a:cubicBezTo>
                <a:cubicBezTo>
                  <a:pt x="2997272" y="2887982"/>
                  <a:pt x="3000318" y="2887982"/>
                  <a:pt x="2997272" y="2887982"/>
                </a:cubicBezTo>
                <a:cubicBezTo>
                  <a:pt x="2997272" y="2887982"/>
                  <a:pt x="2997272" y="2887982"/>
                  <a:pt x="2997272" y="2884936"/>
                </a:cubicBezTo>
                <a:cubicBezTo>
                  <a:pt x="3000318" y="2881890"/>
                  <a:pt x="3003364" y="2881890"/>
                  <a:pt x="3006410" y="2881890"/>
                </a:cubicBezTo>
                <a:cubicBezTo>
                  <a:pt x="3003364" y="2884936"/>
                  <a:pt x="3003364" y="2884936"/>
                  <a:pt x="3003364" y="2884936"/>
                </a:cubicBezTo>
                <a:cubicBezTo>
                  <a:pt x="3000318" y="2887982"/>
                  <a:pt x="3000318" y="2891028"/>
                  <a:pt x="3000318" y="2891028"/>
                </a:cubicBezTo>
                <a:cubicBezTo>
                  <a:pt x="3003364" y="2891028"/>
                  <a:pt x="3006410" y="2891028"/>
                  <a:pt x="3006410" y="2887982"/>
                </a:cubicBezTo>
                <a:cubicBezTo>
                  <a:pt x="3009456" y="2887982"/>
                  <a:pt x="3009456" y="2887982"/>
                  <a:pt x="3009456" y="2887982"/>
                </a:cubicBezTo>
                <a:cubicBezTo>
                  <a:pt x="3009456" y="2891028"/>
                  <a:pt x="2994226" y="2900166"/>
                  <a:pt x="2997272" y="2903212"/>
                </a:cubicBezTo>
                <a:cubicBezTo>
                  <a:pt x="3024686" y="2872752"/>
                  <a:pt x="3061239" y="2839245"/>
                  <a:pt x="3091700" y="2805739"/>
                </a:cubicBezTo>
                <a:cubicBezTo>
                  <a:pt x="3094746" y="2802693"/>
                  <a:pt x="3097792" y="2796601"/>
                  <a:pt x="3100838" y="2793555"/>
                </a:cubicBezTo>
                <a:cubicBezTo>
                  <a:pt x="3100838" y="2790509"/>
                  <a:pt x="3100838" y="2793555"/>
                  <a:pt x="3103884" y="2790509"/>
                </a:cubicBezTo>
                <a:cubicBezTo>
                  <a:pt x="3128253" y="2763094"/>
                  <a:pt x="3155667" y="2726542"/>
                  <a:pt x="3180036" y="2686943"/>
                </a:cubicBezTo>
                <a:cubicBezTo>
                  <a:pt x="3183082" y="2683897"/>
                  <a:pt x="3186128" y="2683897"/>
                  <a:pt x="3186128" y="2680851"/>
                </a:cubicBezTo>
                <a:cubicBezTo>
                  <a:pt x="3186128" y="2683897"/>
                  <a:pt x="3186128" y="2686943"/>
                  <a:pt x="3180036" y="2689989"/>
                </a:cubicBezTo>
                <a:cubicBezTo>
                  <a:pt x="3183082" y="2689989"/>
                  <a:pt x="3183082" y="2693035"/>
                  <a:pt x="3180036" y="2696081"/>
                </a:cubicBezTo>
                <a:cubicBezTo>
                  <a:pt x="3176990" y="2693035"/>
                  <a:pt x="3173944" y="2705219"/>
                  <a:pt x="3173944" y="2708265"/>
                </a:cubicBezTo>
                <a:cubicBezTo>
                  <a:pt x="3173944" y="2708265"/>
                  <a:pt x="3170898" y="2708265"/>
                  <a:pt x="3170898" y="2711311"/>
                </a:cubicBezTo>
                <a:cubicBezTo>
                  <a:pt x="3170898" y="2711311"/>
                  <a:pt x="3170898" y="2714357"/>
                  <a:pt x="3170898" y="2714357"/>
                </a:cubicBezTo>
                <a:cubicBezTo>
                  <a:pt x="3167851" y="2723496"/>
                  <a:pt x="3155667" y="2744818"/>
                  <a:pt x="3158713" y="2741772"/>
                </a:cubicBezTo>
                <a:cubicBezTo>
                  <a:pt x="3158713" y="2738726"/>
                  <a:pt x="3161759" y="2738726"/>
                  <a:pt x="3161759" y="2735680"/>
                </a:cubicBezTo>
                <a:cubicBezTo>
                  <a:pt x="3161759" y="2738726"/>
                  <a:pt x="3161759" y="2741772"/>
                  <a:pt x="3161759" y="2741772"/>
                </a:cubicBezTo>
                <a:cubicBezTo>
                  <a:pt x="3161759" y="2741772"/>
                  <a:pt x="3164805" y="2741772"/>
                  <a:pt x="3167851" y="2738726"/>
                </a:cubicBezTo>
                <a:cubicBezTo>
                  <a:pt x="3167851" y="2738726"/>
                  <a:pt x="3167851" y="2738726"/>
                  <a:pt x="3167851" y="2741772"/>
                </a:cubicBezTo>
                <a:cubicBezTo>
                  <a:pt x="3167851" y="2741772"/>
                  <a:pt x="3164805" y="2741772"/>
                  <a:pt x="3164805" y="2744818"/>
                </a:cubicBezTo>
                <a:cubicBezTo>
                  <a:pt x="3164805" y="2744818"/>
                  <a:pt x="3164805" y="2744818"/>
                  <a:pt x="3164805" y="2747864"/>
                </a:cubicBezTo>
                <a:cubicBezTo>
                  <a:pt x="3158713" y="2757002"/>
                  <a:pt x="3155667" y="2763094"/>
                  <a:pt x="3155667" y="2766140"/>
                </a:cubicBezTo>
                <a:cubicBezTo>
                  <a:pt x="3155667" y="2769186"/>
                  <a:pt x="3155667" y="2769186"/>
                  <a:pt x="3155667" y="2769186"/>
                </a:cubicBezTo>
                <a:cubicBezTo>
                  <a:pt x="3155667" y="2769186"/>
                  <a:pt x="3155667" y="2769186"/>
                  <a:pt x="3158713" y="2766140"/>
                </a:cubicBezTo>
                <a:cubicBezTo>
                  <a:pt x="3155667" y="2769186"/>
                  <a:pt x="3158713" y="2769186"/>
                  <a:pt x="3161759" y="2766140"/>
                </a:cubicBezTo>
                <a:cubicBezTo>
                  <a:pt x="3146529" y="2787462"/>
                  <a:pt x="3140437" y="2802693"/>
                  <a:pt x="3131299" y="2820969"/>
                </a:cubicBezTo>
                <a:cubicBezTo>
                  <a:pt x="3122160" y="2836199"/>
                  <a:pt x="3113022" y="2851429"/>
                  <a:pt x="3097792" y="2872752"/>
                </a:cubicBezTo>
                <a:cubicBezTo>
                  <a:pt x="3100838" y="2869706"/>
                  <a:pt x="3100838" y="2872752"/>
                  <a:pt x="3097792" y="2875798"/>
                </a:cubicBezTo>
                <a:cubicBezTo>
                  <a:pt x="3097792" y="2875798"/>
                  <a:pt x="3097792" y="2875798"/>
                  <a:pt x="3094746" y="2875798"/>
                </a:cubicBezTo>
                <a:cubicBezTo>
                  <a:pt x="3094746" y="2875798"/>
                  <a:pt x="3094746" y="2878844"/>
                  <a:pt x="3094746" y="2878844"/>
                </a:cubicBezTo>
                <a:cubicBezTo>
                  <a:pt x="3091700" y="2881890"/>
                  <a:pt x="3091700" y="2881890"/>
                  <a:pt x="3091700" y="2881890"/>
                </a:cubicBezTo>
                <a:cubicBezTo>
                  <a:pt x="3085608" y="2891028"/>
                  <a:pt x="3085608" y="2891028"/>
                  <a:pt x="3085608" y="2891028"/>
                </a:cubicBezTo>
                <a:cubicBezTo>
                  <a:pt x="3088654" y="2891028"/>
                  <a:pt x="3085608" y="2894074"/>
                  <a:pt x="3085608" y="2897120"/>
                </a:cubicBezTo>
                <a:cubicBezTo>
                  <a:pt x="3091700" y="2891028"/>
                  <a:pt x="3088654" y="2891028"/>
                  <a:pt x="3091700" y="2884936"/>
                </a:cubicBezTo>
                <a:cubicBezTo>
                  <a:pt x="3091700" y="2884936"/>
                  <a:pt x="3094746" y="2884936"/>
                  <a:pt x="3094746" y="2884936"/>
                </a:cubicBezTo>
                <a:cubicBezTo>
                  <a:pt x="3094746" y="2884936"/>
                  <a:pt x="3094746" y="2884936"/>
                  <a:pt x="3094746" y="2887982"/>
                </a:cubicBezTo>
                <a:cubicBezTo>
                  <a:pt x="3097792" y="2887982"/>
                  <a:pt x="3097792" y="2884936"/>
                  <a:pt x="3097792" y="2884936"/>
                </a:cubicBezTo>
                <a:cubicBezTo>
                  <a:pt x="3097792" y="2884936"/>
                  <a:pt x="3097792" y="2881890"/>
                  <a:pt x="3097792" y="2881890"/>
                </a:cubicBezTo>
                <a:cubicBezTo>
                  <a:pt x="3100838" y="2878844"/>
                  <a:pt x="3100838" y="2878844"/>
                  <a:pt x="3100838" y="2878844"/>
                </a:cubicBezTo>
                <a:cubicBezTo>
                  <a:pt x="3103884" y="2875798"/>
                  <a:pt x="3103884" y="2866660"/>
                  <a:pt x="3106930" y="2869706"/>
                </a:cubicBezTo>
                <a:cubicBezTo>
                  <a:pt x="3113022" y="2866660"/>
                  <a:pt x="3103884" y="2866660"/>
                  <a:pt x="3106930" y="2863614"/>
                </a:cubicBezTo>
                <a:cubicBezTo>
                  <a:pt x="3109976" y="2860568"/>
                  <a:pt x="3109976" y="2863614"/>
                  <a:pt x="3113022" y="2863614"/>
                </a:cubicBezTo>
                <a:cubicBezTo>
                  <a:pt x="3116068" y="2857522"/>
                  <a:pt x="3122160" y="2842291"/>
                  <a:pt x="3122160" y="2842291"/>
                </a:cubicBezTo>
                <a:cubicBezTo>
                  <a:pt x="3128253" y="2830107"/>
                  <a:pt x="3143483" y="2811831"/>
                  <a:pt x="3146529" y="2805739"/>
                </a:cubicBezTo>
                <a:cubicBezTo>
                  <a:pt x="3149575" y="2802693"/>
                  <a:pt x="3146529" y="2805739"/>
                  <a:pt x="3143483" y="2805739"/>
                </a:cubicBezTo>
                <a:cubicBezTo>
                  <a:pt x="3146529" y="2805739"/>
                  <a:pt x="3149575" y="2799647"/>
                  <a:pt x="3149575" y="2799647"/>
                </a:cubicBezTo>
                <a:cubicBezTo>
                  <a:pt x="3149575" y="2799647"/>
                  <a:pt x="3149575" y="2793555"/>
                  <a:pt x="3149575" y="2793555"/>
                </a:cubicBezTo>
                <a:cubicBezTo>
                  <a:pt x="3152621" y="2790509"/>
                  <a:pt x="3152621" y="2796601"/>
                  <a:pt x="3152621" y="2793555"/>
                </a:cubicBezTo>
                <a:cubicBezTo>
                  <a:pt x="3158713" y="2790509"/>
                  <a:pt x="3152621" y="2784416"/>
                  <a:pt x="3158713" y="2787462"/>
                </a:cubicBezTo>
                <a:cubicBezTo>
                  <a:pt x="3161759" y="2775278"/>
                  <a:pt x="3170898" y="2750910"/>
                  <a:pt x="3180036" y="2744818"/>
                </a:cubicBezTo>
                <a:cubicBezTo>
                  <a:pt x="3180036" y="2747864"/>
                  <a:pt x="3176990" y="2747864"/>
                  <a:pt x="3173944" y="2744818"/>
                </a:cubicBezTo>
                <a:cubicBezTo>
                  <a:pt x="3189174" y="2723496"/>
                  <a:pt x="3207450" y="2689989"/>
                  <a:pt x="3210496" y="2677805"/>
                </a:cubicBezTo>
                <a:cubicBezTo>
                  <a:pt x="3213542" y="2671713"/>
                  <a:pt x="3237911" y="2638206"/>
                  <a:pt x="3237911" y="2622976"/>
                </a:cubicBezTo>
                <a:cubicBezTo>
                  <a:pt x="3240957" y="2616884"/>
                  <a:pt x="3237911" y="2622976"/>
                  <a:pt x="3240957" y="2622976"/>
                </a:cubicBezTo>
                <a:cubicBezTo>
                  <a:pt x="3240957" y="2613838"/>
                  <a:pt x="3253141" y="2595562"/>
                  <a:pt x="3259233" y="2586423"/>
                </a:cubicBezTo>
                <a:cubicBezTo>
                  <a:pt x="3259233" y="2586423"/>
                  <a:pt x="3256187" y="2592516"/>
                  <a:pt x="3259233" y="2595562"/>
                </a:cubicBezTo>
                <a:cubicBezTo>
                  <a:pt x="3265326" y="2574239"/>
                  <a:pt x="3262279" y="2580331"/>
                  <a:pt x="3256187" y="2583377"/>
                </a:cubicBezTo>
                <a:cubicBezTo>
                  <a:pt x="3268372" y="2559009"/>
                  <a:pt x="3268372" y="2555963"/>
                  <a:pt x="3280556" y="2543779"/>
                </a:cubicBezTo>
                <a:cubicBezTo>
                  <a:pt x="3280556" y="2543779"/>
                  <a:pt x="3283602" y="2540733"/>
                  <a:pt x="3283602" y="2540733"/>
                </a:cubicBezTo>
                <a:cubicBezTo>
                  <a:pt x="3283602" y="2540733"/>
                  <a:pt x="3283602" y="2540733"/>
                  <a:pt x="3283602" y="2537687"/>
                </a:cubicBezTo>
                <a:cubicBezTo>
                  <a:pt x="3283602" y="2537687"/>
                  <a:pt x="3280556" y="2537687"/>
                  <a:pt x="3280556" y="2537687"/>
                </a:cubicBezTo>
                <a:cubicBezTo>
                  <a:pt x="3280556" y="2537687"/>
                  <a:pt x="3280556" y="2534641"/>
                  <a:pt x="3283602" y="2531595"/>
                </a:cubicBezTo>
                <a:cubicBezTo>
                  <a:pt x="3283602" y="2531595"/>
                  <a:pt x="3283602" y="2531595"/>
                  <a:pt x="3283602" y="2534641"/>
                </a:cubicBezTo>
                <a:cubicBezTo>
                  <a:pt x="3283602" y="2534641"/>
                  <a:pt x="3283602" y="2534641"/>
                  <a:pt x="3286648" y="2534641"/>
                </a:cubicBezTo>
                <a:cubicBezTo>
                  <a:pt x="3286648" y="2531595"/>
                  <a:pt x="3286648" y="2531595"/>
                  <a:pt x="3286648" y="2528549"/>
                </a:cubicBezTo>
                <a:cubicBezTo>
                  <a:pt x="3289694" y="2525503"/>
                  <a:pt x="3289694" y="2525503"/>
                  <a:pt x="3289694" y="2525503"/>
                </a:cubicBezTo>
                <a:cubicBezTo>
                  <a:pt x="3292740" y="2522457"/>
                  <a:pt x="3298832" y="2507226"/>
                  <a:pt x="3289694" y="2516364"/>
                </a:cubicBezTo>
                <a:cubicBezTo>
                  <a:pt x="3292740" y="2513318"/>
                  <a:pt x="3292740" y="2513318"/>
                  <a:pt x="3292740" y="2510272"/>
                </a:cubicBezTo>
                <a:cubicBezTo>
                  <a:pt x="3292740" y="2510272"/>
                  <a:pt x="3289694" y="2510272"/>
                  <a:pt x="3289694" y="2513318"/>
                </a:cubicBezTo>
                <a:cubicBezTo>
                  <a:pt x="3289694" y="2513318"/>
                  <a:pt x="3286648" y="2513318"/>
                  <a:pt x="3286648" y="2516364"/>
                </a:cubicBezTo>
                <a:cubicBezTo>
                  <a:pt x="3286648" y="2513318"/>
                  <a:pt x="3286648" y="2510272"/>
                  <a:pt x="3286648" y="2510272"/>
                </a:cubicBezTo>
                <a:cubicBezTo>
                  <a:pt x="3289694" y="2507226"/>
                  <a:pt x="3292740" y="2501134"/>
                  <a:pt x="3295786" y="2491996"/>
                </a:cubicBezTo>
                <a:cubicBezTo>
                  <a:pt x="3301878" y="2479812"/>
                  <a:pt x="3307970" y="2467628"/>
                  <a:pt x="3311017" y="2458490"/>
                </a:cubicBezTo>
                <a:cubicBezTo>
                  <a:pt x="3311017" y="2455444"/>
                  <a:pt x="3314063" y="2455444"/>
                  <a:pt x="3314063" y="2455444"/>
                </a:cubicBezTo>
                <a:cubicBezTo>
                  <a:pt x="3314063" y="2455444"/>
                  <a:pt x="3314063" y="2452398"/>
                  <a:pt x="3314063" y="2452398"/>
                </a:cubicBezTo>
                <a:cubicBezTo>
                  <a:pt x="3314063" y="2446305"/>
                  <a:pt x="3317109" y="2440213"/>
                  <a:pt x="3320155" y="2437167"/>
                </a:cubicBezTo>
                <a:cubicBezTo>
                  <a:pt x="3320155" y="2434121"/>
                  <a:pt x="3323201" y="2428029"/>
                  <a:pt x="3323201" y="2424983"/>
                </a:cubicBezTo>
                <a:cubicBezTo>
                  <a:pt x="3326247" y="2418891"/>
                  <a:pt x="3332339" y="2409753"/>
                  <a:pt x="3335385" y="2403661"/>
                </a:cubicBezTo>
                <a:cubicBezTo>
                  <a:pt x="3338431" y="2403661"/>
                  <a:pt x="3338431" y="2403661"/>
                  <a:pt x="3338431" y="2403661"/>
                </a:cubicBezTo>
                <a:cubicBezTo>
                  <a:pt x="3338431" y="2400615"/>
                  <a:pt x="3338431" y="2400615"/>
                  <a:pt x="3338431" y="2397569"/>
                </a:cubicBezTo>
                <a:cubicBezTo>
                  <a:pt x="3341477" y="2394523"/>
                  <a:pt x="3338431" y="2394523"/>
                  <a:pt x="3338431" y="2394523"/>
                </a:cubicBezTo>
                <a:cubicBezTo>
                  <a:pt x="3335385" y="2397569"/>
                  <a:pt x="3335385" y="2397569"/>
                  <a:pt x="3335385" y="2397569"/>
                </a:cubicBezTo>
                <a:cubicBezTo>
                  <a:pt x="3338431" y="2391477"/>
                  <a:pt x="3347569" y="2382338"/>
                  <a:pt x="3344523" y="2376246"/>
                </a:cubicBezTo>
                <a:cubicBezTo>
                  <a:pt x="3347569" y="2376246"/>
                  <a:pt x="3347569" y="2376246"/>
                  <a:pt x="3347569" y="2373200"/>
                </a:cubicBezTo>
                <a:cubicBezTo>
                  <a:pt x="3350615" y="2370154"/>
                  <a:pt x="3347569" y="2370154"/>
                  <a:pt x="3347569" y="2370154"/>
                </a:cubicBezTo>
                <a:cubicBezTo>
                  <a:pt x="3353661" y="2361016"/>
                  <a:pt x="3347569" y="2351878"/>
                  <a:pt x="3353661" y="2348832"/>
                </a:cubicBezTo>
                <a:cubicBezTo>
                  <a:pt x="3353661" y="2351878"/>
                  <a:pt x="3353661" y="2351878"/>
                  <a:pt x="3353661" y="2351878"/>
                </a:cubicBezTo>
                <a:cubicBezTo>
                  <a:pt x="3350615" y="2357970"/>
                  <a:pt x="3350615" y="2361016"/>
                  <a:pt x="3353661" y="2361016"/>
                </a:cubicBezTo>
                <a:cubicBezTo>
                  <a:pt x="3353661" y="2361016"/>
                  <a:pt x="3356707" y="2357970"/>
                  <a:pt x="3356707" y="2354924"/>
                </a:cubicBezTo>
                <a:cubicBezTo>
                  <a:pt x="3359754" y="2351878"/>
                  <a:pt x="3359754" y="2351878"/>
                  <a:pt x="3359754" y="2351878"/>
                </a:cubicBezTo>
                <a:cubicBezTo>
                  <a:pt x="3365846" y="2351878"/>
                  <a:pt x="3362800" y="2361016"/>
                  <a:pt x="3356707" y="2364062"/>
                </a:cubicBezTo>
                <a:cubicBezTo>
                  <a:pt x="3362800" y="2361016"/>
                  <a:pt x="3359754" y="2376246"/>
                  <a:pt x="3362800" y="2367108"/>
                </a:cubicBezTo>
                <a:cubicBezTo>
                  <a:pt x="3356707" y="2361016"/>
                  <a:pt x="3374984" y="2357970"/>
                  <a:pt x="3371938" y="2345786"/>
                </a:cubicBezTo>
                <a:cubicBezTo>
                  <a:pt x="3374984" y="2342740"/>
                  <a:pt x="3374984" y="2342740"/>
                  <a:pt x="3374984" y="2342740"/>
                </a:cubicBezTo>
                <a:cubicBezTo>
                  <a:pt x="3374984" y="2342740"/>
                  <a:pt x="3374984" y="2339694"/>
                  <a:pt x="3374984" y="2339694"/>
                </a:cubicBezTo>
                <a:cubicBezTo>
                  <a:pt x="3378030" y="2336648"/>
                  <a:pt x="3374984" y="2336648"/>
                  <a:pt x="3374984" y="2336648"/>
                </a:cubicBezTo>
                <a:cubicBezTo>
                  <a:pt x="3374984" y="2339694"/>
                  <a:pt x="3371938" y="2339694"/>
                  <a:pt x="3371938" y="2339694"/>
                </a:cubicBezTo>
                <a:cubicBezTo>
                  <a:pt x="3371938" y="2336648"/>
                  <a:pt x="3374984" y="2330556"/>
                  <a:pt x="3371938" y="2330556"/>
                </a:cubicBezTo>
                <a:cubicBezTo>
                  <a:pt x="3368892" y="2333602"/>
                  <a:pt x="3371938" y="2327510"/>
                  <a:pt x="3368892" y="2327510"/>
                </a:cubicBezTo>
                <a:cubicBezTo>
                  <a:pt x="3365846" y="2333602"/>
                  <a:pt x="3365846" y="2336648"/>
                  <a:pt x="3362800" y="2342740"/>
                </a:cubicBezTo>
                <a:cubicBezTo>
                  <a:pt x="3362800" y="2339694"/>
                  <a:pt x="3362800" y="2339694"/>
                  <a:pt x="3362800" y="2339694"/>
                </a:cubicBezTo>
                <a:cubicBezTo>
                  <a:pt x="3362800" y="2336648"/>
                  <a:pt x="3362800" y="2333602"/>
                  <a:pt x="3359754" y="2333602"/>
                </a:cubicBezTo>
                <a:lnTo>
                  <a:pt x="3357128" y="2338854"/>
                </a:lnTo>
                <a:lnTo>
                  <a:pt x="3357469" y="2333221"/>
                </a:lnTo>
                <a:cubicBezTo>
                  <a:pt x="3358992" y="2329033"/>
                  <a:pt x="3361277" y="2324464"/>
                  <a:pt x="3362800" y="2318372"/>
                </a:cubicBezTo>
                <a:cubicBezTo>
                  <a:pt x="3350615" y="2336648"/>
                  <a:pt x="3359754" y="2315325"/>
                  <a:pt x="3353661" y="2309233"/>
                </a:cubicBezTo>
                <a:cubicBezTo>
                  <a:pt x="3356707" y="2306187"/>
                  <a:pt x="3356707" y="2312279"/>
                  <a:pt x="3356707" y="2312279"/>
                </a:cubicBezTo>
                <a:cubicBezTo>
                  <a:pt x="3359754" y="2312279"/>
                  <a:pt x="3359754" y="2312279"/>
                  <a:pt x="3359754" y="2312279"/>
                </a:cubicBezTo>
                <a:cubicBezTo>
                  <a:pt x="3359754" y="2315325"/>
                  <a:pt x="3359754" y="2315325"/>
                  <a:pt x="3362800" y="2312279"/>
                </a:cubicBezTo>
                <a:cubicBezTo>
                  <a:pt x="3362800" y="2312279"/>
                  <a:pt x="3362800" y="2309233"/>
                  <a:pt x="3362800" y="2306187"/>
                </a:cubicBezTo>
                <a:cubicBezTo>
                  <a:pt x="3362800" y="2303141"/>
                  <a:pt x="3362800" y="2303141"/>
                  <a:pt x="3362800" y="2303141"/>
                </a:cubicBezTo>
                <a:cubicBezTo>
                  <a:pt x="3365846" y="2300095"/>
                  <a:pt x="3368892" y="2303141"/>
                  <a:pt x="3368892" y="2297049"/>
                </a:cubicBezTo>
                <a:cubicBezTo>
                  <a:pt x="3368892" y="2300095"/>
                  <a:pt x="3368892" y="2300095"/>
                  <a:pt x="3368892" y="2303141"/>
                </a:cubicBezTo>
                <a:cubicBezTo>
                  <a:pt x="3368892" y="2306187"/>
                  <a:pt x="3371938" y="2306187"/>
                  <a:pt x="3371938" y="2303141"/>
                </a:cubicBezTo>
                <a:cubicBezTo>
                  <a:pt x="3374984" y="2303141"/>
                  <a:pt x="3374984" y="2300095"/>
                  <a:pt x="3374984" y="2297049"/>
                </a:cubicBezTo>
                <a:cubicBezTo>
                  <a:pt x="3374984" y="2294003"/>
                  <a:pt x="3374984" y="2294003"/>
                  <a:pt x="3374984" y="2290957"/>
                </a:cubicBezTo>
                <a:cubicBezTo>
                  <a:pt x="3374984" y="2284865"/>
                  <a:pt x="3371938" y="2278773"/>
                  <a:pt x="3368892" y="2284865"/>
                </a:cubicBezTo>
                <a:cubicBezTo>
                  <a:pt x="3368892" y="2281819"/>
                  <a:pt x="3368892" y="2281819"/>
                  <a:pt x="3365846" y="2281819"/>
                </a:cubicBezTo>
                <a:cubicBezTo>
                  <a:pt x="3365846" y="2281819"/>
                  <a:pt x="3365846" y="2281819"/>
                  <a:pt x="3362800" y="2284865"/>
                </a:cubicBezTo>
                <a:cubicBezTo>
                  <a:pt x="3362800" y="2281819"/>
                  <a:pt x="3365846" y="2275727"/>
                  <a:pt x="3365846" y="2269635"/>
                </a:cubicBezTo>
                <a:cubicBezTo>
                  <a:pt x="3365846" y="2275727"/>
                  <a:pt x="3362800" y="2281819"/>
                  <a:pt x="3365846" y="2278773"/>
                </a:cubicBezTo>
                <a:cubicBezTo>
                  <a:pt x="3371938" y="2275727"/>
                  <a:pt x="3365846" y="2269635"/>
                  <a:pt x="3371938" y="2266589"/>
                </a:cubicBezTo>
                <a:cubicBezTo>
                  <a:pt x="3374984" y="2266589"/>
                  <a:pt x="3374984" y="2266589"/>
                  <a:pt x="3374984" y="2266589"/>
                </a:cubicBezTo>
                <a:cubicBezTo>
                  <a:pt x="3374984" y="2266589"/>
                  <a:pt x="3374984" y="2266589"/>
                  <a:pt x="3374984" y="2263543"/>
                </a:cubicBezTo>
                <a:cubicBezTo>
                  <a:pt x="3374984" y="2263543"/>
                  <a:pt x="3374984" y="2263543"/>
                  <a:pt x="3374984" y="2260497"/>
                </a:cubicBezTo>
                <a:cubicBezTo>
                  <a:pt x="3371938" y="2260497"/>
                  <a:pt x="3371938" y="2260497"/>
                  <a:pt x="3371938" y="2260497"/>
                </a:cubicBezTo>
                <a:cubicBezTo>
                  <a:pt x="3374984" y="2257451"/>
                  <a:pt x="3374984" y="2257451"/>
                  <a:pt x="3378030" y="2254405"/>
                </a:cubicBezTo>
                <a:cubicBezTo>
                  <a:pt x="3374984" y="2248312"/>
                  <a:pt x="3378030" y="2242220"/>
                  <a:pt x="3378030" y="2236128"/>
                </a:cubicBezTo>
                <a:cubicBezTo>
                  <a:pt x="3378030" y="2239174"/>
                  <a:pt x="3378030" y="2242220"/>
                  <a:pt x="3378030" y="2242220"/>
                </a:cubicBezTo>
                <a:cubicBezTo>
                  <a:pt x="3381076" y="2230036"/>
                  <a:pt x="3378030" y="2233082"/>
                  <a:pt x="3384122" y="2223944"/>
                </a:cubicBezTo>
                <a:cubicBezTo>
                  <a:pt x="3384122" y="2226990"/>
                  <a:pt x="3387168" y="2226990"/>
                  <a:pt x="3387168" y="2226990"/>
                </a:cubicBezTo>
                <a:cubicBezTo>
                  <a:pt x="3387168" y="2226990"/>
                  <a:pt x="3387168" y="2223944"/>
                  <a:pt x="3387168" y="2223944"/>
                </a:cubicBezTo>
                <a:cubicBezTo>
                  <a:pt x="3390214" y="2223944"/>
                  <a:pt x="3390214" y="2223944"/>
                  <a:pt x="3390214" y="2223944"/>
                </a:cubicBezTo>
                <a:cubicBezTo>
                  <a:pt x="3384122" y="2242220"/>
                  <a:pt x="3390214" y="2226990"/>
                  <a:pt x="3393260" y="2226990"/>
                </a:cubicBezTo>
                <a:cubicBezTo>
                  <a:pt x="3390214" y="2236128"/>
                  <a:pt x="3387168" y="2245266"/>
                  <a:pt x="3387168" y="2254405"/>
                </a:cubicBezTo>
                <a:cubicBezTo>
                  <a:pt x="3384122" y="2254405"/>
                  <a:pt x="3384122" y="2254405"/>
                  <a:pt x="3384122" y="2254405"/>
                </a:cubicBezTo>
                <a:cubicBezTo>
                  <a:pt x="3381076" y="2260497"/>
                  <a:pt x="3381076" y="2263543"/>
                  <a:pt x="3381076" y="2266589"/>
                </a:cubicBezTo>
                <a:cubicBezTo>
                  <a:pt x="3384122" y="2260497"/>
                  <a:pt x="3384122" y="2257451"/>
                  <a:pt x="3387168" y="2257451"/>
                </a:cubicBezTo>
                <a:cubicBezTo>
                  <a:pt x="3384122" y="2266589"/>
                  <a:pt x="3387168" y="2266589"/>
                  <a:pt x="3384122" y="2272681"/>
                </a:cubicBezTo>
                <a:cubicBezTo>
                  <a:pt x="3384122" y="2272681"/>
                  <a:pt x="3384122" y="2275727"/>
                  <a:pt x="3381076" y="2275727"/>
                </a:cubicBezTo>
                <a:cubicBezTo>
                  <a:pt x="3381076" y="2278773"/>
                  <a:pt x="3381076" y="2278773"/>
                  <a:pt x="3381076" y="2278773"/>
                </a:cubicBezTo>
                <a:cubicBezTo>
                  <a:pt x="3381076" y="2281819"/>
                  <a:pt x="3381076" y="2284865"/>
                  <a:pt x="3384122" y="2281819"/>
                </a:cubicBezTo>
                <a:cubicBezTo>
                  <a:pt x="3387168" y="2278773"/>
                  <a:pt x="3387168" y="2278773"/>
                  <a:pt x="3387168" y="2278773"/>
                </a:cubicBezTo>
                <a:cubicBezTo>
                  <a:pt x="3390214" y="2278773"/>
                  <a:pt x="3390214" y="2275727"/>
                  <a:pt x="3390214" y="2272681"/>
                </a:cubicBezTo>
                <a:cubicBezTo>
                  <a:pt x="3390214" y="2269635"/>
                  <a:pt x="3390214" y="2269635"/>
                  <a:pt x="3390214" y="2269635"/>
                </a:cubicBezTo>
                <a:cubicBezTo>
                  <a:pt x="3387168" y="2269635"/>
                  <a:pt x="3387168" y="2269635"/>
                  <a:pt x="3387168" y="2269635"/>
                </a:cubicBezTo>
                <a:cubicBezTo>
                  <a:pt x="3387168" y="2260497"/>
                  <a:pt x="3396306" y="2239174"/>
                  <a:pt x="3396306" y="2226990"/>
                </a:cubicBezTo>
                <a:cubicBezTo>
                  <a:pt x="3399352" y="2223944"/>
                  <a:pt x="3399352" y="2223944"/>
                  <a:pt x="3399352" y="2223944"/>
                </a:cubicBezTo>
                <a:cubicBezTo>
                  <a:pt x="3399352" y="2223944"/>
                  <a:pt x="3399352" y="2223944"/>
                  <a:pt x="3399352" y="2220898"/>
                </a:cubicBezTo>
                <a:cubicBezTo>
                  <a:pt x="3399352" y="2220898"/>
                  <a:pt x="3399352" y="2217852"/>
                  <a:pt x="3399352" y="2217852"/>
                </a:cubicBezTo>
                <a:cubicBezTo>
                  <a:pt x="3399352" y="2211760"/>
                  <a:pt x="3402398" y="2202622"/>
                  <a:pt x="3405445" y="2199576"/>
                </a:cubicBezTo>
                <a:cubicBezTo>
                  <a:pt x="3402398" y="2199576"/>
                  <a:pt x="3402398" y="2199576"/>
                  <a:pt x="3402398" y="2199576"/>
                </a:cubicBezTo>
                <a:cubicBezTo>
                  <a:pt x="3405445" y="2196530"/>
                  <a:pt x="3405445" y="2196530"/>
                  <a:pt x="3405445" y="2196530"/>
                </a:cubicBezTo>
                <a:cubicBezTo>
                  <a:pt x="3405445" y="2196530"/>
                  <a:pt x="3408491" y="2193484"/>
                  <a:pt x="3408491" y="2190438"/>
                </a:cubicBezTo>
                <a:cubicBezTo>
                  <a:pt x="3408491" y="2190438"/>
                  <a:pt x="3408491" y="2187392"/>
                  <a:pt x="3405445" y="2187392"/>
                </a:cubicBezTo>
                <a:cubicBezTo>
                  <a:pt x="3408491" y="2156931"/>
                  <a:pt x="3417629" y="2141701"/>
                  <a:pt x="3414583" y="2120379"/>
                </a:cubicBezTo>
                <a:cubicBezTo>
                  <a:pt x="3417629" y="2120379"/>
                  <a:pt x="3417629" y="2117333"/>
                  <a:pt x="3417629" y="2114286"/>
                </a:cubicBezTo>
                <a:cubicBezTo>
                  <a:pt x="3417629" y="2114286"/>
                  <a:pt x="3417629" y="2111240"/>
                  <a:pt x="3417629" y="2111240"/>
                </a:cubicBezTo>
                <a:cubicBezTo>
                  <a:pt x="3414583" y="2111240"/>
                  <a:pt x="3414583" y="2111240"/>
                  <a:pt x="3414583" y="2111240"/>
                </a:cubicBezTo>
                <a:cubicBezTo>
                  <a:pt x="3420675" y="2108194"/>
                  <a:pt x="3420675" y="2099056"/>
                  <a:pt x="3420675" y="2092964"/>
                </a:cubicBezTo>
                <a:cubicBezTo>
                  <a:pt x="3420675" y="2092964"/>
                  <a:pt x="3420675" y="2089918"/>
                  <a:pt x="3420675" y="2089918"/>
                </a:cubicBezTo>
                <a:cubicBezTo>
                  <a:pt x="3423721" y="2086872"/>
                  <a:pt x="3423721" y="2086872"/>
                  <a:pt x="3420675" y="2083826"/>
                </a:cubicBezTo>
                <a:cubicBezTo>
                  <a:pt x="3420675" y="2080780"/>
                  <a:pt x="3420675" y="2080780"/>
                  <a:pt x="3420675" y="2080780"/>
                </a:cubicBezTo>
                <a:cubicBezTo>
                  <a:pt x="3420675" y="2080780"/>
                  <a:pt x="3423721" y="2080780"/>
                  <a:pt x="3423721" y="2077734"/>
                </a:cubicBezTo>
                <a:cubicBezTo>
                  <a:pt x="3423721" y="2077734"/>
                  <a:pt x="3423721" y="2077734"/>
                  <a:pt x="3423721" y="2074688"/>
                </a:cubicBezTo>
                <a:cubicBezTo>
                  <a:pt x="3420675" y="2068596"/>
                  <a:pt x="3429813" y="2056412"/>
                  <a:pt x="3423721" y="2056412"/>
                </a:cubicBezTo>
                <a:cubicBezTo>
                  <a:pt x="3423721" y="2056412"/>
                  <a:pt x="3423721" y="2056412"/>
                  <a:pt x="3423721" y="2053366"/>
                </a:cubicBezTo>
                <a:cubicBezTo>
                  <a:pt x="3423721" y="2050320"/>
                  <a:pt x="3423721" y="2047274"/>
                  <a:pt x="3423721" y="2047274"/>
                </a:cubicBezTo>
                <a:cubicBezTo>
                  <a:pt x="3423721" y="2047274"/>
                  <a:pt x="3423721" y="2044228"/>
                  <a:pt x="3423721" y="2044228"/>
                </a:cubicBezTo>
                <a:cubicBezTo>
                  <a:pt x="3429813" y="2041181"/>
                  <a:pt x="3423721" y="2028997"/>
                  <a:pt x="3423721" y="2022905"/>
                </a:cubicBezTo>
                <a:cubicBezTo>
                  <a:pt x="3423721" y="2013767"/>
                  <a:pt x="3429813" y="2019859"/>
                  <a:pt x="3429813" y="2010721"/>
                </a:cubicBezTo>
                <a:cubicBezTo>
                  <a:pt x="3429813" y="2010721"/>
                  <a:pt x="3429813" y="2007675"/>
                  <a:pt x="3432859" y="2007675"/>
                </a:cubicBezTo>
                <a:cubicBezTo>
                  <a:pt x="3432859" y="2007675"/>
                  <a:pt x="3432859" y="2004629"/>
                  <a:pt x="3432859" y="2004629"/>
                </a:cubicBezTo>
                <a:cubicBezTo>
                  <a:pt x="3432859" y="2001583"/>
                  <a:pt x="3432859" y="2001583"/>
                  <a:pt x="3429813" y="2004629"/>
                </a:cubicBezTo>
                <a:cubicBezTo>
                  <a:pt x="3429813" y="2004629"/>
                  <a:pt x="3429813" y="2004629"/>
                  <a:pt x="3429813" y="2007675"/>
                </a:cubicBezTo>
                <a:cubicBezTo>
                  <a:pt x="3426767" y="2001583"/>
                  <a:pt x="3429813" y="1995491"/>
                  <a:pt x="3426767" y="1995491"/>
                </a:cubicBezTo>
                <a:cubicBezTo>
                  <a:pt x="3429813" y="1986353"/>
                  <a:pt x="3429813" y="1995491"/>
                  <a:pt x="3432859" y="1995491"/>
                </a:cubicBezTo>
                <a:lnTo>
                  <a:pt x="3435810" y="1998442"/>
                </a:lnTo>
                <a:lnTo>
                  <a:pt x="3434763" y="2030901"/>
                </a:lnTo>
                <a:cubicBezTo>
                  <a:pt x="3435144" y="2040420"/>
                  <a:pt x="3435905" y="2048797"/>
                  <a:pt x="3435905" y="2059458"/>
                </a:cubicBezTo>
                <a:cubicBezTo>
                  <a:pt x="3435905" y="2059458"/>
                  <a:pt x="3432859" y="2059458"/>
                  <a:pt x="3432859" y="2062504"/>
                </a:cubicBezTo>
                <a:cubicBezTo>
                  <a:pt x="3432859" y="2062504"/>
                  <a:pt x="3432859" y="2065550"/>
                  <a:pt x="3432859" y="2065550"/>
                </a:cubicBezTo>
                <a:cubicBezTo>
                  <a:pt x="3432859" y="2074688"/>
                  <a:pt x="3432859" y="2077734"/>
                  <a:pt x="3435905" y="2080780"/>
                </a:cubicBezTo>
                <a:cubicBezTo>
                  <a:pt x="3435905" y="2068596"/>
                  <a:pt x="3435905" y="2068596"/>
                  <a:pt x="3435905" y="2068596"/>
                </a:cubicBezTo>
                <a:cubicBezTo>
                  <a:pt x="3435905" y="2068596"/>
                  <a:pt x="3435905" y="2071642"/>
                  <a:pt x="3438951" y="2071642"/>
                </a:cubicBezTo>
                <a:cubicBezTo>
                  <a:pt x="3438951" y="2071642"/>
                  <a:pt x="3438951" y="2068596"/>
                  <a:pt x="3438951" y="2068596"/>
                </a:cubicBezTo>
                <a:cubicBezTo>
                  <a:pt x="3438951" y="2065550"/>
                  <a:pt x="3438951" y="2065550"/>
                  <a:pt x="3438951" y="2065550"/>
                </a:cubicBezTo>
                <a:cubicBezTo>
                  <a:pt x="3438951" y="2062504"/>
                  <a:pt x="3438951" y="2062504"/>
                  <a:pt x="3438951" y="2062504"/>
                </a:cubicBezTo>
                <a:cubicBezTo>
                  <a:pt x="3445043" y="2056412"/>
                  <a:pt x="3451135" y="2053366"/>
                  <a:pt x="3454182" y="2032043"/>
                </a:cubicBezTo>
                <a:cubicBezTo>
                  <a:pt x="3466366" y="2016813"/>
                  <a:pt x="3475504" y="1986353"/>
                  <a:pt x="3481596" y="1965030"/>
                </a:cubicBezTo>
                <a:cubicBezTo>
                  <a:pt x="3481596" y="1961984"/>
                  <a:pt x="3484642" y="1961984"/>
                  <a:pt x="3484642" y="1961984"/>
                </a:cubicBezTo>
                <a:cubicBezTo>
                  <a:pt x="3484642" y="1961984"/>
                  <a:pt x="3487688" y="1961984"/>
                  <a:pt x="3487688" y="1958938"/>
                </a:cubicBezTo>
                <a:cubicBezTo>
                  <a:pt x="3487688" y="1958938"/>
                  <a:pt x="3487688" y="1961984"/>
                  <a:pt x="3490734" y="1961984"/>
                </a:cubicBezTo>
                <a:cubicBezTo>
                  <a:pt x="3490734" y="1955892"/>
                  <a:pt x="3490734" y="1952846"/>
                  <a:pt x="3490734" y="1952846"/>
                </a:cubicBezTo>
                <a:cubicBezTo>
                  <a:pt x="3496826" y="1934570"/>
                  <a:pt x="3499873" y="1910202"/>
                  <a:pt x="3502919" y="1894971"/>
                </a:cubicBezTo>
                <a:cubicBezTo>
                  <a:pt x="3505965" y="1891925"/>
                  <a:pt x="3505965" y="1898017"/>
                  <a:pt x="3505965" y="1901063"/>
                </a:cubicBezTo>
                <a:cubicBezTo>
                  <a:pt x="3509011" y="1891925"/>
                  <a:pt x="3515103" y="1855373"/>
                  <a:pt x="3524241" y="1864511"/>
                </a:cubicBezTo>
                <a:cubicBezTo>
                  <a:pt x="3524241" y="1870603"/>
                  <a:pt x="3524241" y="1870603"/>
                  <a:pt x="3524241" y="1870603"/>
                </a:cubicBezTo>
                <a:cubicBezTo>
                  <a:pt x="3524241" y="1873649"/>
                  <a:pt x="3524241" y="1873649"/>
                  <a:pt x="3524241" y="1873649"/>
                </a:cubicBezTo>
                <a:cubicBezTo>
                  <a:pt x="3524241" y="1873649"/>
                  <a:pt x="3527287" y="1873649"/>
                  <a:pt x="3527287" y="1870603"/>
                </a:cubicBezTo>
                <a:cubicBezTo>
                  <a:pt x="3527287" y="1864511"/>
                  <a:pt x="3527287" y="1864511"/>
                  <a:pt x="3527287" y="1864511"/>
                </a:cubicBezTo>
                <a:cubicBezTo>
                  <a:pt x="3530333" y="1876695"/>
                  <a:pt x="3527287" y="1894971"/>
                  <a:pt x="3527287" y="1913248"/>
                </a:cubicBezTo>
                <a:cubicBezTo>
                  <a:pt x="3542517" y="1928478"/>
                  <a:pt x="3554702" y="1876695"/>
                  <a:pt x="3557748" y="1834050"/>
                </a:cubicBezTo>
                <a:cubicBezTo>
                  <a:pt x="3560794" y="1831004"/>
                  <a:pt x="3563840" y="1834050"/>
                  <a:pt x="3569932" y="1824912"/>
                </a:cubicBezTo>
                <a:close/>
                <a:moveTo>
                  <a:pt x="3432859" y="1815774"/>
                </a:moveTo>
                <a:cubicBezTo>
                  <a:pt x="3432859" y="1840142"/>
                  <a:pt x="3432859" y="1849281"/>
                  <a:pt x="3435905" y="1870603"/>
                </a:cubicBezTo>
                <a:cubicBezTo>
                  <a:pt x="3441997" y="1867557"/>
                  <a:pt x="3445043" y="1879741"/>
                  <a:pt x="3445043" y="1894971"/>
                </a:cubicBezTo>
                <a:cubicBezTo>
                  <a:pt x="3445043" y="1910202"/>
                  <a:pt x="3445043" y="1925432"/>
                  <a:pt x="3448089" y="1925432"/>
                </a:cubicBezTo>
                <a:cubicBezTo>
                  <a:pt x="3451135" y="1940662"/>
                  <a:pt x="3445043" y="1961984"/>
                  <a:pt x="3441997" y="1977215"/>
                </a:cubicBezTo>
                <a:cubicBezTo>
                  <a:pt x="3441997" y="1974168"/>
                  <a:pt x="3441997" y="1974168"/>
                  <a:pt x="3438951" y="1974168"/>
                </a:cubicBezTo>
                <a:cubicBezTo>
                  <a:pt x="3438951" y="1974168"/>
                  <a:pt x="3438951" y="1977215"/>
                  <a:pt x="3438951" y="1977215"/>
                </a:cubicBezTo>
                <a:cubicBezTo>
                  <a:pt x="3435905" y="1989399"/>
                  <a:pt x="3435905" y="1989399"/>
                  <a:pt x="3435905" y="1989399"/>
                </a:cubicBezTo>
                <a:cubicBezTo>
                  <a:pt x="3435905" y="1992445"/>
                  <a:pt x="3435905" y="1992445"/>
                  <a:pt x="3435905" y="1992445"/>
                </a:cubicBezTo>
                <a:lnTo>
                  <a:pt x="3433003" y="1992445"/>
                </a:lnTo>
                <a:lnTo>
                  <a:pt x="3433240" y="1987447"/>
                </a:lnTo>
                <a:cubicBezTo>
                  <a:pt x="3432098" y="1982164"/>
                  <a:pt x="3427529" y="1983307"/>
                  <a:pt x="3429813" y="1974168"/>
                </a:cubicBezTo>
                <a:cubicBezTo>
                  <a:pt x="3432859" y="1974168"/>
                  <a:pt x="3432859" y="1974168"/>
                  <a:pt x="3432859" y="1971122"/>
                </a:cubicBezTo>
                <a:cubicBezTo>
                  <a:pt x="3432859" y="1968076"/>
                  <a:pt x="3432859" y="1968076"/>
                  <a:pt x="3432859" y="1968076"/>
                </a:cubicBezTo>
                <a:cubicBezTo>
                  <a:pt x="3435905" y="1968076"/>
                  <a:pt x="3435905" y="1968076"/>
                  <a:pt x="3435905" y="1965030"/>
                </a:cubicBezTo>
                <a:cubicBezTo>
                  <a:pt x="3435905" y="1965030"/>
                  <a:pt x="3435905" y="1965030"/>
                  <a:pt x="3435905" y="1961984"/>
                </a:cubicBezTo>
                <a:cubicBezTo>
                  <a:pt x="3432859" y="1961984"/>
                  <a:pt x="3432859" y="1965030"/>
                  <a:pt x="3432859" y="1961984"/>
                </a:cubicBezTo>
                <a:cubicBezTo>
                  <a:pt x="3432859" y="1952846"/>
                  <a:pt x="3435905" y="1943708"/>
                  <a:pt x="3429813" y="1937616"/>
                </a:cubicBezTo>
                <a:cubicBezTo>
                  <a:pt x="3432859" y="1940662"/>
                  <a:pt x="3432859" y="1940662"/>
                  <a:pt x="3432859" y="1937616"/>
                </a:cubicBezTo>
                <a:cubicBezTo>
                  <a:pt x="3435905" y="1934570"/>
                  <a:pt x="3432859" y="1931524"/>
                  <a:pt x="3432859" y="1931524"/>
                </a:cubicBezTo>
                <a:cubicBezTo>
                  <a:pt x="3432859" y="1931524"/>
                  <a:pt x="3432859" y="1931524"/>
                  <a:pt x="3432859" y="1928478"/>
                </a:cubicBezTo>
                <a:cubicBezTo>
                  <a:pt x="3438951" y="1919340"/>
                  <a:pt x="3429813" y="1910202"/>
                  <a:pt x="3435905" y="1898017"/>
                </a:cubicBezTo>
                <a:cubicBezTo>
                  <a:pt x="3432859" y="1898017"/>
                  <a:pt x="3432859" y="1898017"/>
                  <a:pt x="3432859" y="1898017"/>
                </a:cubicBezTo>
                <a:cubicBezTo>
                  <a:pt x="3435905" y="1898017"/>
                  <a:pt x="3435905" y="1894971"/>
                  <a:pt x="3435905" y="1894971"/>
                </a:cubicBezTo>
                <a:cubicBezTo>
                  <a:pt x="3435905" y="1891925"/>
                  <a:pt x="3435905" y="1891925"/>
                  <a:pt x="3432859" y="1891925"/>
                </a:cubicBezTo>
                <a:cubicBezTo>
                  <a:pt x="3432859" y="1882787"/>
                  <a:pt x="3432859" y="1873649"/>
                  <a:pt x="3432859" y="1873649"/>
                </a:cubicBezTo>
                <a:cubicBezTo>
                  <a:pt x="3432859" y="1864511"/>
                  <a:pt x="3429813" y="1879741"/>
                  <a:pt x="3429813" y="1864511"/>
                </a:cubicBezTo>
                <a:cubicBezTo>
                  <a:pt x="3432859" y="1867557"/>
                  <a:pt x="3435905" y="1864511"/>
                  <a:pt x="3432859" y="1861465"/>
                </a:cubicBezTo>
                <a:cubicBezTo>
                  <a:pt x="3429813" y="1858419"/>
                  <a:pt x="3426767" y="1873649"/>
                  <a:pt x="3426767" y="1858419"/>
                </a:cubicBezTo>
                <a:cubicBezTo>
                  <a:pt x="3426767" y="1858419"/>
                  <a:pt x="3426767" y="1858419"/>
                  <a:pt x="3429813" y="1858419"/>
                </a:cubicBezTo>
                <a:cubicBezTo>
                  <a:pt x="3429813" y="1858419"/>
                  <a:pt x="3429813" y="1858419"/>
                  <a:pt x="3429813" y="1855373"/>
                </a:cubicBezTo>
                <a:cubicBezTo>
                  <a:pt x="3429813" y="1855373"/>
                  <a:pt x="3429813" y="1852327"/>
                  <a:pt x="3429813" y="1852327"/>
                </a:cubicBezTo>
                <a:cubicBezTo>
                  <a:pt x="3429813" y="1849281"/>
                  <a:pt x="3429813" y="1849281"/>
                  <a:pt x="3429813" y="1849281"/>
                </a:cubicBezTo>
                <a:cubicBezTo>
                  <a:pt x="3429813" y="1846235"/>
                  <a:pt x="3429813" y="1846235"/>
                  <a:pt x="3429813" y="1846235"/>
                </a:cubicBezTo>
                <a:cubicBezTo>
                  <a:pt x="3432859" y="1846235"/>
                  <a:pt x="3432859" y="1843189"/>
                  <a:pt x="3432859" y="1840142"/>
                </a:cubicBezTo>
                <a:cubicBezTo>
                  <a:pt x="3429813" y="1840142"/>
                  <a:pt x="3429813" y="1837096"/>
                  <a:pt x="3429813" y="1834050"/>
                </a:cubicBezTo>
                <a:cubicBezTo>
                  <a:pt x="3432859" y="1831004"/>
                  <a:pt x="3432859" y="1821866"/>
                  <a:pt x="3432859" y="1815774"/>
                </a:cubicBezTo>
                <a:close/>
                <a:moveTo>
                  <a:pt x="146155" y="1782268"/>
                </a:moveTo>
                <a:lnTo>
                  <a:pt x="146155" y="1782268"/>
                </a:lnTo>
                <a:cubicBezTo>
                  <a:pt x="146155" y="1782268"/>
                  <a:pt x="146155" y="1782268"/>
                  <a:pt x="146155" y="1785314"/>
                </a:cubicBezTo>
                <a:lnTo>
                  <a:pt x="146155" y="1785314"/>
                </a:lnTo>
                <a:lnTo>
                  <a:pt x="146155" y="1784552"/>
                </a:lnTo>
                <a:close/>
                <a:moveTo>
                  <a:pt x="146155" y="1773129"/>
                </a:moveTo>
                <a:lnTo>
                  <a:pt x="146155" y="1782268"/>
                </a:lnTo>
                <a:lnTo>
                  <a:pt x="143109" y="1776176"/>
                </a:lnTo>
                <a:cubicBezTo>
                  <a:pt x="146155" y="1776176"/>
                  <a:pt x="146155" y="1773129"/>
                  <a:pt x="146155" y="1773129"/>
                </a:cubicBezTo>
                <a:close/>
                <a:moveTo>
                  <a:pt x="194892" y="1742669"/>
                </a:moveTo>
                <a:cubicBezTo>
                  <a:pt x="194892" y="1742669"/>
                  <a:pt x="194892" y="1745715"/>
                  <a:pt x="197938" y="1745715"/>
                </a:cubicBezTo>
                <a:cubicBezTo>
                  <a:pt x="194892" y="1745715"/>
                  <a:pt x="194892" y="1760945"/>
                  <a:pt x="194892" y="1748761"/>
                </a:cubicBezTo>
                <a:cubicBezTo>
                  <a:pt x="194892" y="1745715"/>
                  <a:pt x="194892" y="1745715"/>
                  <a:pt x="194892" y="1742669"/>
                </a:cubicBezTo>
                <a:close/>
                <a:moveTo>
                  <a:pt x="3402398" y="1599505"/>
                </a:moveTo>
                <a:cubicBezTo>
                  <a:pt x="3405445" y="1602551"/>
                  <a:pt x="3405445" y="1605597"/>
                  <a:pt x="3405445" y="1608643"/>
                </a:cubicBezTo>
                <a:cubicBezTo>
                  <a:pt x="3405445" y="1608643"/>
                  <a:pt x="3405445" y="1608643"/>
                  <a:pt x="3405445" y="1611689"/>
                </a:cubicBezTo>
                <a:cubicBezTo>
                  <a:pt x="3405445" y="1614735"/>
                  <a:pt x="3405445" y="1614735"/>
                  <a:pt x="3405445" y="1614735"/>
                </a:cubicBezTo>
                <a:lnTo>
                  <a:pt x="3405445" y="1617781"/>
                </a:lnTo>
                <a:cubicBezTo>
                  <a:pt x="3405445" y="1617781"/>
                  <a:pt x="3405445" y="1614735"/>
                  <a:pt x="3402398" y="1611689"/>
                </a:cubicBezTo>
                <a:cubicBezTo>
                  <a:pt x="3402398" y="1605597"/>
                  <a:pt x="3402398" y="1602551"/>
                  <a:pt x="3402398" y="1599505"/>
                </a:cubicBezTo>
                <a:close/>
                <a:moveTo>
                  <a:pt x="213169" y="1559906"/>
                </a:moveTo>
                <a:cubicBezTo>
                  <a:pt x="213169" y="1559906"/>
                  <a:pt x="216215" y="1559906"/>
                  <a:pt x="216215" y="1559906"/>
                </a:cubicBezTo>
                <a:cubicBezTo>
                  <a:pt x="216215" y="1562952"/>
                  <a:pt x="216215" y="1562952"/>
                  <a:pt x="216215" y="1562952"/>
                </a:cubicBezTo>
                <a:cubicBezTo>
                  <a:pt x="213169" y="1562952"/>
                  <a:pt x="213169" y="1559906"/>
                  <a:pt x="213169" y="1559906"/>
                </a:cubicBezTo>
                <a:close/>
                <a:moveTo>
                  <a:pt x="3295786" y="1209611"/>
                </a:moveTo>
                <a:cubicBezTo>
                  <a:pt x="3301878" y="1221795"/>
                  <a:pt x="3304924" y="1233979"/>
                  <a:pt x="3311017" y="1246164"/>
                </a:cubicBezTo>
                <a:cubicBezTo>
                  <a:pt x="3307970" y="1246164"/>
                  <a:pt x="3307970" y="1246164"/>
                  <a:pt x="3307970" y="1246164"/>
                </a:cubicBezTo>
                <a:cubicBezTo>
                  <a:pt x="3307970" y="1243118"/>
                  <a:pt x="3304924" y="1237026"/>
                  <a:pt x="3304924" y="1233979"/>
                </a:cubicBezTo>
                <a:cubicBezTo>
                  <a:pt x="3301878" y="1230933"/>
                  <a:pt x="3298832" y="1224841"/>
                  <a:pt x="3298832" y="1221795"/>
                </a:cubicBezTo>
                <a:cubicBezTo>
                  <a:pt x="3298832" y="1221795"/>
                  <a:pt x="3295786" y="1218749"/>
                  <a:pt x="3295786" y="1218749"/>
                </a:cubicBezTo>
                <a:cubicBezTo>
                  <a:pt x="3292740" y="1215703"/>
                  <a:pt x="3292740" y="1215703"/>
                  <a:pt x="3292740" y="1212657"/>
                </a:cubicBezTo>
                <a:cubicBezTo>
                  <a:pt x="3292740" y="1209611"/>
                  <a:pt x="3292740" y="1209611"/>
                  <a:pt x="3295786" y="1209611"/>
                </a:cubicBezTo>
                <a:close/>
                <a:moveTo>
                  <a:pt x="310643" y="1197427"/>
                </a:moveTo>
                <a:cubicBezTo>
                  <a:pt x="310643" y="1200473"/>
                  <a:pt x="310643" y="1200473"/>
                  <a:pt x="310643" y="1200473"/>
                </a:cubicBezTo>
                <a:cubicBezTo>
                  <a:pt x="310643" y="1200473"/>
                  <a:pt x="307597" y="1200473"/>
                  <a:pt x="307597" y="1200473"/>
                </a:cubicBezTo>
                <a:cubicBezTo>
                  <a:pt x="310643" y="1197427"/>
                  <a:pt x="310643" y="1197427"/>
                  <a:pt x="310643" y="1197427"/>
                </a:cubicBezTo>
                <a:close/>
                <a:moveTo>
                  <a:pt x="359989" y="1073148"/>
                </a:moveTo>
                <a:lnTo>
                  <a:pt x="359380" y="1075585"/>
                </a:lnTo>
                <a:cubicBezTo>
                  <a:pt x="359380" y="1075585"/>
                  <a:pt x="359380" y="1075585"/>
                  <a:pt x="356334" y="1078631"/>
                </a:cubicBezTo>
                <a:close/>
                <a:moveTo>
                  <a:pt x="500167" y="912807"/>
                </a:moveTo>
                <a:lnTo>
                  <a:pt x="493407" y="926329"/>
                </a:lnTo>
                <a:cubicBezTo>
                  <a:pt x="493407" y="926329"/>
                  <a:pt x="490360" y="926329"/>
                  <a:pt x="490360" y="926329"/>
                </a:cubicBezTo>
                <a:close/>
                <a:moveTo>
                  <a:pt x="504225" y="907212"/>
                </a:moveTo>
                <a:lnTo>
                  <a:pt x="500167" y="912807"/>
                </a:lnTo>
                <a:lnTo>
                  <a:pt x="502545" y="908053"/>
                </a:lnTo>
                <a:close/>
                <a:moveTo>
                  <a:pt x="3231819" y="834123"/>
                </a:moveTo>
                <a:lnTo>
                  <a:pt x="3234865" y="837994"/>
                </a:lnTo>
                <a:cubicBezTo>
                  <a:pt x="3234865" y="837994"/>
                  <a:pt x="3231819" y="834948"/>
                  <a:pt x="3231819" y="834948"/>
                </a:cubicBezTo>
                <a:close/>
                <a:moveTo>
                  <a:pt x="609157" y="819717"/>
                </a:moveTo>
                <a:lnTo>
                  <a:pt x="606111" y="822764"/>
                </a:lnTo>
                <a:lnTo>
                  <a:pt x="606111" y="822763"/>
                </a:lnTo>
                <a:cubicBezTo>
                  <a:pt x="606111" y="822763"/>
                  <a:pt x="609157" y="819717"/>
                  <a:pt x="609157" y="819717"/>
                </a:cubicBezTo>
                <a:close/>
                <a:moveTo>
                  <a:pt x="657894" y="676553"/>
                </a:moveTo>
                <a:lnTo>
                  <a:pt x="652411" y="680208"/>
                </a:lnTo>
                <a:lnTo>
                  <a:pt x="652563" y="679599"/>
                </a:lnTo>
                <a:cubicBezTo>
                  <a:pt x="653325" y="678838"/>
                  <a:pt x="654848" y="678076"/>
                  <a:pt x="657894" y="676553"/>
                </a:cubicBezTo>
                <a:close/>
                <a:moveTo>
                  <a:pt x="798013" y="566896"/>
                </a:moveTo>
                <a:cubicBezTo>
                  <a:pt x="794967" y="566896"/>
                  <a:pt x="794967" y="566896"/>
                  <a:pt x="794967" y="569942"/>
                </a:cubicBezTo>
                <a:lnTo>
                  <a:pt x="794246" y="569942"/>
                </a:lnTo>
                <a:close/>
                <a:moveTo>
                  <a:pt x="2957673" y="560803"/>
                </a:moveTo>
                <a:cubicBezTo>
                  <a:pt x="2960719" y="560803"/>
                  <a:pt x="2960719" y="560803"/>
                  <a:pt x="2960719" y="560803"/>
                </a:cubicBezTo>
                <a:cubicBezTo>
                  <a:pt x="2966811" y="563850"/>
                  <a:pt x="2966811" y="563850"/>
                  <a:pt x="2960719" y="563850"/>
                </a:cubicBezTo>
                <a:cubicBezTo>
                  <a:pt x="2957673" y="560803"/>
                  <a:pt x="2957673" y="560803"/>
                  <a:pt x="2957673" y="560803"/>
                </a:cubicBezTo>
                <a:close/>
                <a:moveTo>
                  <a:pt x="2960719" y="545573"/>
                </a:moveTo>
                <a:cubicBezTo>
                  <a:pt x="2960719" y="545573"/>
                  <a:pt x="2963765" y="545573"/>
                  <a:pt x="2963765" y="548619"/>
                </a:cubicBezTo>
                <a:cubicBezTo>
                  <a:pt x="2960719" y="548619"/>
                  <a:pt x="2960719" y="548619"/>
                  <a:pt x="2960719" y="548619"/>
                </a:cubicBezTo>
                <a:cubicBezTo>
                  <a:pt x="2960719" y="548619"/>
                  <a:pt x="2960719" y="545573"/>
                  <a:pt x="2960719" y="545573"/>
                </a:cubicBezTo>
                <a:close/>
                <a:moveTo>
                  <a:pt x="2605667" y="430493"/>
                </a:moveTo>
                <a:lnTo>
                  <a:pt x="2610422" y="432870"/>
                </a:lnTo>
                <a:cubicBezTo>
                  <a:pt x="2610422" y="432870"/>
                  <a:pt x="2610422" y="432870"/>
                  <a:pt x="2607376" y="432870"/>
                </a:cubicBezTo>
                <a:close/>
                <a:moveTo>
                  <a:pt x="950316" y="356718"/>
                </a:moveTo>
                <a:cubicBezTo>
                  <a:pt x="947270" y="356718"/>
                  <a:pt x="947270" y="356718"/>
                  <a:pt x="947270" y="359764"/>
                </a:cubicBezTo>
                <a:lnTo>
                  <a:pt x="946835" y="359329"/>
                </a:lnTo>
                <a:close/>
                <a:moveTo>
                  <a:pt x="2838876" y="332350"/>
                </a:moveTo>
                <a:cubicBezTo>
                  <a:pt x="2852584" y="339965"/>
                  <a:pt x="2866291" y="347580"/>
                  <a:pt x="2879237" y="354815"/>
                </a:cubicBezTo>
                <a:lnTo>
                  <a:pt x="2883236" y="357070"/>
                </a:lnTo>
                <a:lnTo>
                  <a:pt x="2926352" y="389311"/>
                </a:lnTo>
                <a:lnTo>
                  <a:pt x="2927212" y="390225"/>
                </a:lnTo>
                <a:lnTo>
                  <a:pt x="2932874" y="394188"/>
                </a:lnTo>
                <a:lnTo>
                  <a:pt x="2957794" y="412823"/>
                </a:lnTo>
                <a:cubicBezTo>
                  <a:pt x="3314939" y="707565"/>
                  <a:pt x="3556971" y="1136805"/>
                  <a:pt x="3606347" y="1622999"/>
                </a:cubicBezTo>
                <a:lnTo>
                  <a:pt x="3609220" y="1679900"/>
                </a:lnTo>
                <a:lnTo>
                  <a:pt x="3600393" y="1584275"/>
                </a:lnTo>
                <a:cubicBezTo>
                  <a:pt x="3569932" y="1368005"/>
                  <a:pt x="3502919" y="1163920"/>
                  <a:pt x="3402398" y="981158"/>
                </a:cubicBezTo>
                <a:cubicBezTo>
                  <a:pt x="3350615" y="877592"/>
                  <a:pt x="3283602" y="777073"/>
                  <a:pt x="3210496" y="682645"/>
                </a:cubicBezTo>
                <a:cubicBezTo>
                  <a:pt x="3213542" y="685691"/>
                  <a:pt x="3213542" y="685691"/>
                  <a:pt x="3216588" y="685691"/>
                </a:cubicBezTo>
                <a:cubicBezTo>
                  <a:pt x="3210496" y="676553"/>
                  <a:pt x="3195266" y="658277"/>
                  <a:pt x="3183082" y="643047"/>
                </a:cubicBezTo>
                <a:cubicBezTo>
                  <a:pt x="3173944" y="633909"/>
                  <a:pt x="3167851" y="624770"/>
                  <a:pt x="3161759" y="621724"/>
                </a:cubicBezTo>
                <a:cubicBezTo>
                  <a:pt x="3140437" y="600402"/>
                  <a:pt x="3119114" y="576034"/>
                  <a:pt x="3097792" y="554711"/>
                </a:cubicBezTo>
                <a:cubicBezTo>
                  <a:pt x="3091700" y="545573"/>
                  <a:pt x="3082562" y="536435"/>
                  <a:pt x="3073423" y="530343"/>
                </a:cubicBezTo>
                <a:cubicBezTo>
                  <a:pt x="3003364" y="457238"/>
                  <a:pt x="2924166" y="393271"/>
                  <a:pt x="2838876" y="332350"/>
                </a:cubicBezTo>
                <a:close/>
                <a:moveTo>
                  <a:pt x="1111758" y="294874"/>
                </a:moveTo>
                <a:lnTo>
                  <a:pt x="1111758" y="295798"/>
                </a:lnTo>
                <a:cubicBezTo>
                  <a:pt x="1111758" y="295798"/>
                  <a:pt x="1111758" y="295798"/>
                  <a:pt x="1108712" y="295798"/>
                </a:cubicBezTo>
                <a:close/>
                <a:moveTo>
                  <a:pt x="2178547" y="280139"/>
                </a:moveTo>
                <a:cubicBezTo>
                  <a:pt x="2178071" y="279806"/>
                  <a:pt x="2178642" y="279806"/>
                  <a:pt x="2180926" y="280567"/>
                </a:cubicBezTo>
                <a:lnTo>
                  <a:pt x="2178602" y="280161"/>
                </a:lnTo>
                <a:close/>
                <a:moveTo>
                  <a:pt x="1666142" y="237923"/>
                </a:moveTo>
                <a:lnTo>
                  <a:pt x="1666142" y="237923"/>
                </a:lnTo>
                <a:lnTo>
                  <a:pt x="1666139" y="237923"/>
                </a:lnTo>
                <a:close/>
                <a:moveTo>
                  <a:pt x="1702694" y="234877"/>
                </a:moveTo>
                <a:cubicBezTo>
                  <a:pt x="1699648" y="237923"/>
                  <a:pt x="1699648" y="237923"/>
                  <a:pt x="1699648" y="237923"/>
                </a:cubicBezTo>
                <a:cubicBezTo>
                  <a:pt x="1696602" y="237923"/>
                  <a:pt x="1696602" y="237923"/>
                  <a:pt x="1696602" y="237923"/>
                </a:cubicBezTo>
                <a:cubicBezTo>
                  <a:pt x="1690510" y="237923"/>
                  <a:pt x="1687464" y="237923"/>
                  <a:pt x="1684418" y="237923"/>
                </a:cubicBezTo>
                <a:cubicBezTo>
                  <a:pt x="1678326" y="237923"/>
                  <a:pt x="1675280" y="237923"/>
                  <a:pt x="1669188" y="237923"/>
                </a:cubicBezTo>
                <a:lnTo>
                  <a:pt x="1666142" y="237923"/>
                </a:lnTo>
                <a:close/>
                <a:moveTo>
                  <a:pt x="1705740" y="231831"/>
                </a:moveTo>
                <a:cubicBezTo>
                  <a:pt x="1708786" y="231831"/>
                  <a:pt x="1708786" y="231831"/>
                  <a:pt x="1708786" y="231831"/>
                </a:cubicBezTo>
                <a:cubicBezTo>
                  <a:pt x="1720971" y="234877"/>
                  <a:pt x="1742293" y="231831"/>
                  <a:pt x="1760570" y="231831"/>
                </a:cubicBezTo>
                <a:cubicBezTo>
                  <a:pt x="1754477" y="234877"/>
                  <a:pt x="1724017" y="231831"/>
                  <a:pt x="1724017" y="237923"/>
                </a:cubicBezTo>
                <a:lnTo>
                  <a:pt x="1720971" y="237923"/>
                </a:lnTo>
                <a:cubicBezTo>
                  <a:pt x="1717925" y="237923"/>
                  <a:pt x="1711833" y="237923"/>
                  <a:pt x="1708786" y="237923"/>
                </a:cubicBezTo>
                <a:cubicBezTo>
                  <a:pt x="1705740" y="240969"/>
                  <a:pt x="1705740" y="240969"/>
                  <a:pt x="1705740" y="240969"/>
                </a:cubicBezTo>
                <a:cubicBezTo>
                  <a:pt x="1705740" y="240969"/>
                  <a:pt x="1708786" y="244015"/>
                  <a:pt x="1708786" y="244015"/>
                </a:cubicBezTo>
                <a:cubicBezTo>
                  <a:pt x="1711833" y="244015"/>
                  <a:pt x="1711833" y="244015"/>
                  <a:pt x="1711833" y="244015"/>
                </a:cubicBezTo>
                <a:cubicBezTo>
                  <a:pt x="1711833" y="244015"/>
                  <a:pt x="1714879" y="240969"/>
                  <a:pt x="1714879" y="240969"/>
                </a:cubicBezTo>
                <a:cubicBezTo>
                  <a:pt x="1714879" y="240969"/>
                  <a:pt x="1717925" y="240969"/>
                  <a:pt x="1717925" y="240969"/>
                </a:cubicBezTo>
                <a:cubicBezTo>
                  <a:pt x="1720971" y="240969"/>
                  <a:pt x="1724017" y="240969"/>
                  <a:pt x="1730109" y="240969"/>
                </a:cubicBezTo>
                <a:cubicBezTo>
                  <a:pt x="1742293" y="240969"/>
                  <a:pt x="1730109" y="244015"/>
                  <a:pt x="1736201" y="244015"/>
                </a:cubicBezTo>
                <a:cubicBezTo>
                  <a:pt x="1742293" y="240969"/>
                  <a:pt x="1754477" y="247061"/>
                  <a:pt x="1757523" y="247061"/>
                </a:cubicBezTo>
                <a:cubicBezTo>
                  <a:pt x="1757523" y="244015"/>
                  <a:pt x="1757523" y="240969"/>
                  <a:pt x="1760570" y="240969"/>
                </a:cubicBezTo>
                <a:cubicBezTo>
                  <a:pt x="1763616" y="244015"/>
                  <a:pt x="1760570" y="244015"/>
                  <a:pt x="1766662" y="244015"/>
                </a:cubicBezTo>
                <a:cubicBezTo>
                  <a:pt x="1766662" y="240969"/>
                  <a:pt x="1775800" y="240969"/>
                  <a:pt x="1781892" y="240969"/>
                </a:cubicBezTo>
                <a:cubicBezTo>
                  <a:pt x="1778846" y="247061"/>
                  <a:pt x="1803214" y="240969"/>
                  <a:pt x="1803214" y="240969"/>
                </a:cubicBezTo>
                <a:cubicBezTo>
                  <a:pt x="1806261" y="237923"/>
                  <a:pt x="1806261" y="237923"/>
                  <a:pt x="1806261" y="237923"/>
                </a:cubicBezTo>
                <a:cubicBezTo>
                  <a:pt x="1815399" y="237923"/>
                  <a:pt x="1806261" y="244015"/>
                  <a:pt x="1815399" y="244015"/>
                </a:cubicBezTo>
                <a:cubicBezTo>
                  <a:pt x="1821491" y="240969"/>
                  <a:pt x="1824537" y="237923"/>
                  <a:pt x="1839767" y="237923"/>
                </a:cubicBezTo>
                <a:cubicBezTo>
                  <a:pt x="1848905" y="237923"/>
                  <a:pt x="1858044" y="240969"/>
                  <a:pt x="1867182" y="240969"/>
                </a:cubicBezTo>
                <a:cubicBezTo>
                  <a:pt x="1870228" y="240969"/>
                  <a:pt x="1873274" y="240969"/>
                  <a:pt x="1876320" y="240969"/>
                </a:cubicBezTo>
                <a:cubicBezTo>
                  <a:pt x="1894596" y="240969"/>
                  <a:pt x="1879366" y="244015"/>
                  <a:pt x="1894596" y="247061"/>
                </a:cubicBezTo>
                <a:cubicBezTo>
                  <a:pt x="1906781" y="240969"/>
                  <a:pt x="1946380" y="253153"/>
                  <a:pt x="1955518" y="247061"/>
                </a:cubicBezTo>
                <a:lnTo>
                  <a:pt x="1957041" y="247061"/>
                </a:lnTo>
                <a:cubicBezTo>
                  <a:pt x="1961610" y="247061"/>
                  <a:pt x="1967702" y="247061"/>
                  <a:pt x="1967702" y="247061"/>
                </a:cubicBezTo>
                <a:cubicBezTo>
                  <a:pt x="1970748" y="247061"/>
                  <a:pt x="1970748" y="247061"/>
                  <a:pt x="1970748" y="247061"/>
                </a:cubicBezTo>
                <a:cubicBezTo>
                  <a:pt x="1970748" y="247061"/>
                  <a:pt x="1973794" y="247061"/>
                  <a:pt x="1976840" y="247061"/>
                </a:cubicBezTo>
                <a:cubicBezTo>
                  <a:pt x="2013393" y="250107"/>
                  <a:pt x="2034715" y="250107"/>
                  <a:pt x="2056038" y="265337"/>
                </a:cubicBezTo>
                <a:cubicBezTo>
                  <a:pt x="2059084" y="259245"/>
                  <a:pt x="2083452" y="271429"/>
                  <a:pt x="2089545" y="268383"/>
                </a:cubicBezTo>
                <a:cubicBezTo>
                  <a:pt x="2083452" y="265337"/>
                  <a:pt x="2107821" y="271429"/>
                  <a:pt x="2110867" y="268383"/>
                </a:cubicBezTo>
                <a:cubicBezTo>
                  <a:pt x="2110867" y="271429"/>
                  <a:pt x="2107821" y="271429"/>
                  <a:pt x="2104775" y="271429"/>
                </a:cubicBezTo>
                <a:cubicBezTo>
                  <a:pt x="2118482" y="269906"/>
                  <a:pt x="2129905" y="271429"/>
                  <a:pt x="2141708" y="273714"/>
                </a:cubicBezTo>
                <a:lnTo>
                  <a:pt x="2178602" y="280161"/>
                </a:lnTo>
                <a:lnTo>
                  <a:pt x="2182449" y="281710"/>
                </a:lnTo>
                <a:cubicBezTo>
                  <a:pt x="2186257" y="282852"/>
                  <a:pt x="2191588" y="283613"/>
                  <a:pt x="2193111" y="280567"/>
                </a:cubicBezTo>
                <a:cubicBezTo>
                  <a:pt x="2193111" y="286659"/>
                  <a:pt x="2205295" y="283613"/>
                  <a:pt x="2211387" y="286659"/>
                </a:cubicBezTo>
                <a:cubicBezTo>
                  <a:pt x="2202249" y="286659"/>
                  <a:pt x="2208341" y="298844"/>
                  <a:pt x="2211387" y="289705"/>
                </a:cubicBezTo>
                <a:cubicBezTo>
                  <a:pt x="2229663" y="292751"/>
                  <a:pt x="2247940" y="298844"/>
                  <a:pt x="2260124" y="301890"/>
                </a:cubicBezTo>
                <a:cubicBezTo>
                  <a:pt x="2250986" y="298844"/>
                  <a:pt x="2269262" y="301890"/>
                  <a:pt x="2281447" y="301890"/>
                </a:cubicBezTo>
                <a:cubicBezTo>
                  <a:pt x="2281447" y="304936"/>
                  <a:pt x="2275354" y="304936"/>
                  <a:pt x="2275354" y="304936"/>
                </a:cubicBezTo>
                <a:cubicBezTo>
                  <a:pt x="2296677" y="311028"/>
                  <a:pt x="2308861" y="314074"/>
                  <a:pt x="2321045" y="317120"/>
                </a:cubicBezTo>
                <a:cubicBezTo>
                  <a:pt x="2336276" y="320166"/>
                  <a:pt x="2348460" y="323212"/>
                  <a:pt x="2375875" y="332350"/>
                </a:cubicBezTo>
                <a:cubicBezTo>
                  <a:pt x="2372829" y="335396"/>
                  <a:pt x="2366736" y="335396"/>
                  <a:pt x="2378921" y="338442"/>
                </a:cubicBezTo>
                <a:cubicBezTo>
                  <a:pt x="2385013" y="341488"/>
                  <a:pt x="2372829" y="332350"/>
                  <a:pt x="2388059" y="335396"/>
                </a:cubicBezTo>
                <a:cubicBezTo>
                  <a:pt x="2397197" y="344534"/>
                  <a:pt x="2406335" y="347580"/>
                  <a:pt x="2415473" y="344534"/>
                </a:cubicBezTo>
                <a:cubicBezTo>
                  <a:pt x="2424612" y="353672"/>
                  <a:pt x="2421566" y="347580"/>
                  <a:pt x="2424612" y="356718"/>
                </a:cubicBezTo>
                <a:cubicBezTo>
                  <a:pt x="2427658" y="353672"/>
                  <a:pt x="2433750" y="353672"/>
                  <a:pt x="2442888" y="356718"/>
                </a:cubicBezTo>
                <a:cubicBezTo>
                  <a:pt x="2442888" y="356718"/>
                  <a:pt x="2436796" y="356718"/>
                  <a:pt x="2439842" y="359764"/>
                </a:cubicBezTo>
                <a:cubicBezTo>
                  <a:pt x="2455072" y="359764"/>
                  <a:pt x="2467257" y="371949"/>
                  <a:pt x="2488579" y="374995"/>
                </a:cubicBezTo>
                <a:cubicBezTo>
                  <a:pt x="2488579" y="378041"/>
                  <a:pt x="2476395" y="371949"/>
                  <a:pt x="2476395" y="374995"/>
                </a:cubicBezTo>
                <a:cubicBezTo>
                  <a:pt x="2488579" y="384133"/>
                  <a:pt x="2503809" y="381087"/>
                  <a:pt x="2512948" y="393271"/>
                </a:cubicBezTo>
                <a:cubicBezTo>
                  <a:pt x="2515994" y="393271"/>
                  <a:pt x="2503809" y="381087"/>
                  <a:pt x="2515994" y="387179"/>
                </a:cubicBezTo>
                <a:cubicBezTo>
                  <a:pt x="2512948" y="390225"/>
                  <a:pt x="2515994" y="393271"/>
                  <a:pt x="2525132" y="396317"/>
                </a:cubicBezTo>
                <a:cubicBezTo>
                  <a:pt x="2534270" y="393271"/>
                  <a:pt x="2546454" y="408501"/>
                  <a:pt x="2549500" y="402409"/>
                </a:cubicBezTo>
                <a:lnTo>
                  <a:pt x="2552546" y="405455"/>
                </a:lnTo>
                <a:lnTo>
                  <a:pt x="2555592" y="408501"/>
                </a:lnTo>
                <a:cubicBezTo>
                  <a:pt x="2558638" y="411547"/>
                  <a:pt x="2558638" y="411547"/>
                  <a:pt x="2558638" y="411547"/>
                </a:cubicBezTo>
                <a:cubicBezTo>
                  <a:pt x="2558638" y="411547"/>
                  <a:pt x="2558638" y="408501"/>
                  <a:pt x="2558638" y="408501"/>
                </a:cubicBezTo>
                <a:cubicBezTo>
                  <a:pt x="2555592" y="408501"/>
                  <a:pt x="2555592" y="405455"/>
                  <a:pt x="2552546" y="405455"/>
                </a:cubicBezTo>
                <a:cubicBezTo>
                  <a:pt x="2564731" y="405455"/>
                  <a:pt x="2570823" y="414593"/>
                  <a:pt x="2576915" y="420685"/>
                </a:cubicBezTo>
                <a:cubicBezTo>
                  <a:pt x="2579961" y="420685"/>
                  <a:pt x="2583007" y="420685"/>
                  <a:pt x="2589099" y="426777"/>
                </a:cubicBezTo>
                <a:cubicBezTo>
                  <a:pt x="2598237" y="423731"/>
                  <a:pt x="2579961" y="411547"/>
                  <a:pt x="2589099" y="414593"/>
                </a:cubicBezTo>
                <a:cubicBezTo>
                  <a:pt x="2586815" y="419162"/>
                  <a:pt x="2598237" y="423731"/>
                  <a:pt x="2604092" y="428301"/>
                </a:cubicBezTo>
                <a:lnTo>
                  <a:pt x="2605667" y="430493"/>
                </a:lnTo>
                <a:lnTo>
                  <a:pt x="2604329" y="429824"/>
                </a:lnTo>
                <a:cubicBezTo>
                  <a:pt x="2601283" y="429824"/>
                  <a:pt x="2598237" y="429824"/>
                  <a:pt x="2598237" y="429824"/>
                </a:cubicBezTo>
                <a:cubicBezTo>
                  <a:pt x="2598237" y="429824"/>
                  <a:pt x="2598237" y="429824"/>
                  <a:pt x="2601283" y="432870"/>
                </a:cubicBezTo>
                <a:cubicBezTo>
                  <a:pt x="2604329" y="435916"/>
                  <a:pt x="2607376" y="435916"/>
                  <a:pt x="2610422" y="435916"/>
                </a:cubicBezTo>
                <a:cubicBezTo>
                  <a:pt x="2607376" y="438962"/>
                  <a:pt x="2637836" y="445054"/>
                  <a:pt x="2625652" y="445054"/>
                </a:cubicBezTo>
                <a:cubicBezTo>
                  <a:pt x="2640882" y="451146"/>
                  <a:pt x="2653066" y="460284"/>
                  <a:pt x="2674389" y="469422"/>
                </a:cubicBezTo>
                <a:cubicBezTo>
                  <a:pt x="2674389" y="469422"/>
                  <a:pt x="2674389" y="469422"/>
                  <a:pt x="2677435" y="469422"/>
                </a:cubicBezTo>
                <a:cubicBezTo>
                  <a:pt x="2674389" y="469422"/>
                  <a:pt x="2671343" y="469422"/>
                  <a:pt x="2671343" y="472468"/>
                </a:cubicBezTo>
                <a:cubicBezTo>
                  <a:pt x="2671343" y="472468"/>
                  <a:pt x="2671343" y="472468"/>
                  <a:pt x="2674389" y="475514"/>
                </a:cubicBezTo>
                <a:cubicBezTo>
                  <a:pt x="2677435" y="475514"/>
                  <a:pt x="2677435" y="472468"/>
                  <a:pt x="2677435" y="472468"/>
                </a:cubicBezTo>
                <a:cubicBezTo>
                  <a:pt x="2686573" y="478560"/>
                  <a:pt x="2701804" y="484652"/>
                  <a:pt x="2695711" y="487698"/>
                </a:cubicBezTo>
                <a:cubicBezTo>
                  <a:pt x="2707896" y="493790"/>
                  <a:pt x="2707896" y="493790"/>
                  <a:pt x="2723126" y="505975"/>
                </a:cubicBezTo>
                <a:cubicBezTo>
                  <a:pt x="2726172" y="505975"/>
                  <a:pt x="2726172" y="502929"/>
                  <a:pt x="2726172" y="502929"/>
                </a:cubicBezTo>
                <a:cubicBezTo>
                  <a:pt x="2729218" y="505975"/>
                  <a:pt x="2732264" y="509021"/>
                  <a:pt x="2735310" y="509021"/>
                </a:cubicBezTo>
                <a:cubicBezTo>
                  <a:pt x="2741402" y="518159"/>
                  <a:pt x="2741402" y="521205"/>
                  <a:pt x="2738356" y="521205"/>
                </a:cubicBezTo>
                <a:cubicBezTo>
                  <a:pt x="2747495" y="524251"/>
                  <a:pt x="2750541" y="524251"/>
                  <a:pt x="2756633" y="524251"/>
                </a:cubicBezTo>
                <a:cubicBezTo>
                  <a:pt x="2756633" y="524251"/>
                  <a:pt x="2756633" y="524251"/>
                  <a:pt x="2756633" y="527297"/>
                </a:cubicBezTo>
                <a:cubicBezTo>
                  <a:pt x="2759679" y="530343"/>
                  <a:pt x="2756633" y="533389"/>
                  <a:pt x="2762725" y="536435"/>
                </a:cubicBezTo>
                <a:cubicBezTo>
                  <a:pt x="2765771" y="536435"/>
                  <a:pt x="2765771" y="533389"/>
                  <a:pt x="2771863" y="539481"/>
                </a:cubicBezTo>
                <a:cubicBezTo>
                  <a:pt x="2774909" y="539481"/>
                  <a:pt x="2774909" y="542527"/>
                  <a:pt x="2774909" y="542527"/>
                </a:cubicBezTo>
                <a:cubicBezTo>
                  <a:pt x="2774909" y="542527"/>
                  <a:pt x="2774909" y="542527"/>
                  <a:pt x="2774909" y="545573"/>
                </a:cubicBezTo>
                <a:cubicBezTo>
                  <a:pt x="2777955" y="545573"/>
                  <a:pt x="2777955" y="545573"/>
                  <a:pt x="2777955" y="545573"/>
                </a:cubicBezTo>
                <a:cubicBezTo>
                  <a:pt x="2777955" y="542527"/>
                  <a:pt x="2777955" y="542527"/>
                  <a:pt x="2777955" y="539481"/>
                </a:cubicBezTo>
                <a:cubicBezTo>
                  <a:pt x="2777955" y="539481"/>
                  <a:pt x="2787093" y="545573"/>
                  <a:pt x="2790139" y="548619"/>
                </a:cubicBezTo>
                <a:cubicBezTo>
                  <a:pt x="2790139" y="548619"/>
                  <a:pt x="2793185" y="548619"/>
                  <a:pt x="2793185" y="548619"/>
                </a:cubicBezTo>
                <a:cubicBezTo>
                  <a:pt x="2793185" y="554711"/>
                  <a:pt x="2787093" y="551665"/>
                  <a:pt x="2793185" y="557757"/>
                </a:cubicBezTo>
                <a:cubicBezTo>
                  <a:pt x="2793185" y="554711"/>
                  <a:pt x="2814508" y="566896"/>
                  <a:pt x="2817554" y="572988"/>
                </a:cubicBezTo>
                <a:cubicBezTo>
                  <a:pt x="2820600" y="576034"/>
                  <a:pt x="2820600" y="576034"/>
                  <a:pt x="2820600" y="576034"/>
                </a:cubicBezTo>
                <a:cubicBezTo>
                  <a:pt x="2817554" y="576034"/>
                  <a:pt x="2817554" y="576034"/>
                  <a:pt x="2817554" y="576034"/>
                </a:cubicBezTo>
                <a:cubicBezTo>
                  <a:pt x="2817554" y="572988"/>
                  <a:pt x="2814508" y="572988"/>
                  <a:pt x="2811462" y="572988"/>
                </a:cubicBezTo>
                <a:cubicBezTo>
                  <a:pt x="2811462" y="576034"/>
                  <a:pt x="2811462" y="576034"/>
                  <a:pt x="2811462" y="576034"/>
                </a:cubicBezTo>
                <a:cubicBezTo>
                  <a:pt x="2817554" y="576034"/>
                  <a:pt x="2817554" y="579080"/>
                  <a:pt x="2820600" y="579080"/>
                </a:cubicBezTo>
                <a:cubicBezTo>
                  <a:pt x="2832784" y="582126"/>
                  <a:pt x="2832784" y="585172"/>
                  <a:pt x="2844969" y="597356"/>
                </a:cubicBezTo>
                <a:cubicBezTo>
                  <a:pt x="2844969" y="597356"/>
                  <a:pt x="2848015" y="597356"/>
                  <a:pt x="2848015" y="594310"/>
                </a:cubicBezTo>
                <a:cubicBezTo>
                  <a:pt x="2851061" y="597356"/>
                  <a:pt x="2854107" y="600402"/>
                  <a:pt x="2854107" y="603448"/>
                </a:cubicBezTo>
                <a:cubicBezTo>
                  <a:pt x="2857153" y="606494"/>
                  <a:pt x="2860199" y="609540"/>
                  <a:pt x="2860199" y="609540"/>
                </a:cubicBezTo>
                <a:cubicBezTo>
                  <a:pt x="2866291" y="615632"/>
                  <a:pt x="2869337" y="615632"/>
                  <a:pt x="2872383" y="618678"/>
                </a:cubicBezTo>
                <a:cubicBezTo>
                  <a:pt x="2878475" y="621724"/>
                  <a:pt x="2884567" y="627816"/>
                  <a:pt x="2887613" y="630863"/>
                </a:cubicBezTo>
                <a:cubicBezTo>
                  <a:pt x="2887613" y="633909"/>
                  <a:pt x="2887613" y="633909"/>
                  <a:pt x="2887613" y="636955"/>
                </a:cubicBezTo>
                <a:cubicBezTo>
                  <a:pt x="2890660" y="636955"/>
                  <a:pt x="2890660" y="640001"/>
                  <a:pt x="2890660" y="640001"/>
                </a:cubicBezTo>
                <a:cubicBezTo>
                  <a:pt x="2893706" y="640001"/>
                  <a:pt x="2893706" y="643047"/>
                  <a:pt x="2896752" y="643047"/>
                </a:cubicBezTo>
                <a:cubicBezTo>
                  <a:pt x="2896752" y="643047"/>
                  <a:pt x="2899798" y="643047"/>
                  <a:pt x="2899798" y="643047"/>
                </a:cubicBezTo>
                <a:cubicBezTo>
                  <a:pt x="2902844" y="646093"/>
                  <a:pt x="2908936" y="652185"/>
                  <a:pt x="2911982" y="655231"/>
                </a:cubicBezTo>
                <a:cubicBezTo>
                  <a:pt x="2911982" y="655231"/>
                  <a:pt x="2911982" y="655231"/>
                  <a:pt x="2915028" y="655231"/>
                </a:cubicBezTo>
                <a:cubicBezTo>
                  <a:pt x="2924166" y="667415"/>
                  <a:pt x="2936351" y="679599"/>
                  <a:pt x="2948535" y="688737"/>
                </a:cubicBezTo>
                <a:cubicBezTo>
                  <a:pt x="2948535" y="691783"/>
                  <a:pt x="2948535" y="691783"/>
                  <a:pt x="2948535" y="691783"/>
                </a:cubicBezTo>
                <a:cubicBezTo>
                  <a:pt x="2948535" y="691783"/>
                  <a:pt x="2951581" y="691783"/>
                  <a:pt x="2951581" y="691783"/>
                </a:cubicBezTo>
                <a:cubicBezTo>
                  <a:pt x="2972903" y="716152"/>
                  <a:pt x="2994226" y="740520"/>
                  <a:pt x="3012502" y="764888"/>
                </a:cubicBezTo>
                <a:cubicBezTo>
                  <a:pt x="3021640" y="777073"/>
                  <a:pt x="3042963" y="801441"/>
                  <a:pt x="3055147" y="819717"/>
                </a:cubicBezTo>
                <a:cubicBezTo>
                  <a:pt x="3061239" y="825809"/>
                  <a:pt x="3061239" y="834948"/>
                  <a:pt x="3067331" y="841040"/>
                </a:cubicBezTo>
                <a:cubicBezTo>
                  <a:pt x="3088654" y="874546"/>
                  <a:pt x="3122160" y="905007"/>
                  <a:pt x="3137391" y="941559"/>
                </a:cubicBezTo>
                <a:cubicBezTo>
                  <a:pt x="3140437" y="944605"/>
                  <a:pt x="3140437" y="947651"/>
                  <a:pt x="3143483" y="947651"/>
                </a:cubicBezTo>
                <a:cubicBezTo>
                  <a:pt x="3140437" y="950697"/>
                  <a:pt x="3143483" y="950697"/>
                  <a:pt x="3143483" y="950697"/>
                </a:cubicBezTo>
                <a:cubicBezTo>
                  <a:pt x="3152621" y="959835"/>
                  <a:pt x="3158713" y="968974"/>
                  <a:pt x="3164805" y="981158"/>
                </a:cubicBezTo>
                <a:cubicBezTo>
                  <a:pt x="3164805" y="981158"/>
                  <a:pt x="3164805" y="984204"/>
                  <a:pt x="3167851" y="984204"/>
                </a:cubicBezTo>
                <a:cubicBezTo>
                  <a:pt x="3167851" y="987250"/>
                  <a:pt x="3167851" y="987250"/>
                  <a:pt x="3170898" y="987250"/>
                </a:cubicBezTo>
                <a:cubicBezTo>
                  <a:pt x="3176990" y="999434"/>
                  <a:pt x="3186128" y="1014664"/>
                  <a:pt x="3195266" y="1026848"/>
                </a:cubicBezTo>
                <a:cubicBezTo>
                  <a:pt x="3195266" y="1023802"/>
                  <a:pt x="3192220" y="1017710"/>
                  <a:pt x="3192220" y="1014664"/>
                </a:cubicBezTo>
                <a:cubicBezTo>
                  <a:pt x="3192220" y="1014664"/>
                  <a:pt x="3195266" y="1014664"/>
                  <a:pt x="3195266" y="1017710"/>
                </a:cubicBezTo>
                <a:cubicBezTo>
                  <a:pt x="3195266" y="1017710"/>
                  <a:pt x="3195266" y="1017710"/>
                  <a:pt x="3195266" y="1020756"/>
                </a:cubicBezTo>
                <a:cubicBezTo>
                  <a:pt x="3195266" y="1020756"/>
                  <a:pt x="3198312" y="1020756"/>
                  <a:pt x="3198312" y="1020756"/>
                </a:cubicBezTo>
                <a:cubicBezTo>
                  <a:pt x="3201358" y="1020756"/>
                  <a:pt x="3201358" y="1020756"/>
                  <a:pt x="3201358" y="1020756"/>
                </a:cubicBezTo>
                <a:cubicBezTo>
                  <a:pt x="3201358" y="1023802"/>
                  <a:pt x="3204404" y="1023802"/>
                  <a:pt x="3204404" y="1023802"/>
                </a:cubicBezTo>
                <a:cubicBezTo>
                  <a:pt x="3207450" y="1029894"/>
                  <a:pt x="3210496" y="1032940"/>
                  <a:pt x="3216588" y="1045125"/>
                </a:cubicBezTo>
                <a:cubicBezTo>
                  <a:pt x="3216588" y="1042079"/>
                  <a:pt x="3216588" y="1042079"/>
                  <a:pt x="3216588" y="1042079"/>
                </a:cubicBezTo>
                <a:cubicBezTo>
                  <a:pt x="3219635" y="1045125"/>
                  <a:pt x="3219635" y="1045125"/>
                  <a:pt x="3219635" y="1045125"/>
                </a:cubicBezTo>
                <a:cubicBezTo>
                  <a:pt x="3222681" y="1051217"/>
                  <a:pt x="3222681" y="1051217"/>
                  <a:pt x="3222681" y="1051217"/>
                </a:cubicBezTo>
                <a:cubicBezTo>
                  <a:pt x="3219635" y="1048171"/>
                  <a:pt x="3216588" y="1045125"/>
                  <a:pt x="3213542" y="1045125"/>
                </a:cubicBezTo>
                <a:cubicBezTo>
                  <a:pt x="3216588" y="1048171"/>
                  <a:pt x="3216588" y="1051217"/>
                  <a:pt x="3216588" y="1054263"/>
                </a:cubicBezTo>
                <a:cubicBezTo>
                  <a:pt x="3216588" y="1054263"/>
                  <a:pt x="3213542" y="1054263"/>
                  <a:pt x="3213542" y="1054263"/>
                </a:cubicBezTo>
                <a:cubicBezTo>
                  <a:pt x="3213542" y="1054263"/>
                  <a:pt x="3213542" y="1057309"/>
                  <a:pt x="3213542" y="1057309"/>
                </a:cubicBezTo>
                <a:cubicBezTo>
                  <a:pt x="3216588" y="1060355"/>
                  <a:pt x="3216588" y="1063401"/>
                  <a:pt x="3219635" y="1060355"/>
                </a:cubicBezTo>
                <a:cubicBezTo>
                  <a:pt x="3219635" y="1069493"/>
                  <a:pt x="3222681" y="1072539"/>
                  <a:pt x="3225727" y="1075585"/>
                </a:cubicBezTo>
                <a:cubicBezTo>
                  <a:pt x="3222681" y="1078631"/>
                  <a:pt x="3222681" y="1078631"/>
                  <a:pt x="3222681" y="1078631"/>
                </a:cubicBezTo>
                <a:cubicBezTo>
                  <a:pt x="3225727" y="1087769"/>
                  <a:pt x="3228773" y="1093861"/>
                  <a:pt x="3231819" y="1099954"/>
                </a:cubicBezTo>
                <a:cubicBezTo>
                  <a:pt x="3234865" y="1099954"/>
                  <a:pt x="3234865" y="1103000"/>
                  <a:pt x="3234865" y="1103000"/>
                </a:cubicBezTo>
                <a:cubicBezTo>
                  <a:pt x="3237911" y="1103000"/>
                  <a:pt x="3237911" y="1106046"/>
                  <a:pt x="3237911" y="1109092"/>
                </a:cubicBezTo>
                <a:cubicBezTo>
                  <a:pt x="3237911" y="1112138"/>
                  <a:pt x="3240957" y="1115184"/>
                  <a:pt x="3244003" y="1112138"/>
                </a:cubicBezTo>
                <a:cubicBezTo>
                  <a:pt x="3244003" y="1115184"/>
                  <a:pt x="3244003" y="1115184"/>
                  <a:pt x="3244003" y="1115184"/>
                </a:cubicBezTo>
                <a:cubicBezTo>
                  <a:pt x="3244003" y="1118230"/>
                  <a:pt x="3244003" y="1118230"/>
                  <a:pt x="3240957" y="1118230"/>
                </a:cubicBezTo>
                <a:cubicBezTo>
                  <a:pt x="3240957" y="1118230"/>
                  <a:pt x="3240957" y="1121276"/>
                  <a:pt x="3240957" y="1121276"/>
                </a:cubicBezTo>
                <a:cubicBezTo>
                  <a:pt x="3240957" y="1121276"/>
                  <a:pt x="3244003" y="1124322"/>
                  <a:pt x="3244003" y="1124322"/>
                </a:cubicBezTo>
                <a:cubicBezTo>
                  <a:pt x="3244003" y="1121276"/>
                  <a:pt x="3247049" y="1121276"/>
                  <a:pt x="3247049" y="1121276"/>
                </a:cubicBezTo>
                <a:cubicBezTo>
                  <a:pt x="3247049" y="1118230"/>
                  <a:pt x="3247049" y="1118230"/>
                  <a:pt x="3247049" y="1118230"/>
                </a:cubicBezTo>
                <a:cubicBezTo>
                  <a:pt x="3247049" y="1118230"/>
                  <a:pt x="3247049" y="1118230"/>
                  <a:pt x="3247049" y="1115184"/>
                </a:cubicBezTo>
                <a:cubicBezTo>
                  <a:pt x="3250095" y="1115184"/>
                  <a:pt x="3250095" y="1115184"/>
                  <a:pt x="3250095" y="1112138"/>
                </a:cubicBezTo>
                <a:cubicBezTo>
                  <a:pt x="3250095" y="1112138"/>
                  <a:pt x="3250095" y="1112138"/>
                  <a:pt x="3253141" y="1112138"/>
                </a:cubicBezTo>
                <a:cubicBezTo>
                  <a:pt x="3253141" y="1115184"/>
                  <a:pt x="3253141" y="1115184"/>
                  <a:pt x="3256187" y="1118230"/>
                </a:cubicBezTo>
                <a:cubicBezTo>
                  <a:pt x="3256187" y="1118230"/>
                  <a:pt x="3256187" y="1118230"/>
                  <a:pt x="3256187" y="1121276"/>
                </a:cubicBezTo>
                <a:cubicBezTo>
                  <a:pt x="3256187" y="1121276"/>
                  <a:pt x="3256187" y="1121276"/>
                  <a:pt x="3253141" y="1124322"/>
                </a:cubicBezTo>
                <a:cubicBezTo>
                  <a:pt x="3253141" y="1127368"/>
                  <a:pt x="3256187" y="1130414"/>
                  <a:pt x="3256187" y="1133460"/>
                </a:cubicBezTo>
                <a:cubicBezTo>
                  <a:pt x="3256187" y="1136506"/>
                  <a:pt x="3256187" y="1136506"/>
                  <a:pt x="3259233" y="1136506"/>
                </a:cubicBezTo>
                <a:lnTo>
                  <a:pt x="3259233" y="1133460"/>
                </a:lnTo>
                <a:cubicBezTo>
                  <a:pt x="3259233" y="1133460"/>
                  <a:pt x="3256187" y="1130414"/>
                  <a:pt x="3256187" y="1127368"/>
                </a:cubicBezTo>
                <a:cubicBezTo>
                  <a:pt x="3256187" y="1127368"/>
                  <a:pt x="3259233" y="1124322"/>
                  <a:pt x="3259233" y="1124322"/>
                </a:cubicBezTo>
                <a:cubicBezTo>
                  <a:pt x="3259233" y="1127368"/>
                  <a:pt x="3262279" y="1130414"/>
                  <a:pt x="3262279" y="1130414"/>
                </a:cubicBezTo>
                <a:cubicBezTo>
                  <a:pt x="3265326" y="1142598"/>
                  <a:pt x="3268372" y="1151736"/>
                  <a:pt x="3268372" y="1154782"/>
                </a:cubicBezTo>
                <a:cubicBezTo>
                  <a:pt x="3268372" y="1154782"/>
                  <a:pt x="3265326" y="1154782"/>
                  <a:pt x="3265326" y="1157828"/>
                </a:cubicBezTo>
                <a:cubicBezTo>
                  <a:pt x="3265326" y="1157828"/>
                  <a:pt x="3262279" y="1154782"/>
                  <a:pt x="3259233" y="1151736"/>
                </a:cubicBezTo>
                <a:cubicBezTo>
                  <a:pt x="3262279" y="1170013"/>
                  <a:pt x="3268372" y="1176105"/>
                  <a:pt x="3274464" y="1194381"/>
                </a:cubicBezTo>
                <a:cubicBezTo>
                  <a:pt x="3277510" y="1188289"/>
                  <a:pt x="3283602" y="1209611"/>
                  <a:pt x="3286648" y="1212657"/>
                </a:cubicBezTo>
                <a:cubicBezTo>
                  <a:pt x="3289694" y="1212657"/>
                  <a:pt x="3289694" y="1212657"/>
                  <a:pt x="3289694" y="1212657"/>
                </a:cubicBezTo>
                <a:cubicBezTo>
                  <a:pt x="3289694" y="1215703"/>
                  <a:pt x="3292740" y="1218749"/>
                  <a:pt x="3292740" y="1221795"/>
                </a:cubicBezTo>
                <a:cubicBezTo>
                  <a:pt x="3295786" y="1218749"/>
                  <a:pt x="3295786" y="1218749"/>
                  <a:pt x="3295786" y="1218749"/>
                </a:cubicBezTo>
                <a:cubicBezTo>
                  <a:pt x="3295786" y="1218749"/>
                  <a:pt x="3295786" y="1221795"/>
                  <a:pt x="3295786" y="1221795"/>
                </a:cubicBezTo>
                <a:cubicBezTo>
                  <a:pt x="3298832" y="1227887"/>
                  <a:pt x="3298832" y="1230933"/>
                  <a:pt x="3301878" y="1237026"/>
                </a:cubicBezTo>
                <a:cubicBezTo>
                  <a:pt x="3304924" y="1240072"/>
                  <a:pt x="3304924" y="1243118"/>
                  <a:pt x="3307970" y="1249210"/>
                </a:cubicBezTo>
                <a:cubicBezTo>
                  <a:pt x="3304924" y="1252256"/>
                  <a:pt x="3311017" y="1261394"/>
                  <a:pt x="3311017" y="1264440"/>
                </a:cubicBezTo>
                <a:cubicBezTo>
                  <a:pt x="3317109" y="1267486"/>
                  <a:pt x="3317109" y="1267486"/>
                  <a:pt x="3320155" y="1267486"/>
                </a:cubicBezTo>
                <a:cubicBezTo>
                  <a:pt x="3320155" y="1270532"/>
                  <a:pt x="3320155" y="1273578"/>
                  <a:pt x="3320155" y="1273578"/>
                </a:cubicBezTo>
                <a:cubicBezTo>
                  <a:pt x="3317109" y="1273578"/>
                  <a:pt x="3317109" y="1270532"/>
                  <a:pt x="3317109" y="1273578"/>
                </a:cubicBezTo>
                <a:cubicBezTo>
                  <a:pt x="3317109" y="1273578"/>
                  <a:pt x="3317109" y="1273578"/>
                  <a:pt x="3317109" y="1276624"/>
                </a:cubicBezTo>
                <a:cubicBezTo>
                  <a:pt x="3317109" y="1279670"/>
                  <a:pt x="3317109" y="1279670"/>
                  <a:pt x="3317109" y="1279670"/>
                </a:cubicBezTo>
                <a:cubicBezTo>
                  <a:pt x="3317109" y="1279670"/>
                  <a:pt x="3314063" y="1282716"/>
                  <a:pt x="3311017" y="1282716"/>
                </a:cubicBezTo>
                <a:cubicBezTo>
                  <a:pt x="3317109" y="1319269"/>
                  <a:pt x="3332339" y="1368005"/>
                  <a:pt x="3350615" y="1386282"/>
                </a:cubicBezTo>
                <a:cubicBezTo>
                  <a:pt x="3347569" y="1395420"/>
                  <a:pt x="3350615" y="1398466"/>
                  <a:pt x="3356707" y="1401512"/>
                </a:cubicBezTo>
                <a:cubicBezTo>
                  <a:pt x="3356707" y="1407604"/>
                  <a:pt x="3356707" y="1413696"/>
                  <a:pt x="3359754" y="1419788"/>
                </a:cubicBezTo>
                <a:cubicBezTo>
                  <a:pt x="3362800" y="1425880"/>
                  <a:pt x="3362800" y="1435018"/>
                  <a:pt x="3365846" y="1441111"/>
                </a:cubicBezTo>
                <a:cubicBezTo>
                  <a:pt x="3368892" y="1450249"/>
                  <a:pt x="3368892" y="1462433"/>
                  <a:pt x="3371938" y="1471571"/>
                </a:cubicBezTo>
                <a:cubicBezTo>
                  <a:pt x="3371938" y="1477663"/>
                  <a:pt x="3374984" y="1486801"/>
                  <a:pt x="3378030" y="1489847"/>
                </a:cubicBezTo>
                <a:cubicBezTo>
                  <a:pt x="3378030" y="1492893"/>
                  <a:pt x="3378030" y="1492893"/>
                  <a:pt x="3378030" y="1492893"/>
                </a:cubicBezTo>
                <a:cubicBezTo>
                  <a:pt x="3381076" y="1502031"/>
                  <a:pt x="3381076" y="1508124"/>
                  <a:pt x="3384122" y="1517262"/>
                </a:cubicBezTo>
                <a:cubicBezTo>
                  <a:pt x="3384122" y="1523354"/>
                  <a:pt x="3387168" y="1529446"/>
                  <a:pt x="3390214" y="1538584"/>
                </a:cubicBezTo>
                <a:cubicBezTo>
                  <a:pt x="3387168" y="1547722"/>
                  <a:pt x="3390214" y="1547722"/>
                  <a:pt x="3393260" y="1547722"/>
                </a:cubicBezTo>
                <a:cubicBezTo>
                  <a:pt x="3393260" y="1550768"/>
                  <a:pt x="3393260" y="1550768"/>
                  <a:pt x="3393260" y="1550768"/>
                </a:cubicBezTo>
                <a:cubicBezTo>
                  <a:pt x="3393260" y="1553814"/>
                  <a:pt x="3390214" y="1556860"/>
                  <a:pt x="3390214" y="1559906"/>
                </a:cubicBezTo>
                <a:cubicBezTo>
                  <a:pt x="3390214" y="1559906"/>
                  <a:pt x="3390214" y="1562952"/>
                  <a:pt x="3390214" y="1562952"/>
                </a:cubicBezTo>
                <a:cubicBezTo>
                  <a:pt x="3390214" y="1565998"/>
                  <a:pt x="3390214" y="1565998"/>
                  <a:pt x="3393260" y="1569044"/>
                </a:cubicBezTo>
                <a:cubicBezTo>
                  <a:pt x="3393260" y="1569044"/>
                  <a:pt x="3393260" y="1569044"/>
                  <a:pt x="3396306" y="1569044"/>
                </a:cubicBezTo>
                <a:cubicBezTo>
                  <a:pt x="3396306" y="1584275"/>
                  <a:pt x="3396306" y="1584275"/>
                  <a:pt x="3396306" y="1584275"/>
                </a:cubicBezTo>
                <a:cubicBezTo>
                  <a:pt x="3396306" y="1584275"/>
                  <a:pt x="3399352" y="1587321"/>
                  <a:pt x="3399352" y="1587321"/>
                </a:cubicBezTo>
                <a:cubicBezTo>
                  <a:pt x="3399352" y="1587321"/>
                  <a:pt x="3399352" y="1584275"/>
                  <a:pt x="3399352" y="1584275"/>
                </a:cubicBezTo>
                <a:cubicBezTo>
                  <a:pt x="3396306" y="1569044"/>
                  <a:pt x="3396306" y="1569044"/>
                  <a:pt x="3396306" y="1569044"/>
                </a:cubicBezTo>
                <a:cubicBezTo>
                  <a:pt x="3396306" y="1569044"/>
                  <a:pt x="3399352" y="1569044"/>
                  <a:pt x="3399352" y="1569044"/>
                </a:cubicBezTo>
                <a:cubicBezTo>
                  <a:pt x="3399352" y="1572091"/>
                  <a:pt x="3399352" y="1575137"/>
                  <a:pt x="3399352" y="1575137"/>
                </a:cubicBezTo>
                <a:cubicBezTo>
                  <a:pt x="3399352" y="1578183"/>
                  <a:pt x="3399352" y="1578183"/>
                  <a:pt x="3399352" y="1578183"/>
                </a:cubicBezTo>
                <a:cubicBezTo>
                  <a:pt x="3399352" y="1581229"/>
                  <a:pt x="3402398" y="1584275"/>
                  <a:pt x="3402398" y="1587321"/>
                </a:cubicBezTo>
                <a:cubicBezTo>
                  <a:pt x="3402398" y="1590367"/>
                  <a:pt x="3402398" y="1593413"/>
                  <a:pt x="3402398" y="1599505"/>
                </a:cubicBezTo>
                <a:cubicBezTo>
                  <a:pt x="3402398" y="1596459"/>
                  <a:pt x="3399352" y="1596459"/>
                  <a:pt x="3399352" y="1596459"/>
                </a:cubicBezTo>
                <a:cubicBezTo>
                  <a:pt x="3399352" y="1596459"/>
                  <a:pt x="3399352" y="1599505"/>
                  <a:pt x="3399352" y="1602551"/>
                </a:cubicBezTo>
                <a:cubicBezTo>
                  <a:pt x="3399352" y="1602551"/>
                  <a:pt x="3399352" y="1605597"/>
                  <a:pt x="3399352" y="1608643"/>
                </a:cubicBezTo>
                <a:cubicBezTo>
                  <a:pt x="3402398" y="1611689"/>
                  <a:pt x="3402398" y="1614735"/>
                  <a:pt x="3402398" y="1617781"/>
                </a:cubicBezTo>
                <a:cubicBezTo>
                  <a:pt x="3402398" y="1620827"/>
                  <a:pt x="3402398" y="1620827"/>
                  <a:pt x="3402398" y="1623873"/>
                </a:cubicBezTo>
                <a:cubicBezTo>
                  <a:pt x="3405445" y="1626919"/>
                  <a:pt x="3405445" y="1626919"/>
                  <a:pt x="3405445" y="1626919"/>
                </a:cubicBezTo>
                <a:cubicBezTo>
                  <a:pt x="3405445" y="1629965"/>
                  <a:pt x="3408491" y="1633011"/>
                  <a:pt x="3408491" y="1636057"/>
                </a:cubicBezTo>
                <a:cubicBezTo>
                  <a:pt x="3408491" y="1639104"/>
                  <a:pt x="3408491" y="1642150"/>
                  <a:pt x="3408491" y="1642150"/>
                </a:cubicBezTo>
                <a:cubicBezTo>
                  <a:pt x="3405445" y="1642150"/>
                  <a:pt x="3405445" y="1642150"/>
                  <a:pt x="3405445" y="1645196"/>
                </a:cubicBezTo>
                <a:cubicBezTo>
                  <a:pt x="3405445" y="1645196"/>
                  <a:pt x="3405445" y="1648242"/>
                  <a:pt x="3408491" y="1648242"/>
                </a:cubicBezTo>
                <a:cubicBezTo>
                  <a:pt x="3408491" y="1648242"/>
                  <a:pt x="3408491" y="1651288"/>
                  <a:pt x="3405445" y="1654334"/>
                </a:cubicBezTo>
                <a:cubicBezTo>
                  <a:pt x="3408491" y="1660426"/>
                  <a:pt x="3408491" y="1660426"/>
                  <a:pt x="3408491" y="1660426"/>
                </a:cubicBezTo>
                <a:cubicBezTo>
                  <a:pt x="3408491" y="1660426"/>
                  <a:pt x="3408491" y="1657380"/>
                  <a:pt x="3411537" y="1657380"/>
                </a:cubicBezTo>
                <a:cubicBezTo>
                  <a:pt x="3411537" y="1660426"/>
                  <a:pt x="3411537" y="1663472"/>
                  <a:pt x="3411537" y="1666518"/>
                </a:cubicBezTo>
                <a:cubicBezTo>
                  <a:pt x="3411537" y="1669564"/>
                  <a:pt x="3411537" y="1669564"/>
                  <a:pt x="3411537" y="1669564"/>
                </a:cubicBezTo>
                <a:cubicBezTo>
                  <a:pt x="3414583" y="1675656"/>
                  <a:pt x="3414583" y="1678702"/>
                  <a:pt x="3414583" y="1681748"/>
                </a:cubicBezTo>
                <a:cubicBezTo>
                  <a:pt x="3414583" y="1687840"/>
                  <a:pt x="3414583" y="1690886"/>
                  <a:pt x="3414583" y="1693932"/>
                </a:cubicBezTo>
                <a:cubicBezTo>
                  <a:pt x="3414583" y="1696978"/>
                  <a:pt x="3414583" y="1696978"/>
                  <a:pt x="3414583" y="1703070"/>
                </a:cubicBezTo>
                <a:cubicBezTo>
                  <a:pt x="3411537" y="1706116"/>
                  <a:pt x="3414583" y="1715255"/>
                  <a:pt x="3414583" y="1721347"/>
                </a:cubicBezTo>
                <a:cubicBezTo>
                  <a:pt x="3414583" y="1724393"/>
                  <a:pt x="3411537" y="1727439"/>
                  <a:pt x="3411537" y="1730485"/>
                </a:cubicBezTo>
                <a:cubicBezTo>
                  <a:pt x="3411537" y="1730485"/>
                  <a:pt x="3408491" y="1727439"/>
                  <a:pt x="3408491" y="1727439"/>
                </a:cubicBezTo>
                <a:cubicBezTo>
                  <a:pt x="3408491" y="1724393"/>
                  <a:pt x="3405445" y="1724393"/>
                  <a:pt x="3405445" y="1724393"/>
                </a:cubicBezTo>
                <a:cubicBezTo>
                  <a:pt x="3405445" y="1724393"/>
                  <a:pt x="3405445" y="1724393"/>
                  <a:pt x="3405445" y="1727439"/>
                </a:cubicBezTo>
                <a:cubicBezTo>
                  <a:pt x="3405445" y="1730485"/>
                  <a:pt x="3405445" y="1730485"/>
                  <a:pt x="3405445" y="1730485"/>
                </a:cubicBezTo>
                <a:cubicBezTo>
                  <a:pt x="3405445" y="1733531"/>
                  <a:pt x="3405445" y="1733531"/>
                  <a:pt x="3408491" y="1733531"/>
                </a:cubicBezTo>
                <a:cubicBezTo>
                  <a:pt x="3408491" y="1733531"/>
                  <a:pt x="3411537" y="1736577"/>
                  <a:pt x="3411537" y="1736577"/>
                </a:cubicBezTo>
                <a:cubicBezTo>
                  <a:pt x="3414583" y="1736577"/>
                  <a:pt x="3414583" y="1736577"/>
                  <a:pt x="3414583" y="1736577"/>
                </a:cubicBezTo>
                <a:cubicBezTo>
                  <a:pt x="3414583" y="1733531"/>
                  <a:pt x="3417629" y="1727439"/>
                  <a:pt x="3417629" y="1721347"/>
                </a:cubicBezTo>
                <a:cubicBezTo>
                  <a:pt x="3417629" y="1718301"/>
                  <a:pt x="3417629" y="1718301"/>
                  <a:pt x="3417629" y="1718301"/>
                </a:cubicBezTo>
                <a:cubicBezTo>
                  <a:pt x="3417629" y="1715255"/>
                  <a:pt x="3414583" y="1709163"/>
                  <a:pt x="3417629" y="1706116"/>
                </a:cubicBezTo>
                <a:cubicBezTo>
                  <a:pt x="3417629" y="1703070"/>
                  <a:pt x="3417629" y="1703070"/>
                  <a:pt x="3417629" y="1700024"/>
                </a:cubicBezTo>
                <a:cubicBezTo>
                  <a:pt x="3420675" y="1703070"/>
                  <a:pt x="3420675" y="1709163"/>
                  <a:pt x="3420675" y="1715255"/>
                </a:cubicBezTo>
                <a:cubicBezTo>
                  <a:pt x="3420675" y="1721347"/>
                  <a:pt x="3420675" y="1727439"/>
                  <a:pt x="3423721" y="1733531"/>
                </a:cubicBezTo>
                <a:cubicBezTo>
                  <a:pt x="3423721" y="1736577"/>
                  <a:pt x="3420675" y="1736577"/>
                  <a:pt x="3420675" y="1739623"/>
                </a:cubicBezTo>
                <a:cubicBezTo>
                  <a:pt x="3420675" y="1745715"/>
                  <a:pt x="3420675" y="1745715"/>
                  <a:pt x="3420675" y="1745715"/>
                </a:cubicBezTo>
                <a:cubicBezTo>
                  <a:pt x="3420675" y="1751807"/>
                  <a:pt x="3420675" y="1754853"/>
                  <a:pt x="3420675" y="1760945"/>
                </a:cubicBezTo>
                <a:cubicBezTo>
                  <a:pt x="3417629" y="1757899"/>
                  <a:pt x="3417629" y="1757899"/>
                  <a:pt x="3417629" y="1757899"/>
                </a:cubicBezTo>
                <a:cubicBezTo>
                  <a:pt x="3417629" y="1754853"/>
                  <a:pt x="3417629" y="1754853"/>
                  <a:pt x="3414583" y="1757899"/>
                </a:cubicBezTo>
                <a:cubicBezTo>
                  <a:pt x="3414583" y="1757899"/>
                  <a:pt x="3414583" y="1757899"/>
                  <a:pt x="3414583" y="1760945"/>
                </a:cubicBezTo>
                <a:cubicBezTo>
                  <a:pt x="3414583" y="1760945"/>
                  <a:pt x="3414583" y="1763991"/>
                  <a:pt x="3414583" y="1763991"/>
                </a:cubicBezTo>
                <a:cubicBezTo>
                  <a:pt x="3417629" y="1767037"/>
                  <a:pt x="3417629" y="1767037"/>
                  <a:pt x="3417629" y="1767037"/>
                </a:cubicBezTo>
                <a:cubicBezTo>
                  <a:pt x="3417629" y="1767037"/>
                  <a:pt x="3417629" y="1770083"/>
                  <a:pt x="3417629" y="1770083"/>
                </a:cubicBezTo>
                <a:cubicBezTo>
                  <a:pt x="3417629" y="1770083"/>
                  <a:pt x="3417629" y="1770083"/>
                  <a:pt x="3417629" y="1773129"/>
                </a:cubicBezTo>
                <a:cubicBezTo>
                  <a:pt x="3417629" y="1776176"/>
                  <a:pt x="3420675" y="1782268"/>
                  <a:pt x="3420675" y="1785314"/>
                </a:cubicBezTo>
                <a:cubicBezTo>
                  <a:pt x="3420675" y="1794452"/>
                  <a:pt x="3423721" y="1797498"/>
                  <a:pt x="3420675" y="1800544"/>
                </a:cubicBezTo>
                <a:cubicBezTo>
                  <a:pt x="3417629" y="1800544"/>
                  <a:pt x="3417629" y="1803590"/>
                  <a:pt x="3417629" y="1803590"/>
                </a:cubicBezTo>
                <a:cubicBezTo>
                  <a:pt x="3417629" y="1803590"/>
                  <a:pt x="3414583" y="1803590"/>
                  <a:pt x="3414583" y="1800544"/>
                </a:cubicBezTo>
                <a:cubicBezTo>
                  <a:pt x="3414583" y="1788360"/>
                  <a:pt x="3414583" y="1776176"/>
                  <a:pt x="3411537" y="1763991"/>
                </a:cubicBezTo>
                <a:cubicBezTo>
                  <a:pt x="3411537" y="1760945"/>
                  <a:pt x="3411537" y="1760945"/>
                  <a:pt x="3411537" y="1760945"/>
                </a:cubicBezTo>
                <a:cubicBezTo>
                  <a:pt x="3408491" y="1760945"/>
                  <a:pt x="3408491" y="1763991"/>
                  <a:pt x="3408491" y="1763991"/>
                </a:cubicBezTo>
                <a:cubicBezTo>
                  <a:pt x="3411537" y="1776176"/>
                  <a:pt x="3411537" y="1788360"/>
                  <a:pt x="3411537" y="1800544"/>
                </a:cubicBezTo>
                <a:cubicBezTo>
                  <a:pt x="3408491" y="1800544"/>
                  <a:pt x="3405445" y="1800544"/>
                  <a:pt x="3402398" y="1806636"/>
                </a:cubicBezTo>
                <a:cubicBezTo>
                  <a:pt x="3402398" y="1821866"/>
                  <a:pt x="3396306" y="1824912"/>
                  <a:pt x="3396306" y="1840142"/>
                </a:cubicBezTo>
                <a:cubicBezTo>
                  <a:pt x="3381076" y="1879741"/>
                  <a:pt x="3374984" y="1928478"/>
                  <a:pt x="3371938" y="1961984"/>
                </a:cubicBezTo>
                <a:cubicBezTo>
                  <a:pt x="3371938" y="1965030"/>
                  <a:pt x="3371938" y="1965030"/>
                  <a:pt x="3371938" y="1965030"/>
                </a:cubicBezTo>
                <a:cubicBezTo>
                  <a:pt x="3371938" y="1965030"/>
                  <a:pt x="3371938" y="1968076"/>
                  <a:pt x="3371938" y="1968076"/>
                </a:cubicBezTo>
                <a:cubicBezTo>
                  <a:pt x="3374984" y="1968076"/>
                  <a:pt x="3374984" y="1968076"/>
                  <a:pt x="3374984" y="1965030"/>
                </a:cubicBezTo>
                <a:cubicBezTo>
                  <a:pt x="3378030" y="1931524"/>
                  <a:pt x="3384122" y="1885833"/>
                  <a:pt x="3399352" y="1846235"/>
                </a:cubicBezTo>
                <a:cubicBezTo>
                  <a:pt x="3399352" y="1849281"/>
                  <a:pt x="3399352" y="1849281"/>
                  <a:pt x="3399352" y="1849281"/>
                </a:cubicBezTo>
                <a:cubicBezTo>
                  <a:pt x="3402398" y="1849281"/>
                  <a:pt x="3402398" y="1846235"/>
                  <a:pt x="3405445" y="1843189"/>
                </a:cubicBezTo>
                <a:cubicBezTo>
                  <a:pt x="3405445" y="1846235"/>
                  <a:pt x="3405445" y="1849281"/>
                  <a:pt x="3405445" y="1852327"/>
                </a:cubicBezTo>
                <a:cubicBezTo>
                  <a:pt x="3405445" y="1852327"/>
                  <a:pt x="3405445" y="1852327"/>
                  <a:pt x="3402398" y="1852327"/>
                </a:cubicBezTo>
                <a:cubicBezTo>
                  <a:pt x="3402398" y="1855373"/>
                  <a:pt x="3402398" y="1855373"/>
                  <a:pt x="3402398" y="1855373"/>
                </a:cubicBezTo>
                <a:cubicBezTo>
                  <a:pt x="3402398" y="1855373"/>
                  <a:pt x="3402398" y="1855373"/>
                  <a:pt x="3402398" y="1858419"/>
                </a:cubicBezTo>
                <a:cubicBezTo>
                  <a:pt x="3402398" y="1858419"/>
                  <a:pt x="3405445" y="1858419"/>
                  <a:pt x="3405445" y="1858419"/>
                </a:cubicBezTo>
                <a:cubicBezTo>
                  <a:pt x="3402398" y="1864511"/>
                  <a:pt x="3402398" y="1870603"/>
                  <a:pt x="3402398" y="1873649"/>
                </a:cubicBezTo>
                <a:cubicBezTo>
                  <a:pt x="3402398" y="1876695"/>
                  <a:pt x="3402398" y="1876695"/>
                  <a:pt x="3402398" y="1879741"/>
                </a:cubicBezTo>
                <a:cubicBezTo>
                  <a:pt x="3402398" y="1882787"/>
                  <a:pt x="3402398" y="1885833"/>
                  <a:pt x="3402398" y="1888879"/>
                </a:cubicBezTo>
                <a:lnTo>
                  <a:pt x="3402398" y="1891925"/>
                </a:lnTo>
                <a:cubicBezTo>
                  <a:pt x="3399352" y="1891925"/>
                  <a:pt x="3399352" y="1891925"/>
                  <a:pt x="3399352" y="1894971"/>
                </a:cubicBezTo>
                <a:cubicBezTo>
                  <a:pt x="3399352" y="1898017"/>
                  <a:pt x="3399352" y="1898017"/>
                  <a:pt x="3399352" y="1901063"/>
                </a:cubicBezTo>
                <a:cubicBezTo>
                  <a:pt x="3399352" y="1901063"/>
                  <a:pt x="3402398" y="1904109"/>
                  <a:pt x="3402398" y="1904109"/>
                </a:cubicBezTo>
                <a:cubicBezTo>
                  <a:pt x="3405445" y="1928478"/>
                  <a:pt x="3405445" y="1952846"/>
                  <a:pt x="3402398" y="1977215"/>
                </a:cubicBezTo>
                <a:cubicBezTo>
                  <a:pt x="3399352" y="1989399"/>
                  <a:pt x="3399352" y="1998537"/>
                  <a:pt x="3396306" y="2010721"/>
                </a:cubicBezTo>
                <a:cubicBezTo>
                  <a:pt x="3396306" y="2010721"/>
                  <a:pt x="3399352" y="2010721"/>
                  <a:pt x="3399352" y="2007675"/>
                </a:cubicBezTo>
                <a:cubicBezTo>
                  <a:pt x="3396306" y="2028997"/>
                  <a:pt x="3396306" y="2047274"/>
                  <a:pt x="3393260" y="2068596"/>
                </a:cubicBezTo>
                <a:cubicBezTo>
                  <a:pt x="3393260" y="2071642"/>
                  <a:pt x="3393260" y="2071642"/>
                  <a:pt x="3396306" y="2071642"/>
                </a:cubicBezTo>
                <a:cubicBezTo>
                  <a:pt x="3396306" y="2077734"/>
                  <a:pt x="3393260" y="2080780"/>
                  <a:pt x="3393260" y="2086872"/>
                </a:cubicBezTo>
                <a:cubicBezTo>
                  <a:pt x="3393260" y="2083826"/>
                  <a:pt x="3390214" y="2086872"/>
                  <a:pt x="3390214" y="2089918"/>
                </a:cubicBezTo>
                <a:cubicBezTo>
                  <a:pt x="3393260" y="2089918"/>
                  <a:pt x="3393260" y="2092964"/>
                  <a:pt x="3393260" y="2096010"/>
                </a:cubicBezTo>
                <a:cubicBezTo>
                  <a:pt x="3393260" y="2102102"/>
                  <a:pt x="3390214" y="2108194"/>
                  <a:pt x="3390214" y="2114286"/>
                </a:cubicBezTo>
                <a:cubicBezTo>
                  <a:pt x="3390214" y="2114286"/>
                  <a:pt x="3390214" y="2117333"/>
                  <a:pt x="3390214" y="2117333"/>
                </a:cubicBezTo>
                <a:cubicBezTo>
                  <a:pt x="3390214" y="2120379"/>
                  <a:pt x="3387168" y="2123425"/>
                  <a:pt x="3387168" y="2126471"/>
                </a:cubicBezTo>
                <a:cubicBezTo>
                  <a:pt x="3387168" y="2129517"/>
                  <a:pt x="3387168" y="2129517"/>
                  <a:pt x="3387168" y="2129517"/>
                </a:cubicBezTo>
                <a:cubicBezTo>
                  <a:pt x="3387168" y="2129517"/>
                  <a:pt x="3387168" y="2132563"/>
                  <a:pt x="3387168" y="2132563"/>
                </a:cubicBezTo>
                <a:cubicBezTo>
                  <a:pt x="3384122" y="2150839"/>
                  <a:pt x="3378030" y="2169115"/>
                  <a:pt x="3374984" y="2184346"/>
                </a:cubicBezTo>
                <a:cubicBezTo>
                  <a:pt x="3374984" y="2184346"/>
                  <a:pt x="3378030" y="2190438"/>
                  <a:pt x="3374984" y="2193484"/>
                </a:cubicBezTo>
                <a:cubicBezTo>
                  <a:pt x="3374984" y="2193484"/>
                  <a:pt x="3374984" y="2196530"/>
                  <a:pt x="3374984" y="2196530"/>
                </a:cubicBezTo>
                <a:cubicBezTo>
                  <a:pt x="3374984" y="2193484"/>
                  <a:pt x="3374984" y="2202622"/>
                  <a:pt x="3374984" y="2208714"/>
                </a:cubicBezTo>
                <a:cubicBezTo>
                  <a:pt x="3371938" y="2220898"/>
                  <a:pt x="3365846" y="2233082"/>
                  <a:pt x="3362800" y="2242220"/>
                </a:cubicBezTo>
                <a:cubicBezTo>
                  <a:pt x="3347569" y="2294003"/>
                  <a:pt x="3335385" y="2333602"/>
                  <a:pt x="3323201" y="2370154"/>
                </a:cubicBezTo>
                <a:cubicBezTo>
                  <a:pt x="3323201" y="2373200"/>
                  <a:pt x="3323201" y="2373200"/>
                  <a:pt x="3323201" y="2373200"/>
                </a:cubicBezTo>
                <a:cubicBezTo>
                  <a:pt x="3320155" y="2376246"/>
                  <a:pt x="3320155" y="2376246"/>
                  <a:pt x="3320155" y="2376246"/>
                </a:cubicBezTo>
                <a:cubicBezTo>
                  <a:pt x="3312539" y="2389954"/>
                  <a:pt x="3304924" y="2402899"/>
                  <a:pt x="3297309" y="2416607"/>
                </a:cubicBezTo>
                <a:lnTo>
                  <a:pt x="3275915" y="2458681"/>
                </a:lnTo>
                <a:lnTo>
                  <a:pt x="3280556" y="2446305"/>
                </a:lnTo>
                <a:cubicBezTo>
                  <a:pt x="3280556" y="2443259"/>
                  <a:pt x="3283602" y="2440213"/>
                  <a:pt x="3283602" y="2440213"/>
                </a:cubicBezTo>
                <a:cubicBezTo>
                  <a:pt x="3289694" y="2428029"/>
                  <a:pt x="3295786" y="2421937"/>
                  <a:pt x="3292740" y="2418891"/>
                </a:cubicBezTo>
                <a:cubicBezTo>
                  <a:pt x="3298832" y="2415845"/>
                  <a:pt x="3304924" y="2397569"/>
                  <a:pt x="3307970" y="2382338"/>
                </a:cubicBezTo>
                <a:cubicBezTo>
                  <a:pt x="3307970" y="2379292"/>
                  <a:pt x="3307970" y="2376246"/>
                  <a:pt x="3311017" y="2376246"/>
                </a:cubicBezTo>
                <a:cubicBezTo>
                  <a:pt x="3311017" y="2376246"/>
                  <a:pt x="3314063" y="2373200"/>
                  <a:pt x="3314063" y="2370154"/>
                </a:cubicBezTo>
                <a:cubicBezTo>
                  <a:pt x="3314063" y="2367108"/>
                  <a:pt x="3314063" y="2364062"/>
                  <a:pt x="3311017" y="2367108"/>
                </a:cubicBezTo>
                <a:cubicBezTo>
                  <a:pt x="3307970" y="2367108"/>
                  <a:pt x="3304924" y="2373200"/>
                  <a:pt x="3301878" y="2379292"/>
                </a:cubicBezTo>
                <a:cubicBezTo>
                  <a:pt x="3301878" y="2382338"/>
                  <a:pt x="3301878" y="2382338"/>
                  <a:pt x="3301878" y="2382338"/>
                </a:cubicBezTo>
                <a:cubicBezTo>
                  <a:pt x="3289694" y="2406707"/>
                  <a:pt x="3283602" y="2415845"/>
                  <a:pt x="3277510" y="2437167"/>
                </a:cubicBezTo>
                <a:cubicBezTo>
                  <a:pt x="3277510" y="2437167"/>
                  <a:pt x="3277510" y="2440213"/>
                  <a:pt x="3277510" y="2440213"/>
                </a:cubicBezTo>
                <a:cubicBezTo>
                  <a:pt x="3274464" y="2443259"/>
                  <a:pt x="3268372" y="2452398"/>
                  <a:pt x="3265326" y="2455444"/>
                </a:cubicBezTo>
                <a:cubicBezTo>
                  <a:pt x="3268372" y="2461536"/>
                  <a:pt x="3262279" y="2461536"/>
                  <a:pt x="3256187" y="2473720"/>
                </a:cubicBezTo>
                <a:cubicBezTo>
                  <a:pt x="3251618" y="2484381"/>
                  <a:pt x="3246288" y="2497327"/>
                  <a:pt x="3239815" y="2510273"/>
                </a:cubicBezTo>
                <a:lnTo>
                  <a:pt x="3220350" y="2540906"/>
                </a:lnTo>
                <a:lnTo>
                  <a:pt x="3219635" y="2537687"/>
                </a:lnTo>
                <a:cubicBezTo>
                  <a:pt x="3195266" y="2586423"/>
                  <a:pt x="3167851" y="2629068"/>
                  <a:pt x="3134345" y="2677805"/>
                </a:cubicBezTo>
                <a:cubicBezTo>
                  <a:pt x="3134345" y="2677805"/>
                  <a:pt x="3131299" y="2677805"/>
                  <a:pt x="3131299" y="2677805"/>
                </a:cubicBezTo>
                <a:cubicBezTo>
                  <a:pt x="3131299" y="2680851"/>
                  <a:pt x="3131299" y="2680851"/>
                  <a:pt x="3131299" y="2680851"/>
                </a:cubicBezTo>
                <a:cubicBezTo>
                  <a:pt x="3131299" y="2680851"/>
                  <a:pt x="3131299" y="2680851"/>
                  <a:pt x="3131299" y="2683897"/>
                </a:cubicBezTo>
                <a:cubicBezTo>
                  <a:pt x="3128253" y="2686943"/>
                  <a:pt x="3122160" y="2689989"/>
                  <a:pt x="3119114" y="2693035"/>
                </a:cubicBezTo>
                <a:cubicBezTo>
                  <a:pt x="3125207" y="2702173"/>
                  <a:pt x="3103884" y="2720449"/>
                  <a:pt x="3094746" y="2735680"/>
                </a:cubicBezTo>
                <a:cubicBezTo>
                  <a:pt x="3091700" y="2732634"/>
                  <a:pt x="3097792" y="2726542"/>
                  <a:pt x="3094746" y="2726542"/>
                </a:cubicBezTo>
                <a:cubicBezTo>
                  <a:pt x="3079516" y="2741772"/>
                  <a:pt x="3100838" y="2729588"/>
                  <a:pt x="3085608" y="2747864"/>
                </a:cubicBezTo>
                <a:cubicBezTo>
                  <a:pt x="3082562" y="2747864"/>
                  <a:pt x="3085608" y="2744818"/>
                  <a:pt x="3082562" y="2744818"/>
                </a:cubicBezTo>
                <a:cubicBezTo>
                  <a:pt x="3070377" y="2766140"/>
                  <a:pt x="3052101" y="2781370"/>
                  <a:pt x="3046009" y="2796601"/>
                </a:cubicBezTo>
                <a:cubicBezTo>
                  <a:pt x="3046009" y="2796601"/>
                  <a:pt x="3049055" y="2790509"/>
                  <a:pt x="3042963" y="2796601"/>
                </a:cubicBezTo>
                <a:cubicBezTo>
                  <a:pt x="3039917" y="2811831"/>
                  <a:pt x="3021640" y="2820969"/>
                  <a:pt x="3009456" y="2833153"/>
                </a:cubicBezTo>
                <a:cubicBezTo>
                  <a:pt x="3000318" y="2851429"/>
                  <a:pt x="2985088" y="2866660"/>
                  <a:pt x="2969857" y="2878844"/>
                </a:cubicBezTo>
                <a:cubicBezTo>
                  <a:pt x="2962242" y="2884936"/>
                  <a:pt x="2954627" y="2891028"/>
                  <a:pt x="2946631" y="2898263"/>
                </a:cubicBezTo>
                <a:lnTo>
                  <a:pt x="2924166" y="2921398"/>
                </a:lnTo>
                <a:lnTo>
                  <a:pt x="2924166" y="2918442"/>
                </a:lnTo>
                <a:cubicBezTo>
                  <a:pt x="2921120" y="2918442"/>
                  <a:pt x="2921120" y="2918442"/>
                  <a:pt x="2921120" y="2921488"/>
                </a:cubicBezTo>
                <a:cubicBezTo>
                  <a:pt x="2918074" y="2927581"/>
                  <a:pt x="2918074" y="2927581"/>
                  <a:pt x="2918074" y="2927581"/>
                </a:cubicBezTo>
                <a:cubicBezTo>
                  <a:pt x="2918074" y="2924535"/>
                  <a:pt x="2918074" y="2924535"/>
                  <a:pt x="2918074" y="2924535"/>
                </a:cubicBezTo>
                <a:cubicBezTo>
                  <a:pt x="2911982" y="2927581"/>
                  <a:pt x="2905890" y="2933673"/>
                  <a:pt x="2899798" y="2942811"/>
                </a:cubicBezTo>
                <a:cubicBezTo>
                  <a:pt x="2899798" y="2942811"/>
                  <a:pt x="2899798" y="2945857"/>
                  <a:pt x="2899798" y="2945857"/>
                </a:cubicBezTo>
                <a:cubicBezTo>
                  <a:pt x="2899798" y="2948903"/>
                  <a:pt x="2896752" y="2948903"/>
                  <a:pt x="2896752" y="2951949"/>
                </a:cubicBezTo>
                <a:cubicBezTo>
                  <a:pt x="2896752" y="2948903"/>
                  <a:pt x="2899798" y="2945857"/>
                  <a:pt x="2896752" y="2945857"/>
                </a:cubicBezTo>
                <a:cubicBezTo>
                  <a:pt x="2893706" y="2948903"/>
                  <a:pt x="2890660" y="2951949"/>
                  <a:pt x="2887613" y="2954995"/>
                </a:cubicBezTo>
                <a:cubicBezTo>
                  <a:pt x="2887613" y="2951949"/>
                  <a:pt x="2887613" y="2951949"/>
                  <a:pt x="2887613" y="2951949"/>
                </a:cubicBezTo>
                <a:cubicBezTo>
                  <a:pt x="2887613" y="2951949"/>
                  <a:pt x="2887613" y="2951949"/>
                  <a:pt x="2887613" y="2948903"/>
                </a:cubicBezTo>
                <a:cubicBezTo>
                  <a:pt x="2887613" y="2948903"/>
                  <a:pt x="2887613" y="2948903"/>
                  <a:pt x="2884567" y="2948903"/>
                </a:cubicBezTo>
                <a:cubicBezTo>
                  <a:pt x="2884567" y="2951949"/>
                  <a:pt x="2884567" y="2954995"/>
                  <a:pt x="2884567" y="2954995"/>
                </a:cubicBezTo>
                <a:cubicBezTo>
                  <a:pt x="2884567" y="2954995"/>
                  <a:pt x="2884567" y="2954995"/>
                  <a:pt x="2884567" y="2958041"/>
                </a:cubicBezTo>
                <a:cubicBezTo>
                  <a:pt x="2884567" y="2958041"/>
                  <a:pt x="2881521" y="2961087"/>
                  <a:pt x="2881521" y="2961087"/>
                </a:cubicBezTo>
                <a:cubicBezTo>
                  <a:pt x="2881521" y="2961087"/>
                  <a:pt x="2878475" y="2961087"/>
                  <a:pt x="2878475" y="2961087"/>
                </a:cubicBezTo>
                <a:cubicBezTo>
                  <a:pt x="2878475" y="2961087"/>
                  <a:pt x="2875429" y="2961087"/>
                  <a:pt x="2875429" y="2961087"/>
                </a:cubicBezTo>
                <a:cubicBezTo>
                  <a:pt x="2875429" y="2964133"/>
                  <a:pt x="2875429" y="2964133"/>
                  <a:pt x="2875429" y="2964133"/>
                </a:cubicBezTo>
                <a:cubicBezTo>
                  <a:pt x="2875429" y="2967179"/>
                  <a:pt x="2875429" y="2967179"/>
                  <a:pt x="2875429" y="2967179"/>
                </a:cubicBezTo>
                <a:cubicBezTo>
                  <a:pt x="2872383" y="2970225"/>
                  <a:pt x="2869337" y="2973271"/>
                  <a:pt x="2866291" y="2973271"/>
                </a:cubicBezTo>
                <a:cubicBezTo>
                  <a:pt x="2866291" y="2973271"/>
                  <a:pt x="2866291" y="2973271"/>
                  <a:pt x="2866291" y="2970225"/>
                </a:cubicBezTo>
                <a:cubicBezTo>
                  <a:pt x="2866291" y="2970225"/>
                  <a:pt x="2863245" y="2973271"/>
                  <a:pt x="2863245" y="2973271"/>
                </a:cubicBezTo>
                <a:cubicBezTo>
                  <a:pt x="2860199" y="2976317"/>
                  <a:pt x="2860199" y="2976317"/>
                  <a:pt x="2860199" y="2976317"/>
                </a:cubicBezTo>
                <a:cubicBezTo>
                  <a:pt x="2860199" y="2976317"/>
                  <a:pt x="2857153" y="2979363"/>
                  <a:pt x="2857153" y="2982409"/>
                </a:cubicBezTo>
                <a:cubicBezTo>
                  <a:pt x="2857153" y="2979363"/>
                  <a:pt x="2857153" y="2979363"/>
                  <a:pt x="2857153" y="2979363"/>
                </a:cubicBezTo>
                <a:cubicBezTo>
                  <a:pt x="2854107" y="2979363"/>
                  <a:pt x="2851061" y="2982409"/>
                  <a:pt x="2844969" y="2985455"/>
                </a:cubicBezTo>
                <a:cubicBezTo>
                  <a:pt x="2848015" y="2979363"/>
                  <a:pt x="2841923" y="2985455"/>
                  <a:pt x="2844969" y="2979363"/>
                </a:cubicBezTo>
                <a:cubicBezTo>
                  <a:pt x="2832784" y="2988501"/>
                  <a:pt x="2832784" y="2988501"/>
                  <a:pt x="2832784" y="2988501"/>
                </a:cubicBezTo>
                <a:cubicBezTo>
                  <a:pt x="2832784" y="2988501"/>
                  <a:pt x="2832784" y="2985455"/>
                  <a:pt x="2832784" y="2985455"/>
                </a:cubicBezTo>
                <a:cubicBezTo>
                  <a:pt x="2835830" y="2982409"/>
                  <a:pt x="2835830" y="2982409"/>
                  <a:pt x="2835830" y="2982409"/>
                </a:cubicBezTo>
                <a:cubicBezTo>
                  <a:pt x="2835830" y="2982409"/>
                  <a:pt x="2838876" y="2982409"/>
                  <a:pt x="2835830" y="2979363"/>
                </a:cubicBezTo>
                <a:cubicBezTo>
                  <a:pt x="2835830" y="2979363"/>
                  <a:pt x="2835830" y="2979363"/>
                  <a:pt x="2832784" y="2982409"/>
                </a:cubicBezTo>
                <a:cubicBezTo>
                  <a:pt x="2829738" y="2985455"/>
                  <a:pt x="2829738" y="2985455"/>
                  <a:pt x="2829738" y="2985455"/>
                </a:cubicBezTo>
                <a:cubicBezTo>
                  <a:pt x="2829738" y="2988501"/>
                  <a:pt x="2826692" y="2988501"/>
                  <a:pt x="2826692" y="2991548"/>
                </a:cubicBezTo>
                <a:cubicBezTo>
                  <a:pt x="2826692" y="2991548"/>
                  <a:pt x="2829738" y="2994594"/>
                  <a:pt x="2832784" y="2991548"/>
                </a:cubicBezTo>
                <a:cubicBezTo>
                  <a:pt x="2829738" y="2994594"/>
                  <a:pt x="2829738" y="2994594"/>
                  <a:pt x="2829738" y="2994594"/>
                </a:cubicBezTo>
                <a:cubicBezTo>
                  <a:pt x="2820600" y="3006778"/>
                  <a:pt x="2817554" y="3003732"/>
                  <a:pt x="2814508" y="3012870"/>
                </a:cubicBezTo>
                <a:cubicBezTo>
                  <a:pt x="2820600" y="3006778"/>
                  <a:pt x="2823646" y="3009824"/>
                  <a:pt x="2826692" y="3009824"/>
                </a:cubicBezTo>
                <a:cubicBezTo>
                  <a:pt x="2823646" y="3012870"/>
                  <a:pt x="2817554" y="3015916"/>
                  <a:pt x="2814508" y="3018962"/>
                </a:cubicBezTo>
                <a:cubicBezTo>
                  <a:pt x="2811462" y="3022008"/>
                  <a:pt x="2808416" y="3025054"/>
                  <a:pt x="2805370" y="3028100"/>
                </a:cubicBezTo>
                <a:cubicBezTo>
                  <a:pt x="2802324" y="3028100"/>
                  <a:pt x="2799278" y="3031146"/>
                  <a:pt x="2799278" y="3031146"/>
                </a:cubicBezTo>
                <a:cubicBezTo>
                  <a:pt x="2796232" y="3031146"/>
                  <a:pt x="2799278" y="3028100"/>
                  <a:pt x="2799278" y="3025054"/>
                </a:cubicBezTo>
                <a:cubicBezTo>
                  <a:pt x="2787093" y="3037238"/>
                  <a:pt x="2787093" y="3037238"/>
                  <a:pt x="2787093" y="3037238"/>
                </a:cubicBezTo>
                <a:cubicBezTo>
                  <a:pt x="2784047" y="3034192"/>
                  <a:pt x="2784047" y="3034192"/>
                  <a:pt x="2784047" y="3034192"/>
                </a:cubicBezTo>
                <a:cubicBezTo>
                  <a:pt x="2784047" y="3034192"/>
                  <a:pt x="2784047" y="3031146"/>
                  <a:pt x="2787093" y="3031146"/>
                </a:cubicBezTo>
                <a:cubicBezTo>
                  <a:pt x="2787093" y="3028100"/>
                  <a:pt x="2787093" y="3028100"/>
                  <a:pt x="2787093" y="3028100"/>
                </a:cubicBezTo>
                <a:cubicBezTo>
                  <a:pt x="2787093" y="3028100"/>
                  <a:pt x="2787093" y="3028100"/>
                  <a:pt x="2784047" y="3028100"/>
                </a:cubicBezTo>
                <a:cubicBezTo>
                  <a:pt x="2781001" y="3028100"/>
                  <a:pt x="2781001" y="3031146"/>
                  <a:pt x="2781001" y="3031146"/>
                </a:cubicBezTo>
                <a:cubicBezTo>
                  <a:pt x="2781001" y="3034192"/>
                  <a:pt x="2781001" y="3034192"/>
                  <a:pt x="2781001" y="3034192"/>
                </a:cubicBezTo>
                <a:cubicBezTo>
                  <a:pt x="2781001" y="3034192"/>
                  <a:pt x="2777955" y="3034192"/>
                  <a:pt x="2777955" y="3037238"/>
                </a:cubicBezTo>
                <a:cubicBezTo>
                  <a:pt x="2777955" y="3037238"/>
                  <a:pt x="2777955" y="3037238"/>
                  <a:pt x="2774909" y="3040284"/>
                </a:cubicBezTo>
                <a:cubicBezTo>
                  <a:pt x="2774909" y="3040284"/>
                  <a:pt x="2774909" y="3040284"/>
                  <a:pt x="2771863" y="3040284"/>
                </a:cubicBezTo>
                <a:cubicBezTo>
                  <a:pt x="2771863" y="3040284"/>
                  <a:pt x="2771863" y="3043330"/>
                  <a:pt x="2771863" y="3043330"/>
                </a:cubicBezTo>
                <a:cubicBezTo>
                  <a:pt x="2768817" y="3043330"/>
                  <a:pt x="2768817" y="3043330"/>
                  <a:pt x="2768817" y="3043330"/>
                </a:cubicBezTo>
                <a:cubicBezTo>
                  <a:pt x="2768817" y="3040284"/>
                  <a:pt x="2768817" y="3040284"/>
                  <a:pt x="2768817" y="3040284"/>
                </a:cubicBezTo>
                <a:cubicBezTo>
                  <a:pt x="2771863" y="3034192"/>
                  <a:pt x="2771863" y="3034192"/>
                  <a:pt x="2771863" y="3034192"/>
                </a:cubicBezTo>
                <a:cubicBezTo>
                  <a:pt x="2774909" y="3031146"/>
                  <a:pt x="2777955" y="3031146"/>
                  <a:pt x="2777955" y="3028100"/>
                </a:cubicBezTo>
                <a:cubicBezTo>
                  <a:pt x="2777955" y="3028100"/>
                  <a:pt x="2777955" y="3028100"/>
                  <a:pt x="2774909" y="3028100"/>
                </a:cubicBezTo>
                <a:cubicBezTo>
                  <a:pt x="2771863" y="3028100"/>
                  <a:pt x="2771863" y="3031146"/>
                  <a:pt x="2771863" y="3031146"/>
                </a:cubicBezTo>
                <a:cubicBezTo>
                  <a:pt x="2765771" y="3034192"/>
                  <a:pt x="2765771" y="3037238"/>
                  <a:pt x="2762725" y="3040284"/>
                </a:cubicBezTo>
                <a:cubicBezTo>
                  <a:pt x="2762725" y="3043330"/>
                  <a:pt x="2762725" y="3043330"/>
                  <a:pt x="2762725" y="3043330"/>
                </a:cubicBezTo>
                <a:cubicBezTo>
                  <a:pt x="2759679" y="3049422"/>
                  <a:pt x="2756633" y="3049422"/>
                  <a:pt x="2756633" y="3052468"/>
                </a:cubicBezTo>
                <a:cubicBezTo>
                  <a:pt x="2744448" y="3061607"/>
                  <a:pt x="2729218" y="3070745"/>
                  <a:pt x="2717034" y="3082929"/>
                </a:cubicBezTo>
                <a:cubicBezTo>
                  <a:pt x="2713988" y="3082929"/>
                  <a:pt x="2713988" y="3082929"/>
                  <a:pt x="2713988" y="3082929"/>
                </a:cubicBezTo>
                <a:cubicBezTo>
                  <a:pt x="2710942" y="3082929"/>
                  <a:pt x="2710942" y="3085975"/>
                  <a:pt x="2710942" y="3085975"/>
                </a:cubicBezTo>
                <a:cubicBezTo>
                  <a:pt x="2707896" y="3085975"/>
                  <a:pt x="2704850" y="3089021"/>
                  <a:pt x="2701804" y="3092067"/>
                </a:cubicBezTo>
                <a:cubicBezTo>
                  <a:pt x="2701804" y="3092067"/>
                  <a:pt x="2701804" y="3092067"/>
                  <a:pt x="2698757" y="3095113"/>
                </a:cubicBezTo>
                <a:cubicBezTo>
                  <a:pt x="2695711" y="3095113"/>
                  <a:pt x="2692665" y="3098159"/>
                  <a:pt x="2689619" y="3101205"/>
                </a:cubicBezTo>
                <a:cubicBezTo>
                  <a:pt x="2686573" y="3101205"/>
                  <a:pt x="2683527" y="3104251"/>
                  <a:pt x="2680481" y="3107297"/>
                </a:cubicBezTo>
                <a:cubicBezTo>
                  <a:pt x="2674389" y="3107297"/>
                  <a:pt x="2665251" y="3119481"/>
                  <a:pt x="2653066" y="3122527"/>
                </a:cubicBezTo>
                <a:cubicBezTo>
                  <a:pt x="2650020" y="3128620"/>
                  <a:pt x="2631744" y="3140804"/>
                  <a:pt x="2622606" y="3149942"/>
                </a:cubicBezTo>
                <a:cubicBezTo>
                  <a:pt x="2622606" y="3149942"/>
                  <a:pt x="2610422" y="3156034"/>
                  <a:pt x="2613468" y="3156034"/>
                </a:cubicBezTo>
                <a:cubicBezTo>
                  <a:pt x="2628698" y="3146896"/>
                  <a:pt x="2613468" y="3165172"/>
                  <a:pt x="2619560" y="3162126"/>
                </a:cubicBezTo>
                <a:cubicBezTo>
                  <a:pt x="2625652" y="3156034"/>
                  <a:pt x="2625652" y="3152988"/>
                  <a:pt x="2643928" y="3146896"/>
                </a:cubicBezTo>
                <a:cubicBezTo>
                  <a:pt x="2637836" y="3143850"/>
                  <a:pt x="2674389" y="3128620"/>
                  <a:pt x="2671343" y="3122527"/>
                </a:cubicBezTo>
                <a:cubicBezTo>
                  <a:pt x="2659159" y="3131666"/>
                  <a:pt x="2674389" y="3119481"/>
                  <a:pt x="2683527" y="3113389"/>
                </a:cubicBezTo>
                <a:cubicBezTo>
                  <a:pt x="2683527" y="3113389"/>
                  <a:pt x="2683527" y="3113389"/>
                  <a:pt x="2683527" y="3116435"/>
                </a:cubicBezTo>
                <a:cubicBezTo>
                  <a:pt x="2680481" y="3116435"/>
                  <a:pt x="2680481" y="3116435"/>
                  <a:pt x="2680481" y="3116435"/>
                </a:cubicBezTo>
                <a:cubicBezTo>
                  <a:pt x="2677435" y="3119481"/>
                  <a:pt x="2677435" y="3119481"/>
                  <a:pt x="2680481" y="3119481"/>
                </a:cubicBezTo>
                <a:cubicBezTo>
                  <a:pt x="2680481" y="3119481"/>
                  <a:pt x="2680481" y="3119481"/>
                  <a:pt x="2683527" y="3119481"/>
                </a:cubicBezTo>
                <a:cubicBezTo>
                  <a:pt x="2686573" y="3116435"/>
                  <a:pt x="2686573" y="3116435"/>
                  <a:pt x="2686573" y="3116435"/>
                </a:cubicBezTo>
                <a:cubicBezTo>
                  <a:pt x="2689619" y="3113389"/>
                  <a:pt x="2689619" y="3110343"/>
                  <a:pt x="2686573" y="3107297"/>
                </a:cubicBezTo>
                <a:cubicBezTo>
                  <a:pt x="2689619" y="3104251"/>
                  <a:pt x="2692665" y="3101205"/>
                  <a:pt x="2695711" y="3101205"/>
                </a:cubicBezTo>
                <a:cubicBezTo>
                  <a:pt x="2698757" y="3101205"/>
                  <a:pt x="2698757" y="3101205"/>
                  <a:pt x="2701804" y="3101205"/>
                </a:cubicBezTo>
                <a:cubicBezTo>
                  <a:pt x="2701804" y="3101205"/>
                  <a:pt x="2701804" y="3101205"/>
                  <a:pt x="2701804" y="3104251"/>
                </a:cubicBezTo>
                <a:cubicBezTo>
                  <a:pt x="2704850" y="3104251"/>
                  <a:pt x="2704850" y="3101205"/>
                  <a:pt x="2704850" y="3101205"/>
                </a:cubicBezTo>
                <a:cubicBezTo>
                  <a:pt x="2704850" y="3101205"/>
                  <a:pt x="2704850" y="3098159"/>
                  <a:pt x="2704850" y="3098159"/>
                </a:cubicBezTo>
                <a:cubicBezTo>
                  <a:pt x="2704850" y="3095113"/>
                  <a:pt x="2707896" y="3095113"/>
                  <a:pt x="2707896" y="3092067"/>
                </a:cubicBezTo>
                <a:cubicBezTo>
                  <a:pt x="2710942" y="3092067"/>
                  <a:pt x="2713988" y="3089021"/>
                  <a:pt x="2713988" y="3089021"/>
                </a:cubicBezTo>
                <a:cubicBezTo>
                  <a:pt x="2713988" y="3089021"/>
                  <a:pt x="2713988" y="3089021"/>
                  <a:pt x="2717034" y="3089021"/>
                </a:cubicBezTo>
                <a:cubicBezTo>
                  <a:pt x="2717034" y="3085975"/>
                  <a:pt x="2717034" y="3085975"/>
                  <a:pt x="2717034" y="3085975"/>
                </a:cubicBezTo>
                <a:cubicBezTo>
                  <a:pt x="2717034" y="3085975"/>
                  <a:pt x="2720080" y="3085975"/>
                  <a:pt x="2720080" y="3082929"/>
                </a:cubicBezTo>
                <a:cubicBezTo>
                  <a:pt x="2732264" y="3073791"/>
                  <a:pt x="2744448" y="3061607"/>
                  <a:pt x="2759679" y="3055514"/>
                </a:cubicBezTo>
                <a:cubicBezTo>
                  <a:pt x="2762725" y="3052468"/>
                  <a:pt x="2762725" y="3052468"/>
                  <a:pt x="2762725" y="3052468"/>
                </a:cubicBezTo>
                <a:cubicBezTo>
                  <a:pt x="2762725" y="3052468"/>
                  <a:pt x="2762725" y="3049422"/>
                  <a:pt x="2762725" y="3049422"/>
                </a:cubicBezTo>
                <a:cubicBezTo>
                  <a:pt x="2762725" y="3049422"/>
                  <a:pt x="2765771" y="3049422"/>
                  <a:pt x="2765771" y="3049422"/>
                </a:cubicBezTo>
                <a:cubicBezTo>
                  <a:pt x="2765771" y="3049422"/>
                  <a:pt x="2765771" y="3052468"/>
                  <a:pt x="2765771" y="3052468"/>
                </a:cubicBezTo>
                <a:cubicBezTo>
                  <a:pt x="2771863" y="3052468"/>
                  <a:pt x="2774909" y="3049422"/>
                  <a:pt x="2781001" y="3046376"/>
                </a:cubicBezTo>
                <a:cubicBezTo>
                  <a:pt x="2781001" y="3043330"/>
                  <a:pt x="2781001" y="3043330"/>
                  <a:pt x="2781001" y="3043330"/>
                </a:cubicBezTo>
                <a:cubicBezTo>
                  <a:pt x="2790139" y="3046376"/>
                  <a:pt x="2774909" y="3049422"/>
                  <a:pt x="2777955" y="3052468"/>
                </a:cubicBezTo>
                <a:cubicBezTo>
                  <a:pt x="2781001" y="3049422"/>
                  <a:pt x="2793185" y="3043330"/>
                  <a:pt x="2802324" y="3034192"/>
                </a:cubicBezTo>
                <a:cubicBezTo>
                  <a:pt x="2805370" y="3031146"/>
                  <a:pt x="2811462" y="3025054"/>
                  <a:pt x="2817554" y="3022008"/>
                </a:cubicBezTo>
                <a:cubicBezTo>
                  <a:pt x="2820600" y="3018962"/>
                  <a:pt x="2826692" y="3012870"/>
                  <a:pt x="2832784" y="3009824"/>
                </a:cubicBezTo>
                <a:cubicBezTo>
                  <a:pt x="2841923" y="3000686"/>
                  <a:pt x="2851061" y="2997640"/>
                  <a:pt x="2860199" y="2985455"/>
                </a:cubicBezTo>
                <a:cubicBezTo>
                  <a:pt x="2863245" y="2982409"/>
                  <a:pt x="2869337" y="2979363"/>
                  <a:pt x="2869337" y="2979363"/>
                </a:cubicBezTo>
                <a:cubicBezTo>
                  <a:pt x="2872383" y="2976317"/>
                  <a:pt x="2875429" y="2976317"/>
                  <a:pt x="2875429" y="2973271"/>
                </a:cubicBezTo>
                <a:cubicBezTo>
                  <a:pt x="2878475" y="2973271"/>
                  <a:pt x="2878475" y="2973271"/>
                  <a:pt x="2881521" y="2970225"/>
                </a:cubicBezTo>
                <a:cubicBezTo>
                  <a:pt x="2881521" y="2967179"/>
                  <a:pt x="2887613" y="2964133"/>
                  <a:pt x="2890660" y="2961087"/>
                </a:cubicBezTo>
                <a:cubicBezTo>
                  <a:pt x="2890660" y="2964133"/>
                  <a:pt x="2899798" y="2954995"/>
                  <a:pt x="2899798" y="2954995"/>
                </a:cubicBezTo>
                <a:cubicBezTo>
                  <a:pt x="2902844" y="2951949"/>
                  <a:pt x="2905890" y="2948903"/>
                  <a:pt x="2905890" y="2945857"/>
                </a:cubicBezTo>
                <a:cubicBezTo>
                  <a:pt x="2908936" y="2945857"/>
                  <a:pt x="2908936" y="2945857"/>
                  <a:pt x="2908936" y="2945857"/>
                </a:cubicBezTo>
                <a:cubicBezTo>
                  <a:pt x="2939397" y="2924535"/>
                  <a:pt x="2975949" y="2891028"/>
                  <a:pt x="3000318" y="2866660"/>
                </a:cubicBezTo>
                <a:cubicBezTo>
                  <a:pt x="3003364" y="2866660"/>
                  <a:pt x="3003364" y="2866660"/>
                  <a:pt x="3003364" y="2866660"/>
                </a:cubicBezTo>
                <a:cubicBezTo>
                  <a:pt x="3003364" y="2866660"/>
                  <a:pt x="3003364" y="2866660"/>
                  <a:pt x="3006410" y="2866660"/>
                </a:cubicBezTo>
                <a:cubicBezTo>
                  <a:pt x="3003364" y="2869706"/>
                  <a:pt x="3003364" y="2869706"/>
                  <a:pt x="3000318" y="2872752"/>
                </a:cubicBezTo>
                <a:cubicBezTo>
                  <a:pt x="3000318" y="2872752"/>
                  <a:pt x="2997272" y="2875798"/>
                  <a:pt x="2994226" y="2878844"/>
                </a:cubicBezTo>
                <a:cubicBezTo>
                  <a:pt x="2991180" y="2881890"/>
                  <a:pt x="2991180" y="2881890"/>
                  <a:pt x="2988134" y="2884936"/>
                </a:cubicBezTo>
                <a:cubicBezTo>
                  <a:pt x="2988134" y="2884936"/>
                  <a:pt x="2988134" y="2884936"/>
                  <a:pt x="2988134" y="2887982"/>
                </a:cubicBezTo>
                <a:cubicBezTo>
                  <a:pt x="2982042" y="2891028"/>
                  <a:pt x="2978995" y="2897120"/>
                  <a:pt x="2972903" y="2903212"/>
                </a:cubicBezTo>
                <a:cubicBezTo>
                  <a:pt x="2972903" y="2903212"/>
                  <a:pt x="2969857" y="2906258"/>
                  <a:pt x="2972903" y="2906258"/>
                </a:cubicBezTo>
                <a:cubicBezTo>
                  <a:pt x="2972903" y="2909304"/>
                  <a:pt x="2975949" y="2906258"/>
                  <a:pt x="2975949" y="2906258"/>
                </a:cubicBezTo>
                <a:cubicBezTo>
                  <a:pt x="2978995" y="2903212"/>
                  <a:pt x="2978995" y="2903212"/>
                  <a:pt x="2978995" y="2903212"/>
                </a:cubicBezTo>
                <a:lnTo>
                  <a:pt x="2981664" y="2900544"/>
                </a:lnTo>
                <a:lnTo>
                  <a:pt x="2972904" y="2909304"/>
                </a:lnTo>
                <a:lnTo>
                  <a:pt x="2972903" y="2909304"/>
                </a:lnTo>
                <a:lnTo>
                  <a:pt x="2972903" y="2909305"/>
                </a:lnTo>
                <a:lnTo>
                  <a:pt x="2972142" y="2910066"/>
                </a:lnTo>
                <a:cubicBezTo>
                  <a:pt x="2966811" y="2914635"/>
                  <a:pt x="2963765" y="2915396"/>
                  <a:pt x="2966811" y="2906258"/>
                </a:cubicBezTo>
                <a:cubicBezTo>
                  <a:pt x="2954627" y="2924535"/>
                  <a:pt x="2948535" y="2927581"/>
                  <a:pt x="2936351" y="2939765"/>
                </a:cubicBezTo>
                <a:cubicBezTo>
                  <a:pt x="2939397" y="2939765"/>
                  <a:pt x="2939397" y="2939765"/>
                  <a:pt x="2939397" y="2939765"/>
                </a:cubicBezTo>
                <a:cubicBezTo>
                  <a:pt x="2930258" y="2948903"/>
                  <a:pt x="2930258" y="2948903"/>
                  <a:pt x="2930258" y="2948903"/>
                </a:cubicBezTo>
                <a:cubicBezTo>
                  <a:pt x="2927212" y="2948903"/>
                  <a:pt x="2927212" y="2948903"/>
                  <a:pt x="2927212" y="2948903"/>
                </a:cubicBezTo>
                <a:cubicBezTo>
                  <a:pt x="2927212" y="2951949"/>
                  <a:pt x="2927212" y="2951949"/>
                  <a:pt x="2927212" y="2951949"/>
                </a:cubicBezTo>
                <a:cubicBezTo>
                  <a:pt x="2924166" y="2951949"/>
                  <a:pt x="2924166" y="2951949"/>
                  <a:pt x="2924166" y="2951949"/>
                </a:cubicBezTo>
                <a:cubicBezTo>
                  <a:pt x="2921120" y="2954995"/>
                  <a:pt x="2921120" y="2958041"/>
                  <a:pt x="2918074" y="2958041"/>
                </a:cubicBezTo>
                <a:cubicBezTo>
                  <a:pt x="2918074" y="2961087"/>
                  <a:pt x="2915028" y="2961087"/>
                  <a:pt x="2915028" y="2964133"/>
                </a:cubicBezTo>
                <a:cubicBezTo>
                  <a:pt x="2911982" y="2964133"/>
                  <a:pt x="2911982" y="2967179"/>
                  <a:pt x="2911982" y="2967179"/>
                </a:cubicBezTo>
                <a:cubicBezTo>
                  <a:pt x="2908936" y="2970225"/>
                  <a:pt x="2905890" y="2973271"/>
                  <a:pt x="2902844" y="2976317"/>
                </a:cubicBezTo>
                <a:cubicBezTo>
                  <a:pt x="2902844" y="2979363"/>
                  <a:pt x="2902844" y="2979363"/>
                  <a:pt x="2902844" y="2979363"/>
                </a:cubicBezTo>
                <a:cubicBezTo>
                  <a:pt x="2902844" y="2979363"/>
                  <a:pt x="2899798" y="2979363"/>
                  <a:pt x="2899798" y="2982409"/>
                </a:cubicBezTo>
                <a:cubicBezTo>
                  <a:pt x="2890660" y="2988501"/>
                  <a:pt x="2881521" y="2997640"/>
                  <a:pt x="2872383" y="3006778"/>
                </a:cubicBezTo>
                <a:cubicBezTo>
                  <a:pt x="2872383" y="3003732"/>
                  <a:pt x="2872383" y="3003732"/>
                  <a:pt x="2869337" y="3003732"/>
                </a:cubicBezTo>
                <a:cubicBezTo>
                  <a:pt x="2872383" y="3000686"/>
                  <a:pt x="2872383" y="3000686"/>
                  <a:pt x="2872383" y="3000686"/>
                </a:cubicBezTo>
                <a:cubicBezTo>
                  <a:pt x="2875429" y="3000686"/>
                  <a:pt x="2875429" y="2997640"/>
                  <a:pt x="2875429" y="2997640"/>
                </a:cubicBezTo>
                <a:cubicBezTo>
                  <a:pt x="2875429" y="2997640"/>
                  <a:pt x="2872383" y="2997640"/>
                  <a:pt x="2872383" y="2997640"/>
                </a:cubicBezTo>
                <a:cubicBezTo>
                  <a:pt x="2869337" y="3000686"/>
                  <a:pt x="2869337" y="3000686"/>
                  <a:pt x="2869337" y="3000686"/>
                </a:cubicBezTo>
                <a:cubicBezTo>
                  <a:pt x="2869337" y="3000686"/>
                  <a:pt x="2866291" y="3003732"/>
                  <a:pt x="2866291" y="3003732"/>
                </a:cubicBezTo>
                <a:cubicBezTo>
                  <a:pt x="2866291" y="3006778"/>
                  <a:pt x="2866291" y="3006778"/>
                  <a:pt x="2866291" y="3006778"/>
                </a:cubicBezTo>
                <a:cubicBezTo>
                  <a:pt x="2866291" y="3006778"/>
                  <a:pt x="2866291" y="3006778"/>
                  <a:pt x="2866291" y="3009824"/>
                </a:cubicBezTo>
                <a:cubicBezTo>
                  <a:pt x="2857153" y="3015916"/>
                  <a:pt x="2848015" y="3025054"/>
                  <a:pt x="2838876" y="3031146"/>
                </a:cubicBezTo>
                <a:cubicBezTo>
                  <a:pt x="2838876" y="3031146"/>
                  <a:pt x="2838876" y="3031146"/>
                  <a:pt x="2838876" y="3034192"/>
                </a:cubicBezTo>
                <a:cubicBezTo>
                  <a:pt x="2817554" y="3049422"/>
                  <a:pt x="2799278" y="3064653"/>
                  <a:pt x="2777955" y="3076837"/>
                </a:cubicBezTo>
                <a:cubicBezTo>
                  <a:pt x="2750541" y="3098159"/>
                  <a:pt x="2723126" y="3116435"/>
                  <a:pt x="2692665" y="3134712"/>
                </a:cubicBezTo>
                <a:cubicBezTo>
                  <a:pt x="2686573" y="3137758"/>
                  <a:pt x="2674389" y="3140804"/>
                  <a:pt x="2674389" y="3146896"/>
                </a:cubicBezTo>
                <a:cubicBezTo>
                  <a:pt x="2674389" y="3146896"/>
                  <a:pt x="2674389" y="3146896"/>
                  <a:pt x="2671343" y="3146896"/>
                </a:cubicBezTo>
                <a:cubicBezTo>
                  <a:pt x="2668297" y="3146896"/>
                  <a:pt x="2665251" y="3149942"/>
                  <a:pt x="2662205" y="3149942"/>
                </a:cubicBezTo>
                <a:cubicBezTo>
                  <a:pt x="2662205" y="3149942"/>
                  <a:pt x="2659159" y="3152988"/>
                  <a:pt x="2659159" y="3152988"/>
                </a:cubicBezTo>
                <a:cubicBezTo>
                  <a:pt x="2659159" y="3152988"/>
                  <a:pt x="2662205" y="3152988"/>
                  <a:pt x="2662205" y="3152988"/>
                </a:cubicBezTo>
                <a:cubicBezTo>
                  <a:pt x="2646974" y="3162126"/>
                  <a:pt x="2631744" y="3171264"/>
                  <a:pt x="2616514" y="3180402"/>
                </a:cubicBezTo>
                <a:cubicBezTo>
                  <a:pt x="2579961" y="3201725"/>
                  <a:pt x="2579961" y="3201725"/>
                  <a:pt x="2579961" y="3201725"/>
                </a:cubicBezTo>
                <a:cubicBezTo>
                  <a:pt x="2567777" y="3207817"/>
                  <a:pt x="2567777" y="3207817"/>
                  <a:pt x="2567777" y="3207817"/>
                </a:cubicBezTo>
                <a:cubicBezTo>
                  <a:pt x="2561685" y="3210863"/>
                  <a:pt x="2546454" y="3216955"/>
                  <a:pt x="2534270" y="3223047"/>
                </a:cubicBezTo>
                <a:cubicBezTo>
                  <a:pt x="2519040" y="3232185"/>
                  <a:pt x="2506855" y="3238277"/>
                  <a:pt x="2509901" y="3238277"/>
                </a:cubicBezTo>
                <a:cubicBezTo>
                  <a:pt x="2467257" y="3259599"/>
                  <a:pt x="2424612" y="3280922"/>
                  <a:pt x="2372829" y="3302244"/>
                </a:cubicBezTo>
                <a:cubicBezTo>
                  <a:pt x="2345414" y="3311382"/>
                  <a:pt x="2296677" y="3326612"/>
                  <a:pt x="2263170" y="3341843"/>
                </a:cubicBezTo>
                <a:cubicBezTo>
                  <a:pt x="2226617" y="3347935"/>
                  <a:pt x="2190065" y="3363165"/>
                  <a:pt x="2150466" y="3372303"/>
                </a:cubicBezTo>
                <a:cubicBezTo>
                  <a:pt x="2144374" y="3375349"/>
                  <a:pt x="2144374" y="3372303"/>
                  <a:pt x="2138282" y="3375349"/>
                </a:cubicBezTo>
                <a:cubicBezTo>
                  <a:pt x="2065176" y="3390579"/>
                  <a:pt x="1992070" y="3399718"/>
                  <a:pt x="1918965" y="3405810"/>
                </a:cubicBezTo>
                <a:cubicBezTo>
                  <a:pt x="1880889" y="3408856"/>
                  <a:pt x="1843575" y="3410379"/>
                  <a:pt x="1806641" y="3409998"/>
                </a:cubicBezTo>
                <a:lnTo>
                  <a:pt x="1755289" y="3406622"/>
                </a:lnTo>
                <a:lnTo>
                  <a:pt x="1765519" y="3406952"/>
                </a:lnTo>
                <a:cubicBezTo>
                  <a:pt x="1777323" y="3406571"/>
                  <a:pt x="1787984" y="3405810"/>
                  <a:pt x="1794076" y="3405810"/>
                </a:cubicBezTo>
                <a:cubicBezTo>
                  <a:pt x="1794076" y="3405810"/>
                  <a:pt x="1797122" y="3405810"/>
                  <a:pt x="1797122" y="3405810"/>
                </a:cubicBezTo>
                <a:cubicBezTo>
                  <a:pt x="1830629" y="3405810"/>
                  <a:pt x="1854998" y="3405810"/>
                  <a:pt x="1888504" y="3402764"/>
                </a:cubicBezTo>
                <a:cubicBezTo>
                  <a:pt x="1891550" y="3402764"/>
                  <a:pt x="1891550" y="3402764"/>
                  <a:pt x="1891550" y="3402764"/>
                </a:cubicBezTo>
                <a:cubicBezTo>
                  <a:pt x="1894596" y="3402764"/>
                  <a:pt x="1894596" y="3402764"/>
                  <a:pt x="1894596" y="3399718"/>
                </a:cubicBezTo>
                <a:cubicBezTo>
                  <a:pt x="1891550" y="3399718"/>
                  <a:pt x="1888504" y="3399718"/>
                  <a:pt x="1888504" y="3399718"/>
                </a:cubicBezTo>
                <a:cubicBezTo>
                  <a:pt x="1888504" y="3402764"/>
                  <a:pt x="1888504" y="3402764"/>
                  <a:pt x="1888504" y="3402764"/>
                </a:cubicBezTo>
                <a:cubicBezTo>
                  <a:pt x="1851951" y="3402764"/>
                  <a:pt x="1830629" y="3402764"/>
                  <a:pt x="1797122" y="3402764"/>
                </a:cubicBezTo>
                <a:cubicBezTo>
                  <a:pt x="1800168" y="3399718"/>
                  <a:pt x="1797122" y="3399718"/>
                  <a:pt x="1794076" y="3396672"/>
                </a:cubicBezTo>
                <a:cubicBezTo>
                  <a:pt x="1791030" y="3396672"/>
                  <a:pt x="1791030" y="3396672"/>
                  <a:pt x="1791030" y="3396672"/>
                </a:cubicBezTo>
                <a:cubicBezTo>
                  <a:pt x="1791030" y="3399718"/>
                  <a:pt x="1791030" y="3399718"/>
                  <a:pt x="1791030" y="3399718"/>
                </a:cubicBezTo>
                <a:cubicBezTo>
                  <a:pt x="1763616" y="3402764"/>
                  <a:pt x="1736201" y="3390579"/>
                  <a:pt x="1727063" y="3399718"/>
                </a:cubicBezTo>
                <a:cubicBezTo>
                  <a:pt x="1727063" y="3402764"/>
                  <a:pt x="1727063" y="3402764"/>
                  <a:pt x="1727063" y="3402764"/>
                </a:cubicBezTo>
                <a:cubicBezTo>
                  <a:pt x="1724017" y="3399718"/>
                  <a:pt x="1717925" y="3399718"/>
                  <a:pt x="1714879" y="3399718"/>
                </a:cubicBezTo>
                <a:cubicBezTo>
                  <a:pt x="1711833" y="3399718"/>
                  <a:pt x="1708786" y="3399718"/>
                  <a:pt x="1708786" y="3399718"/>
                </a:cubicBezTo>
                <a:cubicBezTo>
                  <a:pt x="1708786" y="3396672"/>
                  <a:pt x="1708786" y="3390579"/>
                  <a:pt x="1711833" y="3387533"/>
                </a:cubicBezTo>
                <a:cubicBezTo>
                  <a:pt x="1714879" y="3387533"/>
                  <a:pt x="1720971" y="3387533"/>
                  <a:pt x="1724017" y="3387533"/>
                </a:cubicBezTo>
                <a:cubicBezTo>
                  <a:pt x="1730109" y="3387533"/>
                  <a:pt x="1736201" y="3390579"/>
                  <a:pt x="1742293" y="3387533"/>
                </a:cubicBezTo>
                <a:cubicBezTo>
                  <a:pt x="1742293" y="3387533"/>
                  <a:pt x="1745339" y="3387533"/>
                  <a:pt x="1745339" y="3387533"/>
                </a:cubicBezTo>
                <a:cubicBezTo>
                  <a:pt x="1745339" y="3387533"/>
                  <a:pt x="1745339" y="3387533"/>
                  <a:pt x="1748385" y="3387533"/>
                </a:cubicBezTo>
                <a:cubicBezTo>
                  <a:pt x="1751431" y="3387533"/>
                  <a:pt x="1751431" y="3387533"/>
                  <a:pt x="1754477" y="3387533"/>
                </a:cubicBezTo>
                <a:cubicBezTo>
                  <a:pt x="1757523" y="3387533"/>
                  <a:pt x="1757523" y="3387533"/>
                  <a:pt x="1757523" y="3387533"/>
                </a:cubicBezTo>
                <a:cubicBezTo>
                  <a:pt x="1757523" y="3387533"/>
                  <a:pt x="1757523" y="3384487"/>
                  <a:pt x="1754477" y="3384487"/>
                </a:cubicBezTo>
                <a:cubicBezTo>
                  <a:pt x="1751431" y="3384487"/>
                  <a:pt x="1748385" y="3384487"/>
                  <a:pt x="1748385" y="3384487"/>
                </a:cubicBezTo>
                <a:cubicBezTo>
                  <a:pt x="1745339" y="3384487"/>
                  <a:pt x="1745339" y="3384487"/>
                  <a:pt x="1745339" y="3384487"/>
                </a:cubicBezTo>
                <a:cubicBezTo>
                  <a:pt x="1748385" y="3381441"/>
                  <a:pt x="1745339" y="3381441"/>
                  <a:pt x="1745339" y="3381441"/>
                </a:cubicBezTo>
                <a:cubicBezTo>
                  <a:pt x="1742293" y="3381441"/>
                  <a:pt x="1742293" y="3381441"/>
                  <a:pt x="1742293" y="3381441"/>
                </a:cubicBezTo>
                <a:cubicBezTo>
                  <a:pt x="1742293" y="3381441"/>
                  <a:pt x="1739247" y="3381441"/>
                  <a:pt x="1739247" y="3381441"/>
                </a:cubicBezTo>
                <a:cubicBezTo>
                  <a:pt x="1739247" y="3384487"/>
                  <a:pt x="1739247" y="3384487"/>
                  <a:pt x="1739247" y="3384487"/>
                </a:cubicBezTo>
                <a:cubicBezTo>
                  <a:pt x="1736201" y="3387533"/>
                  <a:pt x="1730109" y="3384487"/>
                  <a:pt x="1724017" y="3384487"/>
                </a:cubicBezTo>
                <a:cubicBezTo>
                  <a:pt x="1720971" y="3384487"/>
                  <a:pt x="1717925" y="3384487"/>
                  <a:pt x="1711833" y="3384487"/>
                </a:cubicBezTo>
                <a:cubicBezTo>
                  <a:pt x="1693556" y="3384487"/>
                  <a:pt x="1693556" y="3384487"/>
                  <a:pt x="1693556" y="3384487"/>
                </a:cubicBezTo>
                <a:cubicBezTo>
                  <a:pt x="1690510" y="3381441"/>
                  <a:pt x="1690510" y="3384487"/>
                  <a:pt x="1690510" y="3384487"/>
                </a:cubicBezTo>
                <a:cubicBezTo>
                  <a:pt x="1690510" y="3384487"/>
                  <a:pt x="1690510" y="3387533"/>
                  <a:pt x="1693556" y="3387533"/>
                </a:cubicBezTo>
                <a:cubicBezTo>
                  <a:pt x="1705740" y="3387533"/>
                  <a:pt x="1705740" y="3387533"/>
                  <a:pt x="1705740" y="3387533"/>
                </a:cubicBezTo>
                <a:cubicBezTo>
                  <a:pt x="1702694" y="3390579"/>
                  <a:pt x="1699648" y="3396672"/>
                  <a:pt x="1699648" y="3399718"/>
                </a:cubicBezTo>
                <a:cubicBezTo>
                  <a:pt x="1696602" y="3399718"/>
                  <a:pt x="1693556" y="3399718"/>
                  <a:pt x="1693556" y="3399718"/>
                </a:cubicBezTo>
                <a:cubicBezTo>
                  <a:pt x="1690510" y="3399718"/>
                  <a:pt x="1690510" y="3399718"/>
                  <a:pt x="1690510" y="3399718"/>
                </a:cubicBezTo>
                <a:cubicBezTo>
                  <a:pt x="1693556" y="3396672"/>
                  <a:pt x="1693556" y="3396672"/>
                  <a:pt x="1693556" y="3396672"/>
                </a:cubicBezTo>
                <a:cubicBezTo>
                  <a:pt x="1693556" y="3396672"/>
                  <a:pt x="1690510" y="3396672"/>
                  <a:pt x="1690510" y="3393625"/>
                </a:cubicBezTo>
                <a:cubicBezTo>
                  <a:pt x="1687464" y="3393625"/>
                  <a:pt x="1687464" y="3396672"/>
                  <a:pt x="1684418" y="3396672"/>
                </a:cubicBezTo>
                <a:cubicBezTo>
                  <a:pt x="1684418" y="3396672"/>
                  <a:pt x="1681372" y="3396672"/>
                  <a:pt x="1681372" y="3396672"/>
                </a:cubicBezTo>
                <a:cubicBezTo>
                  <a:pt x="1678326" y="3396672"/>
                  <a:pt x="1675280" y="3393625"/>
                  <a:pt x="1669188" y="3393625"/>
                </a:cubicBezTo>
                <a:cubicBezTo>
                  <a:pt x="1657003" y="3393625"/>
                  <a:pt x="1672234" y="3390579"/>
                  <a:pt x="1663095" y="3387533"/>
                </a:cubicBezTo>
                <a:cubicBezTo>
                  <a:pt x="1657003" y="3393625"/>
                  <a:pt x="1647865" y="3387533"/>
                  <a:pt x="1641773" y="3384487"/>
                </a:cubicBezTo>
                <a:cubicBezTo>
                  <a:pt x="1641773" y="3387533"/>
                  <a:pt x="1641773" y="3390579"/>
                  <a:pt x="1638727" y="3390579"/>
                </a:cubicBezTo>
                <a:cubicBezTo>
                  <a:pt x="1638727" y="3387533"/>
                  <a:pt x="1638727" y="3384487"/>
                  <a:pt x="1635681" y="3384487"/>
                </a:cubicBezTo>
                <a:cubicBezTo>
                  <a:pt x="1632635" y="3387533"/>
                  <a:pt x="1623497" y="3387533"/>
                  <a:pt x="1617405" y="3387533"/>
                </a:cubicBezTo>
                <a:cubicBezTo>
                  <a:pt x="1620451" y="3381441"/>
                  <a:pt x="1599128" y="3381441"/>
                  <a:pt x="1596082" y="3384487"/>
                </a:cubicBezTo>
                <a:cubicBezTo>
                  <a:pt x="1593036" y="3384487"/>
                  <a:pt x="1593036" y="3384487"/>
                  <a:pt x="1593036" y="3384487"/>
                </a:cubicBezTo>
                <a:cubicBezTo>
                  <a:pt x="1583898" y="3384487"/>
                  <a:pt x="1593036" y="3378395"/>
                  <a:pt x="1583898" y="3378395"/>
                </a:cubicBezTo>
                <a:cubicBezTo>
                  <a:pt x="1577806" y="3381441"/>
                  <a:pt x="1574760" y="3384487"/>
                  <a:pt x="1559529" y="3381441"/>
                </a:cubicBezTo>
                <a:cubicBezTo>
                  <a:pt x="1553437" y="3378395"/>
                  <a:pt x="1544299" y="3375349"/>
                  <a:pt x="1535161" y="3375349"/>
                </a:cubicBezTo>
                <a:cubicBezTo>
                  <a:pt x="1532115" y="3375349"/>
                  <a:pt x="1526023" y="3375349"/>
                  <a:pt x="1522976" y="3372303"/>
                </a:cubicBezTo>
                <a:cubicBezTo>
                  <a:pt x="1504700" y="3369257"/>
                  <a:pt x="1519930" y="3369257"/>
                  <a:pt x="1507746" y="3363165"/>
                </a:cubicBezTo>
                <a:cubicBezTo>
                  <a:pt x="1495562" y="3369257"/>
                  <a:pt x="1459009" y="3350981"/>
                  <a:pt x="1446825" y="3354027"/>
                </a:cubicBezTo>
                <a:cubicBezTo>
                  <a:pt x="1459009" y="3360119"/>
                  <a:pt x="1434641" y="3354027"/>
                  <a:pt x="1434641" y="3354027"/>
                </a:cubicBezTo>
                <a:cubicBezTo>
                  <a:pt x="1431595" y="3354027"/>
                  <a:pt x="1428548" y="3354027"/>
                  <a:pt x="1425502" y="3354027"/>
                </a:cubicBezTo>
                <a:cubicBezTo>
                  <a:pt x="1388950" y="3344889"/>
                  <a:pt x="1367627" y="3341843"/>
                  <a:pt x="1349351" y="3323566"/>
                </a:cubicBezTo>
                <a:cubicBezTo>
                  <a:pt x="1346305" y="3329659"/>
                  <a:pt x="1324982" y="3314428"/>
                  <a:pt x="1315844" y="3317474"/>
                </a:cubicBezTo>
                <a:cubicBezTo>
                  <a:pt x="1321936" y="3320520"/>
                  <a:pt x="1300614" y="3311382"/>
                  <a:pt x="1297568" y="3311382"/>
                </a:cubicBezTo>
                <a:cubicBezTo>
                  <a:pt x="1297568" y="3311382"/>
                  <a:pt x="1300614" y="3311382"/>
                  <a:pt x="1300614" y="3311382"/>
                </a:cubicBezTo>
                <a:cubicBezTo>
                  <a:pt x="1276245" y="3308336"/>
                  <a:pt x="1257969" y="3299198"/>
                  <a:pt x="1230554" y="3290060"/>
                </a:cubicBezTo>
                <a:cubicBezTo>
                  <a:pt x="1236646" y="3296152"/>
                  <a:pt x="1221416" y="3283968"/>
                  <a:pt x="1218370" y="3290060"/>
                </a:cubicBezTo>
                <a:cubicBezTo>
                  <a:pt x="1218370" y="3283968"/>
                  <a:pt x="1206186" y="3287014"/>
                  <a:pt x="1197048" y="3280922"/>
                </a:cubicBezTo>
                <a:cubicBezTo>
                  <a:pt x="1209232" y="3283968"/>
                  <a:pt x="1203140" y="3268738"/>
                  <a:pt x="1200094" y="3277876"/>
                </a:cubicBezTo>
                <a:cubicBezTo>
                  <a:pt x="1181817" y="3274830"/>
                  <a:pt x="1166587" y="3262646"/>
                  <a:pt x="1154403" y="3259599"/>
                </a:cubicBezTo>
                <a:cubicBezTo>
                  <a:pt x="1160495" y="3265692"/>
                  <a:pt x="1142218" y="3256553"/>
                  <a:pt x="1133080" y="3253507"/>
                </a:cubicBezTo>
                <a:cubicBezTo>
                  <a:pt x="1133080" y="3253507"/>
                  <a:pt x="1136126" y="3253507"/>
                  <a:pt x="1139172" y="3253507"/>
                </a:cubicBezTo>
                <a:cubicBezTo>
                  <a:pt x="1117850" y="3244369"/>
                  <a:pt x="1105666" y="3241323"/>
                  <a:pt x="1093481" y="3235231"/>
                </a:cubicBezTo>
                <a:cubicBezTo>
                  <a:pt x="1081297" y="3229139"/>
                  <a:pt x="1069113" y="3226093"/>
                  <a:pt x="1044744" y="3210863"/>
                </a:cubicBezTo>
                <a:cubicBezTo>
                  <a:pt x="1044744" y="3210863"/>
                  <a:pt x="1050836" y="3210863"/>
                  <a:pt x="1041698" y="3207817"/>
                </a:cubicBezTo>
                <a:cubicBezTo>
                  <a:pt x="1032560" y="3204771"/>
                  <a:pt x="1044744" y="3213909"/>
                  <a:pt x="1032560" y="3207817"/>
                </a:cubicBezTo>
                <a:cubicBezTo>
                  <a:pt x="1023422" y="3198679"/>
                  <a:pt x="1014284" y="3195633"/>
                  <a:pt x="1005145" y="3195633"/>
                </a:cubicBezTo>
                <a:cubicBezTo>
                  <a:pt x="999053" y="3186494"/>
                  <a:pt x="999053" y="3189540"/>
                  <a:pt x="999053" y="3183448"/>
                </a:cubicBezTo>
                <a:cubicBezTo>
                  <a:pt x="992961" y="3183448"/>
                  <a:pt x="989915" y="3183448"/>
                  <a:pt x="980777" y="3180402"/>
                </a:cubicBezTo>
                <a:cubicBezTo>
                  <a:pt x="980777" y="3177356"/>
                  <a:pt x="986869" y="3180402"/>
                  <a:pt x="980777" y="3177356"/>
                </a:cubicBezTo>
                <a:cubicBezTo>
                  <a:pt x="968593" y="3174310"/>
                  <a:pt x="956408" y="3159080"/>
                  <a:pt x="938132" y="3156034"/>
                </a:cubicBezTo>
                <a:cubicBezTo>
                  <a:pt x="938132" y="3149942"/>
                  <a:pt x="947270" y="3159080"/>
                  <a:pt x="950316" y="3159080"/>
                </a:cubicBezTo>
                <a:cubicBezTo>
                  <a:pt x="938132" y="3146896"/>
                  <a:pt x="922902" y="3146896"/>
                  <a:pt x="916810" y="3134712"/>
                </a:cubicBezTo>
                <a:cubicBezTo>
                  <a:pt x="910717" y="3134712"/>
                  <a:pt x="922902" y="3143850"/>
                  <a:pt x="913763" y="3137758"/>
                </a:cubicBezTo>
                <a:cubicBezTo>
                  <a:pt x="916810" y="3137758"/>
                  <a:pt x="913763" y="3131666"/>
                  <a:pt x="904625" y="3128620"/>
                </a:cubicBezTo>
                <a:cubicBezTo>
                  <a:pt x="895487" y="3131666"/>
                  <a:pt x="883303" y="3113389"/>
                  <a:pt x="883303" y="3119481"/>
                </a:cubicBezTo>
                <a:cubicBezTo>
                  <a:pt x="880257" y="3116435"/>
                  <a:pt x="877211" y="3113389"/>
                  <a:pt x="874165" y="3110343"/>
                </a:cubicBezTo>
                <a:cubicBezTo>
                  <a:pt x="874165" y="3110343"/>
                  <a:pt x="874165" y="3110343"/>
                  <a:pt x="871119" y="3110343"/>
                </a:cubicBezTo>
                <a:cubicBezTo>
                  <a:pt x="874165" y="3113389"/>
                  <a:pt x="877211" y="3116435"/>
                  <a:pt x="877211" y="3116435"/>
                </a:cubicBezTo>
                <a:cubicBezTo>
                  <a:pt x="868073" y="3113389"/>
                  <a:pt x="861980" y="3104251"/>
                  <a:pt x="855888" y="3095113"/>
                </a:cubicBezTo>
                <a:cubicBezTo>
                  <a:pt x="852842" y="3098159"/>
                  <a:pt x="849796" y="3095113"/>
                  <a:pt x="846750" y="3089021"/>
                </a:cubicBezTo>
                <a:cubicBezTo>
                  <a:pt x="840658" y="3089021"/>
                  <a:pt x="843704" y="3095113"/>
                  <a:pt x="846750" y="3098159"/>
                </a:cubicBezTo>
                <a:cubicBezTo>
                  <a:pt x="843704" y="3098159"/>
                  <a:pt x="843704" y="3098159"/>
                  <a:pt x="843704" y="3098159"/>
                </a:cubicBezTo>
                <a:cubicBezTo>
                  <a:pt x="840658" y="3092067"/>
                  <a:pt x="825428" y="3085975"/>
                  <a:pt x="825428" y="3082929"/>
                </a:cubicBezTo>
                <a:cubicBezTo>
                  <a:pt x="825428" y="3079883"/>
                  <a:pt x="825428" y="3079883"/>
                  <a:pt x="825428" y="3079883"/>
                </a:cubicBezTo>
                <a:cubicBezTo>
                  <a:pt x="828474" y="3082929"/>
                  <a:pt x="831520" y="3082929"/>
                  <a:pt x="831520" y="3082929"/>
                </a:cubicBezTo>
                <a:cubicBezTo>
                  <a:pt x="834566" y="3085975"/>
                  <a:pt x="834566" y="3085975"/>
                  <a:pt x="834566" y="3085975"/>
                </a:cubicBezTo>
                <a:cubicBezTo>
                  <a:pt x="837612" y="3085975"/>
                  <a:pt x="834566" y="3082929"/>
                  <a:pt x="834566" y="3082929"/>
                </a:cubicBezTo>
                <a:cubicBezTo>
                  <a:pt x="831520" y="3079883"/>
                  <a:pt x="828474" y="3076837"/>
                  <a:pt x="825428" y="3076837"/>
                </a:cubicBezTo>
                <a:cubicBezTo>
                  <a:pt x="828474" y="3073791"/>
                  <a:pt x="798013" y="3064653"/>
                  <a:pt x="813243" y="3064653"/>
                </a:cubicBezTo>
                <a:cubicBezTo>
                  <a:pt x="804105" y="3061607"/>
                  <a:pt x="794967" y="3055514"/>
                  <a:pt x="785829" y="3049422"/>
                </a:cubicBezTo>
                <a:cubicBezTo>
                  <a:pt x="779737" y="3043330"/>
                  <a:pt x="773645" y="3037238"/>
                  <a:pt x="770598" y="3034192"/>
                </a:cubicBezTo>
                <a:cubicBezTo>
                  <a:pt x="770598" y="3031146"/>
                  <a:pt x="770598" y="3031146"/>
                  <a:pt x="767552" y="3031146"/>
                </a:cubicBezTo>
                <a:cubicBezTo>
                  <a:pt x="767552" y="3031146"/>
                  <a:pt x="767552" y="3028100"/>
                  <a:pt x="764506" y="3031146"/>
                </a:cubicBezTo>
                <a:cubicBezTo>
                  <a:pt x="752322" y="3018962"/>
                  <a:pt x="731000" y="2997640"/>
                  <a:pt x="718815" y="2985455"/>
                </a:cubicBezTo>
                <a:cubicBezTo>
                  <a:pt x="712723" y="2979363"/>
                  <a:pt x="709677" y="2970225"/>
                  <a:pt x="703585" y="2964133"/>
                </a:cubicBezTo>
                <a:cubicBezTo>
                  <a:pt x="676170" y="2933673"/>
                  <a:pt x="642664" y="2909304"/>
                  <a:pt x="621341" y="2872752"/>
                </a:cubicBezTo>
                <a:cubicBezTo>
                  <a:pt x="590881" y="2851429"/>
                  <a:pt x="578696" y="2824015"/>
                  <a:pt x="551282" y="2799647"/>
                </a:cubicBezTo>
                <a:cubicBezTo>
                  <a:pt x="554328" y="2805739"/>
                  <a:pt x="557374" y="2811831"/>
                  <a:pt x="554328" y="2814877"/>
                </a:cubicBezTo>
                <a:cubicBezTo>
                  <a:pt x="545190" y="2805739"/>
                  <a:pt x="542144" y="2802693"/>
                  <a:pt x="536051" y="2793555"/>
                </a:cubicBezTo>
                <a:cubicBezTo>
                  <a:pt x="533005" y="2790509"/>
                  <a:pt x="529959" y="2787462"/>
                  <a:pt x="526913" y="2784416"/>
                </a:cubicBezTo>
                <a:cubicBezTo>
                  <a:pt x="526913" y="2781370"/>
                  <a:pt x="526913" y="2775278"/>
                  <a:pt x="526913" y="2778324"/>
                </a:cubicBezTo>
                <a:cubicBezTo>
                  <a:pt x="523867" y="2772232"/>
                  <a:pt x="523867" y="2775278"/>
                  <a:pt x="523867" y="2778324"/>
                </a:cubicBezTo>
                <a:cubicBezTo>
                  <a:pt x="505591" y="2757002"/>
                  <a:pt x="514729" y="2753956"/>
                  <a:pt x="517775" y="2750910"/>
                </a:cubicBezTo>
                <a:cubicBezTo>
                  <a:pt x="517775" y="2747864"/>
                  <a:pt x="517775" y="2747864"/>
                  <a:pt x="514729" y="2744818"/>
                </a:cubicBezTo>
                <a:cubicBezTo>
                  <a:pt x="514729" y="2744818"/>
                  <a:pt x="514729" y="2738726"/>
                  <a:pt x="511683" y="2741772"/>
                </a:cubicBezTo>
                <a:cubicBezTo>
                  <a:pt x="511683" y="2741772"/>
                  <a:pt x="511683" y="2738726"/>
                  <a:pt x="508637" y="2738726"/>
                </a:cubicBezTo>
                <a:cubicBezTo>
                  <a:pt x="514729" y="2732634"/>
                  <a:pt x="502545" y="2723496"/>
                  <a:pt x="496453" y="2723496"/>
                </a:cubicBezTo>
                <a:cubicBezTo>
                  <a:pt x="496453" y="2720449"/>
                  <a:pt x="493407" y="2720449"/>
                  <a:pt x="493407" y="2720449"/>
                </a:cubicBezTo>
                <a:cubicBezTo>
                  <a:pt x="490360" y="2720449"/>
                  <a:pt x="490360" y="2720449"/>
                  <a:pt x="493407" y="2723496"/>
                </a:cubicBezTo>
                <a:cubicBezTo>
                  <a:pt x="493407" y="2726542"/>
                  <a:pt x="496453" y="2729588"/>
                  <a:pt x="496453" y="2729588"/>
                </a:cubicBezTo>
                <a:cubicBezTo>
                  <a:pt x="493407" y="2732634"/>
                  <a:pt x="481222" y="2714357"/>
                  <a:pt x="481222" y="2726542"/>
                </a:cubicBezTo>
                <a:cubicBezTo>
                  <a:pt x="481222" y="2723496"/>
                  <a:pt x="481222" y="2723496"/>
                  <a:pt x="481222" y="2723496"/>
                </a:cubicBezTo>
                <a:cubicBezTo>
                  <a:pt x="472084" y="2708265"/>
                  <a:pt x="447715" y="2668667"/>
                  <a:pt x="472084" y="2683897"/>
                </a:cubicBezTo>
                <a:cubicBezTo>
                  <a:pt x="472084" y="2680851"/>
                  <a:pt x="472084" y="2680851"/>
                  <a:pt x="469038" y="2680851"/>
                </a:cubicBezTo>
                <a:cubicBezTo>
                  <a:pt x="469038" y="2677805"/>
                  <a:pt x="469038" y="2677805"/>
                  <a:pt x="469038" y="2677805"/>
                </a:cubicBezTo>
                <a:cubicBezTo>
                  <a:pt x="462946" y="2665621"/>
                  <a:pt x="456854" y="2659529"/>
                  <a:pt x="450762" y="2644298"/>
                </a:cubicBezTo>
                <a:cubicBezTo>
                  <a:pt x="447715" y="2650390"/>
                  <a:pt x="438577" y="2632114"/>
                  <a:pt x="435531" y="2629068"/>
                </a:cubicBezTo>
                <a:cubicBezTo>
                  <a:pt x="435531" y="2629068"/>
                  <a:pt x="435531" y="2629068"/>
                  <a:pt x="435531" y="2626022"/>
                </a:cubicBezTo>
                <a:cubicBezTo>
                  <a:pt x="435531" y="2626022"/>
                  <a:pt x="432485" y="2626022"/>
                  <a:pt x="432485" y="2626022"/>
                </a:cubicBezTo>
                <a:cubicBezTo>
                  <a:pt x="429439" y="2622976"/>
                  <a:pt x="429439" y="2622976"/>
                  <a:pt x="426393" y="2619930"/>
                </a:cubicBezTo>
                <a:cubicBezTo>
                  <a:pt x="426393" y="2622976"/>
                  <a:pt x="426393" y="2622976"/>
                  <a:pt x="426393" y="2622976"/>
                </a:cubicBezTo>
                <a:cubicBezTo>
                  <a:pt x="429439" y="2626022"/>
                  <a:pt x="429439" y="2626022"/>
                  <a:pt x="429439" y="2629068"/>
                </a:cubicBezTo>
                <a:cubicBezTo>
                  <a:pt x="429439" y="2629068"/>
                  <a:pt x="423347" y="2626022"/>
                  <a:pt x="420301" y="2619930"/>
                </a:cubicBezTo>
                <a:cubicBezTo>
                  <a:pt x="417255" y="2616884"/>
                  <a:pt x="411163" y="2610792"/>
                  <a:pt x="408117" y="2613838"/>
                </a:cubicBezTo>
                <a:cubicBezTo>
                  <a:pt x="408117" y="2607746"/>
                  <a:pt x="405071" y="2601654"/>
                  <a:pt x="402025" y="2595562"/>
                </a:cubicBezTo>
                <a:cubicBezTo>
                  <a:pt x="405071" y="2595562"/>
                  <a:pt x="405071" y="2595562"/>
                  <a:pt x="405071" y="2595562"/>
                </a:cubicBezTo>
                <a:cubicBezTo>
                  <a:pt x="405071" y="2592516"/>
                  <a:pt x="405071" y="2592516"/>
                  <a:pt x="405071" y="2592516"/>
                </a:cubicBezTo>
                <a:cubicBezTo>
                  <a:pt x="405071" y="2592516"/>
                  <a:pt x="405071" y="2589470"/>
                  <a:pt x="402025" y="2589470"/>
                </a:cubicBezTo>
                <a:cubicBezTo>
                  <a:pt x="402025" y="2586423"/>
                  <a:pt x="398978" y="2583377"/>
                  <a:pt x="398978" y="2580331"/>
                </a:cubicBezTo>
                <a:cubicBezTo>
                  <a:pt x="395932" y="2580331"/>
                  <a:pt x="395932" y="2577285"/>
                  <a:pt x="395932" y="2577285"/>
                </a:cubicBezTo>
                <a:cubicBezTo>
                  <a:pt x="392886" y="2571193"/>
                  <a:pt x="392886" y="2568147"/>
                  <a:pt x="395932" y="2565101"/>
                </a:cubicBezTo>
                <a:cubicBezTo>
                  <a:pt x="398978" y="2574239"/>
                  <a:pt x="402025" y="2580331"/>
                  <a:pt x="405071" y="2580331"/>
                </a:cubicBezTo>
                <a:cubicBezTo>
                  <a:pt x="402025" y="2574239"/>
                  <a:pt x="405071" y="2574239"/>
                  <a:pt x="405071" y="2571193"/>
                </a:cubicBezTo>
                <a:cubicBezTo>
                  <a:pt x="402025" y="2568147"/>
                  <a:pt x="402025" y="2565101"/>
                  <a:pt x="398978" y="2562055"/>
                </a:cubicBezTo>
                <a:cubicBezTo>
                  <a:pt x="392886" y="2540733"/>
                  <a:pt x="383748" y="2513318"/>
                  <a:pt x="371564" y="2491996"/>
                </a:cubicBezTo>
                <a:cubicBezTo>
                  <a:pt x="365472" y="2482858"/>
                  <a:pt x="356334" y="2470674"/>
                  <a:pt x="350241" y="2464582"/>
                </a:cubicBezTo>
                <a:cubicBezTo>
                  <a:pt x="350241" y="2461536"/>
                  <a:pt x="350241" y="2461536"/>
                  <a:pt x="353287" y="2461536"/>
                </a:cubicBezTo>
                <a:cubicBezTo>
                  <a:pt x="353287" y="2458490"/>
                  <a:pt x="353287" y="2458490"/>
                  <a:pt x="350241" y="2455444"/>
                </a:cubicBezTo>
                <a:cubicBezTo>
                  <a:pt x="350241" y="2452398"/>
                  <a:pt x="347195" y="2452398"/>
                  <a:pt x="347195" y="2452398"/>
                </a:cubicBezTo>
                <a:cubicBezTo>
                  <a:pt x="347195" y="2452398"/>
                  <a:pt x="347195" y="2455444"/>
                  <a:pt x="347195" y="2455444"/>
                </a:cubicBezTo>
                <a:cubicBezTo>
                  <a:pt x="344149" y="2452398"/>
                  <a:pt x="344149" y="2449351"/>
                  <a:pt x="341103" y="2446305"/>
                </a:cubicBezTo>
                <a:cubicBezTo>
                  <a:pt x="341103" y="2446305"/>
                  <a:pt x="341103" y="2443259"/>
                  <a:pt x="344149" y="2443259"/>
                </a:cubicBezTo>
                <a:cubicBezTo>
                  <a:pt x="338057" y="2434121"/>
                  <a:pt x="331965" y="2424983"/>
                  <a:pt x="328919" y="2418891"/>
                </a:cubicBezTo>
                <a:cubicBezTo>
                  <a:pt x="328919" y="2418891"/>
                  <a:pt x="328919" y="2418891"/>
                  <a:pt x="328919" y="2415845"/>
                </a:cubicBezTo>
                <a:cubicBezTo>
                  <a:pt x="328919" y="2415845"/>
                  <a:pt x="325873" y="2415845"/>
                  <a:pt x="325873" y="2415845"/>
                </a:cubicBezTo>
                <a:cubicBezTo>
                  <a:pt x="322827" y="2415845"/>
                  <a:pt x="322827" y="2415845"/>
                  <a:pt x="322827" y="2415845"/>
                </a:cubicBezTo>
                <a:cubicBezTo>
                  <a:pt x="322827" y="2415845"/>
                  <a:pt x="322827" y="2415845"/>
                  <a:pt x="322827" y="2412799"/>
                </a:cubicBezTo>
                <a:cubicBezTo>
                  <a:pt x="319781" y="2409753"/>
                  <a:pt x="316735" y="2409753"/>
                  <a:pt x="316735" y="2409753"/>
                </a:cubicBezTo>
                <a:lnTo>
                  <a:pt x="316735" y="2415845"/>
                </a:lnTo>
                <a:lnTo>
                  <a:pt x="313689" y="2412799"/>
                </a:lnTo>
                <a:cubicBezTo>
                  <a:pt x="310643" y="2406707"/>
                  <a:pt x="304550" y="2394523"/>
                  <a:pt x="301504" y="2394523"/>
                </a:cubicBezTo>
                <a:cubicBezTo>
                  <a:pt x="292366" y="2370154"/>
                  <a:pt x="295412" y="2376246"/>
                  <a:pt x="295412" y="2367108"/>
                </a:cubicBezTo>
                <a:cubicBezTo>
                  <a:pt x="289320" y="2351878"/>
                  <a:pt x="292366" y="2376246"/>
                  <a:pt x="289320" y="2364062"/>
                </a:cubicBezTo>
                <a:cubicBezTo>
                  <a:pt x="289320" y="2361016"/>
                  <a:pt x="295412" y="2354924"/>
                  <a:pt x="289320" y="2348832"/>
                </a:cubicBezTo>
                <a:cubicBezTo>
                  <a:pt x="289320" y="2354924"/>
                  <a:pt x="286274" y="2357970"/>
                  <a:pt x="283228" y="2351878"/>
                </a:cubicBezTo>
                <a:cubicBezTo>
                  <a:pt x="286274" y="2354924"/>
                  <a:pt x="286274" y="2342740"/>
                  <a:pt x="283228" y="2342740"/>
                </a:cubicBezTo>
                <a:cubicBezTo>
                  <a:pt x="274090" y="2333602"/>
                  <a:pt x="271044" y="2290957"/>
                  <a:pt x="258860" y="2269635"/>
                </a:cubicBezTo>
                <a:cubicBezTo>
                  <a:pt x="264952" y="2263543"/>
                  <a:pt x="255813" y="2254405"/>
                  <a:pt x="258860" y="2245266"/>
                </a:cubicBezTo>
                <a:cubicBezTo>
                  <a:pt x="252767" y="2251359"/>
                  <a:pt x="246675" y="2220898"/>
                  <a:pt x="252767" y="2239174"/>
                </a:cubicBezTo>
                <a:cubicBezTo>
                  <a:pt x="249721" y="2230036"/>
                  <a:pt x="246675" y="2223944"/>
                  <a:pt x="246675" y="2214806"/>
                </a:cubicBezTo>
                <a:cubicBezTo>
                  <a:pt x="243629" y="2217852"/>
                  <a:pt x="243629" y="2223944"/>
                  <a:pt x="240583" y="2211760"/>
                </a:cubicBezTo>
                <a:cubicBezTo>
                  <a:pt x="240583" y="2211760"/>
                  <a:pt x="243629" y="2211760"/>
                  <a:pt x="243629" y="2208714"/>
                </a:cubicBezTo>
                <a:cubicBezTo>
                  <a:pt x="234491" y="2205668"/>
                  <a:pt x="243629" y="2181299"/>
                  <a:pt x="231445" y="2175207"/>
                </a:cubicBezTo>
                <a:cubicBezTo>
                  <a:pt x="237537" y="2169115"/>
                  <a:pt x="225353" y="2156931"/>
                  <a:pt x="231445" y="2150839"/>
                </a:cubicBezTo>
                <a:cubicBezTo>
                  <a:pt x="228399" y="2144747"/>
                  <a:pt x="225353" y="2144747"/>
                  <a:pt x="222307" y="2135609"/>
                </a:cubicBezTo>
                <a:cubicBezTo>
                  <a:pt x="231445" y="2144747"/>
                  <a:pt x="222307" y="2123425"/>
                  <a:pt x="225353" y="2117333"/>
                </a:cubicBezTo>
                <a:cubicBezTo>
                  <a:pt x="216215" y="2111240"/>
                  <a:pt x="222307" y="2089918"/>
                  <a:pt x="216215" y="2089918"/>
                </a:cubicBezTo>
                <a:cubicBezTo>
                  <a:pt x="216215" y="2080780"/>
                  <a:pt x="216215" y="2080780"/>
                  <a:pt x="219261" y="2089918"/>
                </a:cubicBezTo>
                <a:cubicBezTo>
                  <a:pt x="216215" y="2077734"/>
                  <a:pt x="213169" y="2062504"/>
                  <a:pt x="213169" y="2050320"/>
                </a:cubicBezTo>
                <a:cubicBezTo>
                  <a:pt x="216215" y="2053366"/>
                  <a:pt x="216215" y="2056412"/>
                  <a:pt x="219261" y="2056412"/>
                </a:cubicBezTo>
                <a:lnTo>
                  <a:pt x="221831" y="2064122"/>
                </a:lnTo>
                <a:lnTo>
                  <a:pt x="220403" y="2068977"/>
                </a:lnTo>
                <a:cubicBezTo>
                  <a:pt x="220022" y="2070881"/>
                  <a:pt x="219261" y="2071642"/>
                  <a:pt x="216215" y="2068596"/>
                </a:cubicBezTo>
                <a:cubicBezTo>
                  <a:pt x="219261" y="2074688"/>
                  <a:pt x="219261" y="2080780"/>
                  <a:pt x="222307" y="2080780"/>
                </a:cubicBezTo>
                <a:cubicBezTo>
                  <a:pt x="222307" y="2086872"/>
                  <a:pt x="225353" y="2096010"/>
                  <a:pt x="228399" y="2102102"/>
                </a:cubicBezTo>
                <a:cubicBezTo>
                  <a:pt x="228399" y="2105148"/>
                  <a:pt x="228399" y="2105148"/>
                  <a:pt x="228399" y="2105148"/>
                </a:cubicBezTo>
                <a:cubicBezTo>
                  <a:pt x="228399" y="2108194"/>
                  <a:pt x="228399" y="2108194"/>
                  <a:pt x="228399" y="2108194"/>
                </a:cubicBezTo>
                <a:cubicBezTo>
                  <a:pt x="231445" y="2108194"/>
                  <a:pt x="231445" y="2108194"/>
                  <a:pt x="231445" y="2108194"/>
                </a:cubicBezTo>
                <a:cubicBezTo>
                  <a:pt x="231445" y="2108194"/>
                  <a:pt x="234491" y="2102102"/>
                  <a:pt x="234491" y="2092964"/>
                </a:cubicBezTo>
                <a:cubicBezTo>
                  <a:pt x="231445" y="2089918"/>
                  <a:pt x="231445" y="2089918"/>
                  <a:pt x="231445" y="2089918"/>
                </a:cubicBezTo>
                <a:cubicBezTo>
                  <a:pt x="231445" y="2086872"/>
                  <a:pt x="231445" y="2086872"/>
                  <a:pt x="231445" y="2086872"/>
                </a:cubicBezTo>
                <a:cubicBezTo>
                  <a:pt x="231445" y="2086872"/>
                  <a:pt x="231445" y="2083826"/>
                  <a:pt x="228399" y="2083826"/>
                </a:cubicBezTo>
                <a:cubicBezTo>
                  <a:pt x="231445" y="2074688"/>
                  <a:pt x="231445" y="2077734"/>
                  <a:pt x="228399" y="2062504"/>
                </a:cubicBezTo>
                <a:cubicBezTo>
                  <a:pt x="231445" y="2062504"/>
                  <a:pt x="234491" y="2062504"/>
                  <a:pt x="237537" y="2056412"/>
                </a:cubicBezTo>
                <a:cubicBezTo>
                  <a:pt x="234491" y="2041181"/>
                  <a:pt x="240583" y="2035089"/>
                  <a:pt x="237537" y="2022905"/>
                </a:cubicBezTo>
                <a:cubicBezTo>
                  <a:pt x="246675" y="1980261"/>
                  <a:pt x="246675" y="1931524"/>
                  <a:pt x="246675" y="1894971"/>
                </a:cubicBezTo>
                <a:cubicBezTo>
                  <a:pt x="246675" y="1891925"/>
                  <a:pt x="243629" y="1891925"/>
                  <a:pt x="243629" y="1891925"/>
                </a:cubicBezTo>
                <a:cubicBezTo>
                  <a:pt x="243629" y="1891925"/>
                  <a:pt x="240583" y="1891925"/>
                  <a:pt x="240583" y="1894971"/>
                </a:cubicBezTo>
                <a:cubicBezTo>
                  <a:pt x="243629" y="1928478"/>
                  <a:pt x="243629" y="1977215"/>
                  <a:pt x="234491" y="2013767"/>
                </a:cubicBezTo>
                <a:cubicBezTo>
                  <a:pt x="234491" y="2013767"/>
                  <a:pt x="234491" y="2013767"/>
                  <a:pt x="231445" y="2013767"/>
                </a:cubicBezTo>
                <a:cubicBezTo>
                  <a:pt x="231445" y="2010721"/>
                  <a:pt x="231445" y="2010721"/>
                  <a:pt x="228399" y="2007675"/>
                </a:cubicBezTo>
                <a:cubicBezTo>
                  <a:pt x="231445" y="2010721"/>
                  <a:pt x="231445" y="2013767"/>
                  <a:pt x="231445" y="2016813"/>
                </a:cubicBezTo>
                <a:cubicBezTo>
                  <a:pt x="231445" y="2016813"/>
                  <a:pt x="231445" y="2016813"/>
                  <a:pt x="228399" y="2019859"/>
                </a:cubicBezTo>
                <a:cubicBezTo>
                  <a:pt x="228399" y="2007675"/>
                  <a:pt x="228399" y="1986353"/>
                  <a:pt x="225353" y="1986353"/>
                </a:cubicBezTo>
                <a:cubicBezTo>
                  <a:pt x="228399" y="1992445"/>
                  <a:pt x="225353" y="1995491"/>
                  <a:pt x="222307" y="1995491"/>
                </a:cubicBezTo>
                <a:cubicBezTo>
                  <a:pt x="219261" y="1989399"/>
                  <a:pt x="219261" y="1983307"/>
                  <a:pt x="216215" y="1974168"/>
                </a:cubicBezTo>
                <a:cubicBezTo>
                  <a:pt x="216215" y="1968076"/>
                  <a:pt x="219261" y="1955892"/>
                  <a:pt x="216215" y="1943708"/>
                </a:cubicBezTo>
                <a:cubicBezTo>
                  <a:pt x="216215" y="1937616"/>
                  <a:pt x="216215" y="1931524"/>
                  <a:pt x="213169" y="1925432"/>
                </a:cubicBezTo>
                <a:cubicBezTo>
                  <a:pt x="213169" y="1901063"/>
                  <a:pt x="213169" y="1879741"/>
                  <a:pt x="213169" y="1852327"/>
                </a:cubicBezTo>
                <a:cubicBezTo>
                  <a:pt x="213169" y="1852327"/>
                  <a:pt x="210123" y="1855373"/>
                  <a:pt x="210123" y="1858419"/>
                </a:cubicBezTo>
                <a:cubicBezTo>
                  <a:pt x="210123" y="1858419"/>
                  <a:pt x="210123" y="1855373"/>
                  <a:pt x="210123" y="1855373"/>
                </a:cubicBezTo>
                <a:cubicBezTo>
                  <a:pt x="210123" y="1852327"/>
                  <a:pt x="210123" y="1852327"/>
                  <a:pt x="210123" y="1852327"/>
                </a:cubicBezTo>
                <a:cubicBezTo>
                  <a:pt x="210123" y="1849281"/>
                  <a:pt x="210123" y="1849281"/>
                  <a:pt x="210123" y="1846235"/>
                </a:cubicBezTo>
                <a:cubicBezTo>
                  <a:pt x="210123" y="1831004"/>
                  <a:pt x="207076" y="1815774"/>
                  <a:pt x="207076" y="1803590"/>
                </a:cubicBezTo>
                <a:cubicBezTo>
                  <a:pt x="207076" y="1800544"/>
                  <a:pt x="207076" y="1800544"/>
                  <a:pt x="207076" y="1797498"/>
                </a:cubicBezTo>
                <a:cubicBezTo>
                  <a:pt x="207076" y="1794452"/>
                  <a:pt x="207076" y="1791406"/>
                  <a:pt x="207076" y="1788360"/>
                </a:cubicBezTo>
                <a:cubicBezTo>
                  <a:pt x="207076" y="1782268"/>
                  <a:pt x="207076" y="1776176"/>
                  <a:pt x="207076" y="1770083"/>
                </a:cubicBezTo>
                <a:cubicBezTo>
                  <a:pt x="207076" y="1767037"/>
                  <a:pt x="207076" y="1767037"/>
                  <a:pt x="207076" y="1767037"/>
                </a:cubicBezTo>
                <a:cubicBezTo>
                  <a:pt x="207076" y="1763991"/>
                  <a:pt x="207076" y="1763991"/>
                  <a:pt x="207076" y="1763991"/>
                </a:cubicBezTo>
                <a:cubicBezTo>
                  <a:pt x="207076" y="1763991"/>
                  <a:pt x="207076" y="1763991"/>
                  <a:pt x="204030" y="1763991"/>
                </a:cubicBezTo>
                <a:cubicBezTo>
                  <a:pt x="207076" y="1760945"/>
                  <a:pt x="207076" y="1760945"/>
                  <a:pt x="210123" y="1760945"/>
                </a:cubicBezTo>
                <a:cubicBezTo>
                  <a:pt x="207076" y="1751807"/>
                  <a:pt x="207076" y="1751807"/>
                  <a:pt x="207076" y="1751807"/>
                </a:cubicBezTo>
                <a:cubicBezTo>
                  <a:pt x="207076" y="1751807"/>
                  <a:pt x="207076" y="1751807"/>
                  <a:pt x="204030" y="1754853"/>
                </a:cubicBezTo>
                <a:cubicBezTo>
                  <a:pt x="204030" y="1751807"/>
                  <a:pt x="204030" y="1751807"/>
                  <a:pt x="204030" y="1748761"/>
                </a:cubicBezTo>
                <a:cubicBezTo>
                  <a:pt x="207076" y="1736577"/>
                  <a:pt x="207076" y="1721347"/>
                  <a:pt x="207076" y="1709163"/>
                </a:cubicBezTo>
                <a:cubicBezTo>
                  <a:pt x="210123" y="1706116"/>
                  <a:pt x="210123" y="1700024"/>
                  <a:pt x="210123" y="1696978"/>
                </a:cubicBezTo>
                <a:cubicBezTo>
                  <a:pt x="210123" y="1693932"/>
                  <a:pt x="210123" y="1693932"/>
                  <a:pt x="210123" y="1690886"/>
                </a:cubicBezTo>
                <a:cubicBezTo>
                  <a:pt x="210123" y="1687840"/>
                  <a:pt x="213169" y="1684794"/>
                  <a:pt x="213169" y="1684794"/>
                </a:cubicBezTo>
                <a:cubicBezTo>
                  <a:pt x="216215" y="1684794"/>
                  <a:pt x="216215" y="1684794"/>
                  <a:pt x="216215" y="1687840"/>
                </a:cubicBezTo>
                <a:cubicBezTo>
                  <a:pt x="216215" y="1687840"/>
                  <a:pt x="219261" y="1687840"/>
                  <a:pt x="219261" y="1690886"/>
                </a:cubicBezTo>
                <a:cubicBezTo>
                  <a:pt x="219261" y="1690886"/>
                  <a:pt x="219261" y="1690886"/>
                  <a:pt x="219261" y="1687840"/>
                </a:cubicBezTo>
                <a:cubicBezTo>
                  <a:pt x="222307" y="1687840"/>
                  <a:pt x="222307" y="1687840"/>
                  <a:pt x="222307" y="1687840"/>
                </a:cubicBezTo>
                <a:cubicBezTo>
                  <a:pt x="222307" y="1684794"/>
                  <a:pt x="219261" y="1684794"/>
                  <a:pt x="219261" y="1681748"/>
                </a:cubicBezTo>
                <a:cubicBezTo>
                  <a:pt x="216215" y="1678702"/>
                  <a:pt x="216215" y="1675656"/>
                  <a:pt x="213169" y="1675656"/>
                </a:cubicBezTo>
                <a:cubicBezTo>
                  <a:pt x="213169" y="1678702"/>
                  <a:pt x="210123" y="1678702"/>
                  <a:pt x="210123" y="1678702"/>
                </a:cubicBezTo>
                <a:cubicBezTo>
                  <a:pt x="210123" y="1678702"/>
                  <a:pt x="210123" y="1672610"/>
                  <a:pt x="207076" y="1669564"/>
                </a:cubicBezTo>
                <a:cubicBezTo>
                  <a:pt x="207076" y="1663472"/>
                  <a:pt x="207076" y="1660426"/>
                  <a:pt x="210123" y="1654334"/>
                </a:cubicBezTo>
                <a:cubicBezTo>
                  <a:pt x="210123" y="1657380"/>
                  <a:pt x="213169" y="1657380"/>
                  <a:pt x="213169" y="1657380"/>
                </a:cubicBezTo>
                <a:cubicBezTo>
                  <a:pt x="213169" y="1654334"/>
                  <a:pt x="213169" y="1654334"/>
                  <a:pt x="213169" y="1654334"/>
                </a:cubicBezTo>
                <a:cubicBezTo>
                  <a:pt x="213169" y="1651288"/>
                  <a:pt x="213169" y="1651288"/>
                  <a:pt x="213169" y="1648242"/>
                </a:cubicBezTo>
                <a:cubicBezTo>
                  <a:pt x="213169" y="1645196"/>
                  <a:pt x="213169" y="1645196"/>
                  <a:pt x="213169" y="1645196"/>
                </a:cubicBezTo>
                <a:cubicBezTo>
                  <a:pt x="213169" y="1645196"/>
                  <a:pt x="213169" y="1645196"/>
                  <a:pt x="213169" y="1642150"/>
                </a:cubicBezTo>
                <a:cubicBezTo>
                  <a:pt x="213169" y="1636057"/>
                  <a:pt x="213169" y="1633011"/>
                  <a:pt x="213169" y="1629965"/>
                </a:cubicBezTo>
                <a:cubicBezTo>
                  <a:pt x="213169" y="1626919"/>
                  <a:pt x="213169" y="1623873"/>
                  <a:pt x="213169" y="1620827"/>
                </a:cubicBezTo>
                <a:cubicBezTo>
                  <a:pt x="216215" y="1617781"/>
                  <a:pt x="216215" y="1614735"/>
                  <a:pt x="216215" y="1611689"/>
                </a:cubicBezTo>
                <a:cubicBezTo>
                  <a:pt x="222307" y="1608643"/>
                  <a:pt x="219261" y="1593413"/>
                  <a:pt x="222307" y="1578183"/>
                </a:cubicBezTo>
                <a:cubicBezTo>
                  <a:pt x="219261" y="1578183"/>
                  <a:pt x="219261" y="1578183"/>
                  <a:pt x="219261" y="1578183"/>
                </a:cubicBezTo>
                <a:cubicBezTo>
                  <a:pt x="222307" y="1553814"/>
                  <a:pt x="225353" y="1535538"/>
                  <a:pt x="231445" y="1517262"/>
                </a:cubicBezTo>
                <a:cubicBezTo>
                  <a:pt x="231445" y="1514216"/>
                  <a:pt x="234491" y="1514216"/>
                  <a:pt x="234491" y="1511170"/>
                </a:cubicBezTo>
                <a:cubicBezTo>
                  <a:pt x="234491" y="1508124"/>
                  <a:pt x="234491" y="1508124"/>
                  <a:pt x="234491" y="1508124"/>
                </a:cubicBezTo>
                <a:cubicBezTo>
                  <a:pt x="231445" y="1511170"/>
                  <a:pt x="231445" y="1511170"/>
                  <a:pt x="231445" y="1511170"/>
                </a:cubicBezTo>
                <a:cubicBezTo>
                  <a:pt x="231445" y="1505078"/>
                  <a:pt x="234491" y="1502031"/>
                  <a:pt x="234491" y="1495939"/>
                </a:cubicBezTo>
                <a:cubicBezTo>
                  <a:pt x="234491" y="1492893"/>
                  <a:pt x="237537" y="1492893"/>
                  <a:pt x="237537" y="1492893"/>
                </a:cubicBezTo>
                <a:cubicBezTo>
                  <a:pt x="237537" y="1489847"/>
                  <a:pt x="237537" y="1489847"/>
                  <a:pt x="234491" y="1489847"/>
                </a:cubicBezTo>
                <a:cubicBezTo>
                  <a:pt x="234491" y="1486801"/>
                  <a:pt x="237537" y="1486801"/>
                  <a:pt x="237537" y="1483755"/>
                </a:cubicBezTo>
                <a:cubicBezTo>
                  <a:pt x="237537" y="1480709"/>
                  <a:pt x="237537" y="1477663"/>
                  <a:pt x="240583" y="1471571"/>
                </a:cubicBezTo>
                <a:cubicBezTo>
                  <a:pt x="240583" y="1471571"/>
                  <a:pt x="240583" y="1471571"/>
                  <a:pt x="240583" y="1468525"/>
                </a:cubicBezTo>
                <a:cubicBezTo>
                  <a:pt x="240583" y="1465479"/>
                  <a:pt x="240583" y="1462433"/>
                  <a:pt x="240583" y="1459387"/>
                </a:cubicBezTo>
                <a:cubicBezTo>
                  <a:pt x="243629" y="1459387"/>
                  <a:pt x="243629" y="1459387"/>
                  <a:pt x="243629" y="1459387"/>
                </a:cubicBezTo>
                <a:cubicBezTo>
                  <a:pt x="249721" y="1428926"/>
                  <a:pt x="258860" y="1395420"/>
                  <a:pt x="271044" y="1352775"/>
                </a:cubicBezTo>
                <a:cubicBezTo>
                  <a:pt x="271044" y="1352775"/>
                  <a:pt x="274090" y="1355821"/>
                  <a:pt x="274090" y="1352775"/>
                </a:cubicBezTo>
                <a:cubicBezTo>
                  <a:pt x="274090" y="1358867"/>
                  <a:pt x="271044" y="1361913"/>
                  <a:pt x="271044" y="1368005"/>
                </a:cubicBezTo>
                <a:cubicBezTo>
                  <a:pt x="271044" y="1371052"/>
                  <a:pt x="267998" y="1374098"/>
                  <a:pt x="267998" y="1386282"/>
                </a:cubicBezTo>
                <a:cubicBezTo>
                  <a:pt x="264952" y="1395420"/>
                  <a:pt x="261906" y="1404558"/>
                  <a:pt x="258860" y="1416742"/>
                </a:cubicBezTo>
                <a:cubicBezTo>
                  <a:pt x="252767" y="1447203"/>
                  <a:pt x="243629" y="1480709"/>
                  <a:pt x="243629" y="1514216"/>
                </a:cubicBezTo>
                <a:cubicBezTo>
                  <a:pt x="243629" y="1514216"/>
                  <a:pt x="240583" y="1517262"/>
                  <a:pt x="240583" y="1517262"/>
                </a:cubicBezTo>
                <a:cubicBezTo>
                  <a:pt x="240583" y="1520308"/>
                  <a:pt x="240583" y="1520308"/>
                  <a:pt x="240583" y="1523354"/>
                </a:cubicBezTo>
                <a:cubicBezTo>
                  <a:pt x="237537" y="1526400"/>
                  <a:pt x="237537" y="1529446"/>
                  <a:pt x="237537" y="1532492"/>
                </a:cubicBezTo>
                <a:cubicBezTo>
                  <a:pt x="240583" y="1532492"/>
                  <a:pt x="240583" y="1532492"/>
                  <a:pt x="240583" y="1529446"/>
                </a:cubicBezTo>
                <a:cubicBezTo>
                  <a:pt x="240583" y="1535538"/>
                  <a:pt x="240583" y="1538584"/>
                  <a:pt x="237537" y="1538584"/>
                </a:cubicBezTo>
                <a:cubicBezTo>
                  <a:pt x="237537" y="1541630"/>
                  <a:pt x="237537" y="1544676"/>
                  <a:pt x="237537" y="1547722"/>
                </a:cubicBezTo>
                <a:cubicBezTo>
                  <a:pt x="240583" y="1547722"/>
                  <a:pt x="240583" y="1547722"/>
                  <a:pt x="240583" y="1544676"/>
                </a:cubicBezTo>
                <a:cubicBezTo>
                  <a:pt x="243629" y="1541630"/>
                  <a:pt x="243629" y="1538584"/>
                  <a:pt x="243629" y="1538584"/>
                </a:cubicBezTo>
                <a:cubicBezTo>
                  <a:pt x="243629" y="1532492"/>
                  <a:pt x="243629" y="1529446"/>
                  <a:pt x="243629" y="1526400"/>
                </a:cubicBezTo>
                <a:cubicBezTo>
                  <a:pt x="243629" y="1526400"/>
                  <a:pt x="246675" y="1523354"/>
                  <a:pt x="246675" y="1523354"/>
                </a:cubicBezTo>
                <a:cubicBezTo>
                  <a:pt x="246675" y="1526400"/>
                  <a:pt x="249721" y="1526400"/>
                  <a:pt x="249721" y="1523354"/>
                </a:cubicBezTo>
                <a:cubicBezTo>
                  <a:pt x="249721" y="1523354"/>
                  <a:pt x="249721" y="1523354"/>
                  <a:pt x="249721" y="1520308"/>
                </a:cubicBezTo>
                <a:cubicBezTo>
                  <a:pt x="249721" y="1520308"/>
                  <a:pt x="249721" y="1517262"/>
                  <a:pt x="249721" y="1517262"/>
                </a:cubicBezTo>
                <a:cubicBezTo>
                  <a:pt x="249721" y="1514216"/>
                  <a:pt x="246675" y="1514216"/>
                  <a:pt x="246675" y="1511170"/>
                </a:cubicBezTo>
                <a:cubicBezTo>
                  <a:pt x="246675" y="1511170"/>
                  <a:pt x="246675" y="1508124"/>
                  <a:pt x="246675" y="1508124"/>
                </a:cubicBezTo>
                <a:cubicBezTo>
                  <a:pt x="246675" y="1508124"/>
                  <a:pt x="246675" y="1505078"/>
                  <a:pt x="246675" y="1505078"/>
                </a:cubicBezTo>
                <a:cubicBezTo>
                  <a:pt x="246675" y="1498985"/>
                  <a:pt x="249721" y="1492893"/>
                  <a:pt x="249721" y="1489847"/>
                </a:cubicBezTo>
                <a:cubicBezTo>
                  <a:pt x="249721" y="1486801"/>
                  <a:pt x="252767" y="1480709"/>
                  <a:pt x="255813" y="1474617"/>
                </a:cubicBezTo>
                <a:lnTo>
                  <a:pt x="255813" y="1476902"/>
                </a:lnTo>
                <a:cubicBezTo>
                  <a:pt x="255813" y="1477663"/>
                  <a:pt x="255813" y="1477663"/>
                  <a:pt x="255813" y="1477663"/>
                </a:cubicBezTo>
                <a:cubicBezTo>
                  <a:pt x="255813" y="1477663"/>
                  <a:pt x="255813" y="1480709"/>
                  <a:pt x="255813" y="1480709"/>
                </a:cubicBezTo>
                <a:cubicBezTo>
                  <a:pt x="255813" y="1480709"/>
                  <a:pt x="258860" y="1477663"/>
                  <a:pt x="258860" y="1477663"/>
                </a:cubicBezTo>
                <a:cubicBezTo>
                  <a:pt x="258860" y="1468525"/>
                  <a:pt x="258860" y="1468525"/>
                  <a:pt x="258860" y="1468525"/>
                </a:cubicBezTo>
                <a:cubicBezTo>
                  <a:pt x="258860" y="1468525"/>
                  <a:pt x="258860" y="1465479"/>
                  <a:pt x="258860" y="1462433"/>
                </a:cubicBezTo>
                <a:cubicBezTo>
                  <a:pt x="267998" y="1444157"/>
                  <a:pt x="271044" y="1435018"/>
                  <a:pt x="271044" y="1413696"/>
                </a:cubicBezTo>
                <a:cubicBezTo>
                  <a:pt x="271044" y="1413696"/>
                  <a:pt x="271044" y="1410650"/>
                  <a:pt x="271044" y="1410650"/>
                </a:cubicBezTo>
                <a:cubicBezTo>
                  <a:pt x="274090" y="1404558"/>
                  <a:pt x="277136" y="1398466"/>
                  <a:pt x="280182" y="1395420"/>
                </a:cubicBezTo>
                <a:cubicBezTo>
                  <a:pt x="277136" y="1386282"/>
                  <a:pt x="283228" y="1386282"/>
                  <a:pt x="286274" y="1377144"/>
                </a:cubicBezTo>
                <a:cubicBezTo>
                  <a:pt x="295412" y="1352775"/>
                  <a:pt x="301504" y="1322315"/>
                  <a:pt x="316735" y="1297946"/>
                </a:cubicBezTo>
                <a:lnTo>
                  <a:pt x="315507" y="1302550"/>
                </a:lnTo>
                <a:lnTo>
                  <a:pt x="313689" y="1307085"/>
                </a:lnTo>
                <a:cubicBezTo>
                  <a:pt x="313689" y="1307085"/>
                  <a:pt x="314450" y="1305562"/>
                  <a:pt x="315212" y="1303658"/>
                </a:cubicBezTo>
                <a:lnTo>
                  <a:pt x="315507" y="1302550"/>
                </a:lnTo>
                <a:lnTo>
                  <a:pt x="343769" y="1232076"/>
                </a:lnTo>
                <a:cubicBezTo>
                  <a:pt x="354811" y="1207327"/>
                  <a:pt x="366995" y="1182197"/>
                  <a:pt x="380702" y="1154782"/>
                </a:cubicBezTo>
                <a:cubicBezTo>
                  <a:pt x="380702" y="1157828"/>
                  <a:pt x="383748" y="1154782"/>
                  <a:pt x="383748" y="1154782"/>
                </a:cubicBezTo>
                <a:cubicBezTo>
                  <a:pt x="383748" y="1151736"/>
                  <a:pt x="383748" y="1151736"/>
                  <a:pt x="383748" y="1151736"/>
                </a:cubicBezTo>
                <a:cubicBezTo>
                  <a:pt x="386794" y="1145644"/>
                  <a:pt x="389840" y="1142598"/>
                  <a:pt x="392886" y="1139552"/>
                </a:cubicBezTo>
                <a:cubicBezTo>
                  <a:pt x="386794" y="1130414"/>
                  <a:pt x="405071" y="1109092"/>
                  <a:pt x="411163" y="1093861"/>
                </a:cubicBezTo>
                <a:cubicBezTo>
                  <a:pt x="414209" y="1093861"/>
                  <a:pt x="408117" y="1103000"/>
                  <a:pt x="414209" y="1103000"/>
                </a:cubicBezTo>
                <a:cubicBezTo>
                  <a:pt x="423347" y="1084723"/>
                  <a:pt x="405071" y="1099954"/>
                  <a:pt x="420301" y="1078631"/>
                </a:cubicBezTo>
                <a:cubicBezTo>
                  <a:pt x="420301" y="1078631"/>
                  <a:pt x="420301" y="1081677"/>
                  <a:pt x="420301" y="1084723"/>
                </a:cubicBezTo>
                <a:cubicBezTo>
                  <a:pt x="432485" y="1060355"/>
                  <a:pt x="447715" y="1042079"/>
                  <a:pt x="450762" y="1023802"/>
                </a:cubicBezTo>
                <a:cubicBezTo>
                  <a:pt x="450762" y="1023802"/>
                  <a:pt x="450762" y="1029894"/>
                  <a:pt x="453808" y="1026848"/>
                </a:cubicBezTo>
                <a:cubicBezTo>
                  <a:pt x="453808" y="1008572"/>
                  <a:pt x="469038" y="996388"/>
                  <a:pt x="481222" y="984204"/>
                </a:cubicBezTo>
                <a:cubicBezTo>
                  <a:pt x="487314" y="962881"/>
                  <a:pt x="499499" y="947651"/>
                  <a:pt x="514729" y="932421"/>
                </a:cubicBezTo>
                <a:cubicBezTo>
                  <a:pt x="526913" y="917191"/>
                  <a:pt x="542144" y="905007"/>
                  <a:pt x="554328" y="880638"/>
                </a:cubicBezTo>
                <a:cubicBezTo>
                  <a:pt x="557374" y="880638"/>
                  <a:pt x="557374" y="880638"/>
                  <a:pt x="557374" y="880638"/>
                </a:cubicBezTo>
                <a:cubicBezTo>
                  <a:pt x="554328" y="886730"/>
                  <a:pt x="554328" y="886730"/>
                  <a:pt x="554328" y="886730"/>
                </a:cubicBezTo>
                <a:cubicBezTo>
                  <a:pt x="554328" y="886730"/>
                  <a:pt x="554328" y="886730"/>
                  <a:pt x="557374" y="886730"/>
                </a:cubicBezTo>
                <a:cubicBezTo>
                  <a:pt x="557374" y="883684"/>
                  <a:pt x="557374" y="883684"/>
                  <a:pt x="557374" y="883684"/>
                </a:cubicBezTo>
                <a:cubicBezTo>
                  <a:pt x="560420" y="880638"/>
                  <a:pt x="560420" y="880638"/>
                  <a:pt x="560420" y="880638"/>
                </a:cubicBezTo>
                <a:cubicBezTo>
                  <a:pt x="563466" y="877592"/>
                  <a:pt x="569558" y="868454"/>
                  <a:pt x="575650" y="862362"/>
                </a:cubicBezTo>
                <a:cubicBezTo>
                  <a:pt x="575650" y="859316"/>
                  <a:pt x="572604" y="859316"/>
                  <a:pt x="575650" y="856270"/>
                </a:cubicBezTo>
                <a:cubicBezTo>
                  <a:pt x="575650" y="856270"/>
                  <a:pt x="575650" y="853224"/>
                  <a:pt x="578696" y="853224"/>
                </a:cubicBezTo>
                <a:cubicBezTo>
                  <a:pt x="578696" y="853224"/>
                  <a:pt x="575650" y="856270"/>
                  <a:pt x="578696" y="859316"/>
                </a:cubicBezTo>
                <a:cubicBezTo>
                  <a:pt x="581742" y="853224"/>
                  <a:pt x="581742" y="850178"/>
                  <a:pt x="584788" y="847132"/>
                </a:cubicBezTo>
                <a:cubicBezTo>
                  <a:pt x="584788" y="847132"/>
                  <a:pt x="584788" y="847132"/>
                  <a:pt x="584788" y="850178"/>
                </a:cubicBezTo>
                <a:cubicBezTo>
                  <a:pt x="584788" y="853224"/>
                  <a:pt x="584788" y="853224"/>
                  <a:pt x="584788" y="853224"/>
                </a:cubicBezTo>
                <a:cubicBezTo>
                  <a:pt x="584788" y="853224"/>
                  <a:pt x="587834" y="853224"/>
                  <a:pt x="587834" y="853224"/>
                </a:cubicBezTo>
                <a:cubicBezTo>
                  <a:pt x="587834" y="853224"/>
                  <a:pt x="587834" y="850178"/>
                  <a:pt x="587834" y="850178"/>
                </a:cubicBezTo>
                <a:cubicBezTo>
                  <a:pt x="590881" y="847132"/>
                  <a:pt x="587834" y="847132"/>
                  <a:pt x="587834" y="844086"/>
                </a:cubicBezTo>
                <a:cubicBezTo>
                  <a:pt x="587834" y="841040"/>
                  <a:pt x="590881" y="841040"/>
                  <a:pt x="590881" y="837994"/>
                </a:cubicBezTo>
                <a:cubicBezTo>
                  <a:pt x="590881" y="841040"/>
                  <a:pt x="593927" y="841040"/>
                  <a:pt x="593927" y="837994"/>
                </a:cubicBezTo>
                <a:cubicBezTo>
                  <a:pt x="596973" y="834948"/>
                  <a:pt x="596973" y="834948"/>
                  <a:pt x="596973" y="834948"/>
                </a:cubicBezTo>
                <a:cubicBezTo>
                  <a:pt x="596973" y="834948"/>
                  <a:pt x="596973" y="831901"/>
                  <a:pt x="596973" y="831901"/>
                </a:cubicBezTo>
                <a:cubicBezTo>
                  <a:pt x="600019" y="828855"/>
                  <a:pt x="600019" y="825809"/>
                  <a:pt x="603065" y="825809"/>
                </a:cubicBezTo>
                <a:lnTo>
                  <a:pt x="606111" y="822764"/>
                </a:lnTo>
                <a:lnTo>
                  <a:pt x="606111" y="825809"/>
                </a:lnTo>
                <a:cubicBezTo>
                  <a:pt x="609157" y="822763"/>
                  <a:pt x="609157" y="822763"/>
                  <a:pt x="609157" y="822763"/>
                </a:cubicBezTo>
                <a:cubicBezTo>
                  <a:pt x="609157" y="819717"/>
                  <a:pt x="612203" y="819717"/>
                  <a:pt x="612203" y="816671"/>
                </a:cubicBezTo>
                <a:cubicBezTo>
                  <a:pt x="615249" y="819717"/>
                  <a:pt x="618295" y="813625"/>
                  <a:pt x="621341" y="810579"/>
                </a:cubicBezTo>
                <a:cubicBezTo>
                  <a:pt x="621341" y="816671"/>
                  <a:pt x="627433" y="810579"/>
                  <a:pt x="624387" y="816671"/>
                </a:cubicBezTo>
                <a:cubicBezTo>
                  <a:pt x="633525" y="804487"/>
                  <a:pt x="633525" y="804487"/>
                  <a:pt x="633525" y="804487"/>
                </a:cubicBezTo>
                <a:cubicBezTo>
                  <a:pt x="633525" y="804487"/>
                  <a:pt x="636572" y="804487"/>
                  <a:pt x="636572" y="804487"/>
                </a:cubicBezTo>
                <a:cubicBezTo>
                  <a:pt x="636572" y="807533"/>
                  <a:pt x="636572" y="807533"/>
                  <a:pt x="636572" y="807533"/>
                </a:cubicBezTo>
                <a:cubicBezTo>
                  <a:pt x="633525" y="810579"/>
                  <a:pt x="633525" y="810579"/>
                  <a:pt x="633525" y="810579"/>
                </a:cubicBezTo>
                <a:cubicBezTo>
                  <a:pt x="630479" y="813625"/>
                  <a:pt x="630479" y="813625"/>
                  <a:pt x="633525" y="813625"/>
                </a:cubicBezTo>
                <a:cubicBezTo>
                  <a:pt x="633525" y="813625"/>
                  <a:pt x="633525" y="813625"/>
                  <a:pt x="636572" y="813625"/>
                </a:cubicBezTo>
                <a:cubicBezTo>
                  <a:pt x="636572" y="810579"/>
                  <a:pt x="636572" y="810579"/>
                  <a:pt x="636572" y="810579"/>
                </a:cubicBezTo>
                <a:cubicBezTo>
                  <a:pt x="639618" y="807533"/>
                  <a:pt x="639618" y="807533"/>
                  <a:pt x="639618" y="807533"/>
                </a:cubicBezTo>
                <a:cubicBezTo>
                  <a:pt x="639618" y="804487"/>
                  <a:pt x="639618" y="804487"/>
                  <a:pt x="639618" y="801441"/>
                </a:cubicBezTo>
                <a:cubicBezTo>
                  <a:pt x="639618" y="801441"/>
                  <a:pt x="636572" y="801441"/>
                  <a:pt x="636572" y="801441"/>
                </a:cubicBezTo>
                <a:cubicBezTo>
                  <a:pt x="645710" y="786211"/>
                  <a:pt x="645710" y="786211"/>
                  <a:pt x="648756" y="780119"/>
                </a:cubicBezTo>
                <a:cubicBezTo>
                  <a:pt x="642664" y="786211"/>
                  <a:pt x="642664" y="783165"/>
                  <a:pt x="639618" y="783165"/>
                </a:cubicBezTo>
                <a:cubicBezTo>
                  <a:pt x="642664" y="780119"/>
                  <a:pt x="645710" y="777073"/>
                  <a:pt x="648756" y="774027"/>
                </a:cubicBezTo>
                <a:cubicBezTo>
                  <a:pt x="651802" y="770981"/>
                  <a:pt x="654848" y="767935"/>
                  <a:pt x="657894" y="764888"/>
                </a:cubicBezTo>
                <a:cubicBezTo>
                  <a:pt x="660940" y="761842"/>
                  <a:pt x="660940" y="758796"/>
                  <a:pt x="663986" y="758796"/>
                </a:cubicBezTo>
                <a:cubicBezTo>
                  <a:pt x="663986" y="758796"/>
                  <a:pt x="663986" y="761842"/>
                  <a:pt x="663986" y="764888"/>
                </a:cubicBezTo>
                <a:cubicBezTo>
                  <a:pt x="673124" y="752704"/>
                  <a:pt x="673124" y="752704"/>
                  <a:pt x="673124" y="752704"/>
                </a:cubicBezTo>
                <a:cubicBezTo>
                  <a:pt x="676170" y="752704"/>
                  <a:pt x="676170" y="752704"/>
                  <a:pt x="676170" y="752704"/>
                </a:cubicBezTo>
                <a:cubicBezTo>
                  <a:pt x="676170" y="755750"/>
                  <a:pt x="676170" y="755750"/>
                  <a:pt x="676170" y="758796"/>
                </a:cubicBezTo>
                <a:cubicBezTo>
                  <a:pt x="679216" y="758796"/>
                  <a:pt x="679216" y="758796"/>
                  <a:pt x="679216" y="758796"/>
                </a:cubicBezTo>
                <a:cubicBezTo>
                  <a:pt x="679216" y="758796"/>
                  <a:pt x="679216" y="755750"/>
                  <a:pt x="679216" y="755750"/>
                </a:cubicBezTo>
                <a:cubicBezTo>
                  <a:pt x="682262" y="755750"/>
                  <a:pt x="682262" y="755750"/>
                  <a:pt x="682262" y="755750"/>
                </a:cubicBezTo>
                <a:cubicBezTo>
                  <a:pt x="682262" y="752704"/>
                  <a:pt x="682262" y="752704"/>
                  <a:pt x="682262" y="749658"/>
                </a:cubicBezTo>
                <a:cubicBezTo>
                  <a:pt x="682262" y="749658"/>
                  <a:pt x="682262" y="749658"/>
                  <a:pt x="685309" y="746612"/>
                </a:cubicBezTo>
                <a:cubicBezTo>
                  <a:pt x="685309" y="746612"/>
                  <a:pt x="685309" y="746612"/>
                  <a:pt x="688355" y="743566"/>
                </a:cubicBezTo>
                <a:cubicBezTo>
                  <a:pt x="688355" y="743566"/>
                  <a:pt x="691401" y="743566"/>
                  <a:pt x="691401" y="743566"/>
                </a:cubicBezTo>
                <a:cubicBezTo>
                  <a:pt x="691401" y="743566"/>
                  <a:pt x="691401" y="746612"/>
                  <a:pt x="691401" y="746612"/>
                </a:cubicBezTo>
                <a:cubicBezTo>
                  <a:pt x="688355" y="749658"/>
                  <a:pt x="688355" y="752704"/>
                  <a:pt x="688355" y="752704"/>
                </a:cubicBezTo>
                <a:cubicBezTo>
                  <a:pt x="685309" y="752704"/>
                  <a:pt x="685309" y="755750"/>
                  <a:pt x="685309" y="758796"/>
                </a:cubicBezTo>
                <a:cubicBezTo>
                  <a:pt x="688355" y="755750"/>
                  <a:pt x="688355" y="755750"/>
                  <a:pt x="691401" y="755750"/>
                </a:cubicBezTo>
                <a:cubicBezTo>
                  <a:pt x="694447" y="749658"/>
                  <a:pt x="694447" y="746612"/>
                  <a:pt x="697493" y="743566"/>
                </a:cubicBezTo>
                <a:cubicBezTo>
                  <a:pt x="697493" y="743566"/>
                  <a:pt x="697493" y="740520"/>
                  <a:pt x="697493" y="740520"/>
                </a:cubicBezTo>
                <a:cubicBezTo>
                  <a:pt x="700539" y="737474"/>
                  <a:pt x="700539" y="734428"/>
                  <a:pt x="700539" y="731382"/>
                </a:cubicBezTo>
                <a:cubicBezTo>
                  <a:pt x="703585" y="731382"/>
                  <a:pt x="703585" y="731382"/>
                  <a:pt x="703585" y="731382"/>
                </a:cubicBezTo>
                <a:cubicBezTo>
                  <a:pt x="712723" y="722244"/>
                  <a:pt x="727954" y="710060"/>
                  <a:pt x="737092" y="697876"/>
                </a:cubicBezTo>
                <a:cubicBezTo>
                  <a:pt x="737092" y="697876"/>
                  <a:pt x="740138" y="694829"/>
                  <a:pt x="740138" y="694829"/>
                </a:cubicBezTo>
                <a:cubicBezTo>
                  <a:pt x="740138" y="694829"/>
                  <a:pt x="743184" y="694829"/>
                  <a:pt x="743184" y="691783"/>
                </a:cubicBezTo>
                <a:cubicBezTo>
                  <a:pt x="746230" y="691783"/>
                  <a:pt x="746230" y="688737"/>
                  <a:pt x="749276" y="685691"/>
                </a:cubicBezTo>
                <a:cubicBezTo>
                  <a:pt x="749276" y="685691"/>
                  <a:pt x="752322" y="682645"/>
                  <a:pt x="752322" y="682645"/>
                </a:cubicBezTo>
                <a:cubicBezTo>
                  <a:pt x="755368" y="679599"/>
                  <a:pt x="758414" y="676553"/>
                  <a:pt x="761460" y="673507"/>
                </a:cubicBezTo>
                <a:cubicBezTo>
                  <a:pt x="764506" y="673507"/>
                  <a:pt x="767552" y="670461"/>
                  <a:pt x="767552" y="667415"/>
                </a:cubicBezTo>
                <a:cubicBezTo>
                  <a:pt x="770598" y="667415"/>
                  <a:pt x="770598" y="667415"/>
                  <a:pt x="770598" y="667415"/>
                </a:cubicBezTo>
                <a:cubicBezTo>
                  <a:pt x="773645" y="664369"/>
                  <a:pt x="782783" y="652185"/>
                  <a:pt x="794967" y="646093"/>
                </a:cubicBezTo>
                <a:cubicBezTo>
                  <a:pt x="798013" y="640001"/>
                  <a:pt x="813243" y="627816"/>
                  <a:pt x="819335" y="615632"/>
                </a:cubicBezTo>
                <a:cubicBezTo>
                  <a:pt x="822382" y="615632"/>
                  <a:pt x="831520" y="609540"/>
                  <a:pt x="831520" y="606494"/>
                </a:cubicBezTo>
                <a:cubicBezTo>
                  <a:pt x="816289" y="618678"/>
                  <a:pt x="828474" y="600402"/>
                  <a:pt x="822382" y="603448"/>
                </a:cubicBezTo>
                <a:cubicBezTo>
                  <a:pt x="816289" y="609540"/>
                  <a:pt x="819335" y="612586"/>
                  <a:pt x="801059" y="621724"/>
                </a:cubicBezTo>
                <a:cubicBezTo>
                  <a:pt x="807151" y="624770"/>
                  <a:pt x="773645" y="643047"/>
                  <a:pt x="773645" y="649139"/>
                </a:cubicBezTo>
                <a:cubicBezTo>
                  <a:pt x="788875" y="636955"/>
                  <a:pt x="773645" y="655231"/>
                  <a:pt x="767552" y="661323"/>
                </a:cubicBezTo>
                <a:cubicBezTo>
                  <a:pt x="764506" y="661323"/>
                  <a:pt x="764506" y="658277"/>
                  <a:pt x="767552" y="658277"/>
                </a:cubicBezTo>
                <a:cubicBezTo>
                  <a:pt x="767552" y="655231"/>
                  <a:pt x="767552" y="655231"/>
                  <a:pt x="767552" y="655231"/>
                </a:cubicBezTo>
                <a:cubicBezTo>
                  <a:pt x="767552" y="652185"/>
                  <a:pt x="767552" y="655231"/>
                  <a:pt x="764506" y="655231"/>
                </a:cubicBezTo>
                <a:cubicBezTo>
                  <a:pt x="761460" y="658277"/>
                  <a:pt x="761460" y="658277"/>
                  <a:pt x="761460" y="658277"/>
                </a:cubicBezTo>
                <a:cubicBezTo>
                  <a:pt x="758414" y="664369"/>
                  <a:pt x="761460" y="667415"/>
                  <a:pt x="761460" y="667415"/>
                </a:cubicBezTo>
                <a:cubicBezTo>
                  <a:pt x="761460" y="670461"/>
                  <a:pt x="758414" y="673507"/>
                  <a:pt x="755368" y="676553"/>
                </a:cubicBezTo>
                <a:cubicBezTo>
                  <a:pt x="752322" y="676553"/>
                  <a:pt x="752322" y="676553"/>
                  <a:pt x="749276" y="676553"/>
                </a:cubicBezTo>
                <a:cubicBezTo>
                  <a:pt x="749276" y="676553"/>
                  <a:pt x="749276" y="673507"/>
                  <a:pt x="749276" y="673507"/>
                </a:cubicBezTo>
                <a:cubicBezTo>
                  <a:pt x="749276" y="673507"/>
                  <a:pt x="749276" y="673507"/>
                  <a:pt x="746230" y="673507"/>
                </a:cubicBezTo>
                <a:cubicBezTo>
                  <a:pt x="746230" y="673507"/>
                  <a:pt x="746230" y="676553"/>
                  <a:pt x="746230" y="676553"/>
                </a:cubicBezTo>
                <a:cubicBezTo>
                  <a:pt x="746230" y="676553"/>
                  <a:pt x="746230" y="679599"/>
                  <a:pt x="746230" y="679599"/>
                </a:cubicBezTo>
                <a:cubicBezTo>
                  <a:pt x="746230" y="682645"/>
                  <a:pt x="743184" y="682645"/>
                  <a:pt x="743184" y="685691"/>
                </a:cubicBezTo>
                <a:cubicBezTo>
                  <a:pt x="740138" y="685691"/>
                  <a:pt x="740138" y="688737"/>
                  <a:pt x="740138" y="688737"/>
                </a:cubicBezTo>
                <a:cubicBezTo>
                  <a:pt x="737092" y="688737"/>
                  <a:pt x="737092" y="688737"/>
                  <a:pt x="737092" y="688737"/>
                </a:cubicBezTo>
                <a:cubicBezTo>
                  <a:pt x="734046" y="691783"/>
                  <a:pt x="734046" y="691783"/>
                  <a:pt x="734046" y="691783"/>
                </a:cubicBezTo>
                <a:cubicBezTo>
                  <a:pt x="737092" y="691783"/>
                  <a:pt x="737092" y="691783"/>
                  <a:pt x="737092" y="691783"/>
                </a:cubicBezTo>
                <a:cubicBezTo>
                  <a:pt x="734046" y="691783"/>
                  <a:pt x="734046" y="694829"/>
                  <a:pt x="734046" y="694829"/>
                </a:cubicBezTo>
                <a:cubicBezTo>
                  <a:pt x="721861" y="707014"/>
                  <a:pt x="709677" y="719198"/>
                  <a:pt x="700539" y="728336"/>
                </a:cubicBezTo>
                <a:cubicBezTo>
                  <a:pt x="697493" y="728336"/>
                  <a:pt x="697493" y="728336"/>
                  <a:pt x="697493" y="728336"/>
                </a:cubicBezTo>
                <a:cubicBezTo>
                  <a:pt x="697493" y="731382"/>
                  <a:pt x="697493" y="731382"/>
                  <a:pt x="697493" y="731382"/>
                </a:cubicBezTo>
                <a:cubicBezTo>
                  <a:pt x="694447" y="734428"/>
                  <a:pt x="694447" y="734428"/>
                  <a:pt x="694447" y="734428"/>
                </a:cubicBezTo>
                <a:cubicBezTo>
                  <a:pt x="694447" y="737474"/>
                  <a:pt x="694447" y="737474"/>
                  <a:pt x="694447" y="737474"/>
                </a:cubicBezTo>
                <a:cubicBezTo>
                  <a:pt x="694447" y="734428"/>
                  <a:pt x="694447" y="734428"/>
                  <a:pt x="691401" y="731382"/>
                </a:cubicBezTo>
                <a:cubicBezTo>
                  <a:pt x="688355" y="734428"/>
                  <a:pt x="685309" y="737474"/>
                  <a:pt x="679216" y="743566"/>
                </a:cubicBezTo>
                <a:cubicBezTo>
                  <a:pt x="679216" y="743566"/>
                  <a:pt x="679216" y="743566"/>
                  <a:pt x="676170" y="743566"/>
                </a:cubicBezTo>
                <a:lnTo>
                  <a:pt x="675127" y="741563"/>
                </a:lnTo>
                <a:lnTo>
                  <a:pt x="676618" y="740072"/>
                </a:lnTo>
                <a:lnTo>
                  <a:pt x="678074" y="738997"/>
                </a:lnTo>
                <a:cubicBezTo>
                  <a:pt x="680739" y="737474"/>
                  <a:pt x="683786" y="735951"/>
                  <a:pt x="682262" y="734428"/>
                </a:cubicBezTo>
                <a:lnTo>
                  <a:pt x="676618" y="740072"/>
                </a:lnTo>
                <a:lnTo>
                  <a:pt x="674981" y="741282"/>
                </a:lnTo>
                <a:lnTo>
                  <a:pt x="675127" y="741563"/>
                </a:lnTo>
                <a:lnTo>
                  <a:pt x="660940" y="755750"/>
                </a:lnTo>
                <a:cubicBezTo>
                  <a:pt x="654848" y="761842"/>
                  <a:pt x="651802" y="764888"/>
                  <a:pt x="645710" y="770981"/>
                </a:cubicBezTo>
                <a:cubicBezTo>
                  <a:pt x="642664" y="774027"/>
                  <a:pt x="636572" y="780119"/>
                  <a:pt x="633525" y="786211"/>
                </a:cubicBezTo>
                <a:cubicBezTo>
                  <a:pt x="624387" y="795349"/>
                  <a:pt x="618295" y="798395"/>
                  <a:pt x="606111" y="813625"/>
                </a:cubicBezTo>
                <a:cubicBezTo>
                  <a:pt x="603065" y="816671"/>
                  <a:pt x="600019" y="819717"/>
                  <a:pt x="600019" y="822763"/>
                </a:cubicBezTo>
                <a:cubicBezTo>
                  <a:pt x="596973" y="822763"/>
                  <a:pt x="596973" y="825809"/>
                  <a:pt x="593927" y="825809"/>
                </a:cubicBezTo>
                <a:cubicBezTo>
                  <a:pt x="593927" y="825809"/>
                  <a:pt x="590881" y="828855"/>
                  <a:pt x="590881" y="828855"/>
                </a:cubicBezTo>
                <a:cubicBezTo>
                  <a:pt x="587834" y="831901"/>
                  <a:pt x="584788" y="834948"/>
                  <a:pt x="581742" y="841040"/>
                </a:cubicBezTo>
                <a:cubicBezTo>
                  <a:pt x="581742" y="837994"/>
                  <a:pt x="572604" y="847132"/>
                  <a:pt x="575650" y="850178"/>
                </a:cubicBezTo>
                <a:cubicBezTo>
                  <a:pt x="572604" y="853224"/>
                  <a:pt x="569558" y="856270"/>
                  <a:pt x="566512" y="859316"/>
                </a:cubicBezTo>
                <a:cubicBezTo>
                  <a:pt x="539098" y="886730"/>
                  <a:pt x="508637" y="923283"/>
                  <a:pt x="487314" y="950697"/>
                </a:cubicBezTo>
                <a:cubicBezTo>
                  <a:pt x="484268" y="950697"/>
                  <a:pt x="484268" y="950697"/>
                  <a:pt x="484268" y="950697"/>
                </a:cubicBezTo>
                <a:cubicBezTo>
                  <a:pt x="484268" y="950697"/>
                  <a:pt x="481222" y="950697"/>
                  <a:pt x="481222" y="947651"/>
                </a:cubicBezTo>
                <a:cubicBezTo>
                  <a:pt x="481222" y="947651"/>
                  <a:pt x="484268" y="947651"/>
                  <a:pt x="484268" y="944605"/>
                </a:cubicBezTo>
                <a:cubicBezTo>
                  <a:pt x="487314" y="941559"/>
                  <a:pt x="487314" y="938513"/>
                  <a:pt x="490360" y="935467"/>
                </a:cubicBezTo>
                <a:cubicBezTo>
                  <a:pt x="493407" y="935467"/>
                  <a:pt x="493407" y="932421"/>
                  <a:pt x="493407" y="929375"/>
                </a:cubicBezTo>
                <a:cubicBezTo>
                  <a:pt x="496453" y="929375"/>
                  <a:pt x="496453" y="929375"/>
                  <a:pt x="496453" y="929375"/>
                </a:cubicBezTo>
                <a:cubicBezTo>
                  <a:pt x="496453" y="926329"/>
                  <a:pt x="496453" y="926329"/>
                  <a:pt x="496453" y="926329"/>
                </a:cubicBezTo>
                <a:cubicBezTo>
                  <a:pt x="499499" y="923283"/>
                  <a:pt x="502545" y="917191"/>
                  <a:pt x="508637" y="911099"/>
                </a:cubicBezTo>
                <a:cubicBezTo>
                  <a:pt x="508637" y="908053"/>
                  <a:pt x="508637" y="905007"/>
                  <a:pt x="508637" y="905007"/>
                </a:cubicBezTo>
                <a:lnTo>
                  <a:pt x="504225" y="907212"/>
                </a:lnTo>
                <a:lnTo>
                  <a:pt x="515490" y="891680"/>
                </a:lnTo>
                <a:cubicBezTo>
                  <a:pt x="523106" y="882161"/>
                  <a:pt x="529959" y="874546"/>
                  <a:pt x="536051" y="868454"/>
                </a:cubicBezTo>
                <a:cubicBezTo>
                  <a:pt x="536051" y="868454"/>
                  <a:pt x="533005" y="868454"/>
                  <a:pt x="536051" y="865408"/>
                </a:cubicBezTo>
                <a:cubicBezTo>
                  <a:pt x="542144" y="868454"/>
                  <a:pt x="563466" y="822763"/>
                  <a:pt x="560420" y="841040"/>
                </a:cubicBezTo>
                <a:cubicBezTo>
                  <a:pt x="563466" y="831901"/>
                  <a:pt x="566512" y="822763"/>
                  <a:pt x="572604" y="819717"/>
                </a:cubicBezTo>
                <a:cubicBezTo>
                  <a:pt x="572604" y="819717"/>
                  <a:pt x="572604" y="822763"/>
                  <a:pt x="575650" y="819717"/>
                </a:cubicBezTo>
                <a:cubicBezTo>
                  <a:pt x="578696" y="816671"/>
                  <a:pt x="575650" y="813625"/>
                  <a:pt x="578696" y="810579"/>
                </a:cubicBezTo>
                <a:cubicBezTo>
                  <a:pt x="575650" y="816671"/>
                  <a:pt x="600019" y="801441"/>
                  <a:pt x="593927" y="795349"/>
                </a:cubicBezTo>
                <a:cubicBezTo>
                  <a:pt x="600019" y="795349"/>
                  <a:pt x="612203" y="774027"/>
                  <a:pt x="609157" y="786211"/>
                </a:cubicBezTo>
                <a:cubicBezTo>
                  <a:pt x="630479" y="758796"/>
                  <a:pt x="648756" y="740520"/>
                  <a:pt x="663986" y="722244"/>
                </a:cubicBezTo>
                <a:cubicBezTo>
                  <a:pt x="667032" y="719198"/>
                  <a:pt x="673124" y="713106"/>
                  <a:pt x="676170" y="710060"/>
                </a:cubicBezTo>
                <a:cubicBezTo>
                  <a:pt x="700539" y="685691"/>
                  <a:pt x="724907" y="664369"/>
                  <a:pt x="752322" y="643047"/>
                </a:cubicBezTo>
                <a:cubicBezTo>
                  <a:pt x="758414" y="640001"/>
                  <a:pt x="770598" y="630863"/>
                  <a:pt x="770598" y="627816"/>
                </a:cubicBezTo>
                <a:cubicBezTo>
                  <a:pt x="770598" y="627816"/>
                  <a:pt x="770598" y="627816"/>
                  <a:pt x="770598" y="624770"/>
                </a:cubicBezTo>
                <a:cubicBezTo>
                  <a:pt x="770598" y="624770"/>
                  <a:pt x="773645" y="627816"/>
                  <a:pt x="773645" y="627816"/>
                </a:cubicBezTo>
                <a:cubicBezTo>
                  <a:pt x="776691" y="624770"/>
                  <a:pt x="779737" y="624770"/>
                  <a:pt x="779737" y="621724"/>
                </a:cubicBezTo>
                <a:cubicBezTo>
                  <a:pt x="782783" y="621724"/>
                  <a:pt x="782783" y="618678"/>
                  <a:pt x="782783" y="618678"/>
                </a:cubicBezTo>
                <a:cubicBezTo>
                  <a:pt x="782783" y="618678"/>
                  <a:pt x="782783" y="618678"/>
                  <a:pt x="779737" y="618678"/>
                </a:cubicBezTo>
                <a:cubicBezTo>
                  <a:pt x="791921" y="606494"/>
                  <a:pt x="807151" y="597356"/>
                  <a:pt x="822382" y="585172"/>
                </a:cubicBezTo>
                <a:cubicBezTo>
                  <a:pt x="855888" y="560803"/>
                  <a:pt x="855888" y="560803"/>
                  <a:pt x="855888" y="560803"/>
                </a:cubicBezTo>
                <a:cubicBezTo>
                  <a:pt x="868073" y="551665"/>
                  <a:pt x="868073" y="551665"/>
                  <a:pt x="868073" y="551665"/>
                </a:cubicBezTo>
                <a:cubicBezTo>
                  <a:pt x="871119" y="548619"/>
                  <a:pt x="886349" y="539481"/>
                  <a:pt x="898533" y="530343"/>
                </a:cubicBezTo>
                <a:cubicBezTo>
                  <a:pt x="910717" y="521205"/>
                  <a:pt x="922902" y="515113"/>
                  <a:pt x="919856" y="512067"/>
                </a:cubicBezTo>
                <a:cubicBezTo>
                  <a:pt x="956408" y="484652"/>
                  <a:pt x="999053" y="457238"/>
                  <a:pt x="1047790" y="429824"/>
                </a:cubicBezTo>
                <a:cubicBezTo>
                  <a:pt x="1072159" y="417639"/>
                  <a:pt x="1117850" y="396317"/>
                  <a:pt x="1151357" y="374995"/>
                </a:cubicBezTo>
                <a:cubicBezTo>
                  <a:pt x="1184863" y="365857"/>
                  <a:pt x="1218370" y="344534"/>
                  <a:pt x="1257969" y="329304"/>
                </a:cubicBezTo>
                <a:cubicBezTo>
                  <a:pt x="1261015" y="326258"/>
                  <a:pt x="1264061" y="329304"/>
                  <a:pt x="1270153" y="326258"/>
                </a:cubicBezTo>
                <a:cubicBezTo>
                  <a:pt x="1337167" y="301890"/>
                  <a:pt x="1410272" y="280567"/>
                  <a:pt x="1483378" y="262291"/>
                </a:cubicBezTo>
                <a:cubicBezTo>
                  <a:pt x="1519930" y="254676"/>
                  <a:pt x="1556483" y="248584"/>
                  <a:pt x="1593036" y="244015"/>
                </a:cubicBezTo>
                <a:lnTo>
                  <a:pt x="1666139" y="237923"/>
                </a:lnTo>
                <a:lnTo>
                  <a:pt x="1633396" y="241349"/>
                </a:lnTo>
                <a:cubicBezTo>
                  <a:pt x="1621974" y="243253"/>
                  <a:pt x="1611312" y="245538"/>
                  <a:pt x="1605220" y="247061"/>
                </a:cubicBezTo>
                <a:cubicBezTo>
                  <a:pt x="1602174" y="247061"/>
                  <a:pt x="1602174" y="247061"/>
                  <a:pt x="1602174" y="247061"/>
                </a:cubicBezTo>
                <a:cubicBezTo>
                  <a:pt x="1568667" y="253153"/>
                  <a:pt x="1547345" y="256199"/>
                  <a:pt x="1510792" y="262291"/>
                </a:cubicBezTo>
                <a:cubicBezTo>
                  <a:pt x="1507746" y="262291"/>
                  <a:pt x="1507746" y="262291"/>
                  <a:pt x="1507746" y="262291"/>
                </a:cubicBezTo>
                <a:cubicBezTo>
                  <a:pt x="1507746" y="265337"/>
                  <a:pt x="1504700" y="265337"/>
                  <a:pt x="1507746" y="265337"/>
                </a:cubicBezTo>
                <a:cubicBezTo>
                  <a:pt x="1507746" y="265337"/>
                  <a:pt x="1510792" y="265337"/>
                  <a:pt x="1513838" y="265337"/>
                </a:cubicBezTo>
                <a:cubicBezTo>
                  <a:pt x="1547345" y="259245"/>
                  <a:pt x="1571714" y="256199"/>
                  <a:pt x="1602174" y="250107"/>
                </a:cubicBezTo>
                <a:cubicBezTo>
                  <a:pt x="1602174" y="253153"/>
                  <a:pt x="1602174" y="253153"/>
                  <a:pt x="1605220" y="253153"/>
                </a:cubicBezTo>
                <a:cubicBezTo>
                  <a:pt x="1605220" y="253153"/>
                  <a:pt x="1608266" y="253153"/>
                  <a:pt x="1608266" y="253153"/>
                </a:cubicBezTo>
                <a:cubicBezTo>
                  <a:pt x="1608266" y="253153"/>
                  <a:pt x="1608266" y="253153"/>
                  <a:pt x="1608266" y="250107"/>
                </a:cubicBezTo>
                <a:cubicBezTo>
                  <a:pt x="1635681" y="244015"/>
                  <a:pt x="1666142" y="253153"/>
                  <a:pt x="1672234" y="240969"/>
                </a:cubicBezTo>
                <a:lnTo>
                  <a:pt x="1684418" y="240969"/>
                </a:lnTo>
                <a:cubicBezTo>
                  <a:pt x="1687464" y="240969"/>
                  <a:pt x="1690510" y="240969"/>
                  <a:pt x="1690510" y="240969"/>
                </a:cubicBezTo>
                <a:cubicBezTo>
                  <a:pt x="1690510" y="244015"/>
                  <a:pt x="1690510" y="250107"/>
                  <a:pt x="1687464" y="253153"/>
                </a:cubicBezTo>
                <a:cubicBezTo>
                  <a:pt x="1684418" y="253153"/>
                  <a:pt x="1681372" y="253153"/>
                  <a:pt x="1678326" y="253153"/>
                </a:cubicBezTo>
                <a:cubicBezTo>
                  <a:pt x="1669188" y="253153"/>
                  <a:pt x="1663095" y="256199"/>
                  <a:pt x="1657003" y="256199"/>
                </a:cubicBezTo>
                <a:cubicBezTo>
                  <a:pt x="1657003" y="256199"/>
                  <a:pt x="1653957" y="256199"/>
                  <a:pt x="1653957" y="256199"/>
                </a:cubicBezTo>
                <a:cubicBezTo>
                  <a:pt x="1650911" y="259245"/>
                  <a:pt x="1647865" y="259245"/>
                  <a:pt x="1644819" y="259245"/>
                </a:cubicBezTo>
                <a:cubicBezTo>
                  <a:pt x="1644819" y="259245"/>
                  <a:pt x="1641773" y="259245"/>
                  <a:pt x="1641773" y="259245"/>
                </a:cubicBezTo>
                <a:cubicBezTo>
                  <a:pt x="1641773" y="262291"/>
                  <a:pt x="1644819" y="262291"/>
                  <a:pt x="1644819" y="262291"/>
                </a:cubicBezTo>
                <a:cubicBezTo>
                  <a:pt x="1650911" y="262291"/>
                  <a:pt x="1650911" y="259245"/>
                  <a:pt x="1653957" y="259245"/>
                </a:cubicBezTo>
                <a:cubicBezTo>
                  <a:pt x="1653957" y="259245"/>
                  <a:pt x="1653957" y="259245"/>
                  <a:pt x="1657003" y="259245"/>
                </a:cubicBezTo>
                <a:cubicBezTo>
                  <a:pt x="1653957" y="259245"/>
                  <a:pt x="1653957" y="262291"/>
                  <a:pt x="1653957" y="262291"/>
                </a:cubicBezTo>
                <a:cubicBezTo>
                  <a:pt x="1653957" y="262291"/>
                  <a:pt x="1657003" y="262291"/>
                  <a:pt x="1657003" y="262291"/>
                </a:cubicBezTo>
                <a:cubicBezTo>
                  <a:pt x="1660049" y="262291"/>
                  <a:pt x="1663095" y="262291"/>
                  <a:pt x="1663095" y="262291"/>
                </a:cubicBezTo>
                <a:cubicBezTo>
                  <a:pt x="1663095" y="262291"/>
                  <a:pt x="1663095" y="259245"/>
                  <a:pt x="1663095" y="259245"/>
                </a:cubicBezTo>
                <a:cubicBezTo>
                  <a:pt x="1666142" y="259245"/>
                  <a:pt x="1672234" y="256199"/>
                  <a:pt x="1675280" y="256199"/>
                </a:cubicBezTo>
                <a:cubicBezTo>
                  <a:pt x="1681372" y="256199"/>
                  <a:pt x="1684418" y="256199"/>
                  <a:pt x="1690510" y="256199"/>
                </a:cubicBezTo>
                <a:cubicBezTo>
                  <a:pt x="1705740" y="256199"/>
                  <a:pt x="1705740" y="256199"/>
                  <a:pt x="1705740" y="256199"/>
                </a:cubicBezTo>
                <a:cubicBezTo>
                  <a:pt x="1708786" y="256199"/>
                  <a:pt x="1711833" y="253153"/>
                  <a:pt x="1711833" y="253153"/>
                </a:cubicBezTo>
                <a:cubicBezTo>
                  <a:pt x="1711833" y="253153"/>
                  <a:pt x="1708786" y="253153"/>
                  <a:pt x="1705740" y="253153"/>
                </a:cubicBezTo>
                <a:cubicBezTo>
                  <a:pt x="1693556" y="253153"/>
                  <a:pt x="1693556" y="253153"/>
                  <a:pt x="1693556" y="253153"/>
                </a:cubicBezTo>
                <a:cubicBezTo>
                  <a:pt x="1696602" y="247061"/>
                  <a:pt x="1699648" y="244015"/>
                  <a:pt x="1699648" y="240969"/>
                </a:cubicBezTo>
                <a:cubicBezTo>
                  <a:pt x="1699648" y="237923"/>
                  <a:pt x="1699648" y="237923"/>
                  <a:pt x="1699648" y="237923"/>
                </a:cubicBezTo>
                <a:cubicBezTo>
                  <a:pt x="1702694" y="237923"/>
                  <a:pt x="1702694" y="237923"/>
                  <a:pt x="1705740" y="237923"/>
                </a:cubicBezTo>
                <a:cubicBezTo>
                  <a:pt x="1708786" y="234877"/>
                  <a:pt x="1708786" y="234877"/>
                  <a:pt x="1708786" y="234877"/>
                </a:cubicBezTo>
                <a:cubicBezTo>
                  <a:pt x="1705740" y="231831"/>
                  <a:pt x="1705740" y="231831"/>
                  <a:pt x="1705740" y="231831"/>
                </a:cubicBezTo>
                <a:close/>
                <a:moveTo>
                  <a:pt x="1375768" y="157701"/>
                </a:moveTo>
                <a:lnTo>
                  <a:pt x="1373719" y="158725"/>
                </a:lnTo>
                <a:cubicBezTo>
                  <a:pt x="1373719" y="158725"/>
                  <a:pt x="1373719" y="158725"/>
                  <a:pt x="1370673" y="158725"/>
                </a:cubicBezTo>
                <a:close/>
                <a:moveTo>
                  <a:pt x="1864945" y="39930"/>
                </a:moveTo>
                <a:cubicBezTo>
                  <a:pt x="2157510" y="46212"/>
                  <a:pt x="2436796" y="124458"/>
                  <a:pt x="2683527" y="259245"/>
                </a:cubicBezTo>
                <a:cubicBezTo>
                  <a:pt x="2677435" y="259245"/>
                  <a:pt x="2674389" y="256199"/>
                  <a:pt x="2674389" y="259245"/>
                </a:cubicBezTo>
                <a:cubicBezTo>
                  <a:pt x="2695711" y="277521"/>
                  <a:pt x="2701804" y="274475"/>
                  <a:pt x="2723126" y="283613"/>
                </a:cubicBezTo>
                <a:cubicBezTo>
                  <a:pt x="2741402" y="292751"/>
                  <a:pt x="2762725" y="304936"/>
                  <a:pt x="2781001" y="317120"/>
                </a:cubicBezTo>
                <a:cubicBezTo>
                  <a:pt x="2784047" y="323212"/>
                  <a:pt x="2808416" y="338442"/>
                  <a:pt x="2814508" y="338442"/>
                </a:cubicBezTo>
                <a:cubicBezTo>
                  <a:pt x="2814508" y="341488"/>
                  <a:pt x="2814508" y="341488"/>
                  <a:pt x="2814508" y="341488"/>
                </a:cubicBezTo>
                <a:cubicBezTo>
                  <a:pt x="2817554" y="341488"/>
                  <a:pt x="2817554" y="341488"/>
                  <a:pt x="2817554" y="341488"/>
                </a:cubicBezTo>
                <a:cubicBezTo>
                  <a:pt x="2817554" y="344534"/>
                  <a:pt x="2817554" y="344534"/>
                  <a:pt x="2820600" y="344534"/>
                </a:cubicBezTo>
                <a:cubicBezTo>
                  <a:pt x="2823646" y="344534"/>
                  <a:pt x="2823646" y="344534"/>
                  <a:pt x="2826692" y="347580"/>
                </a:cubicBezTo>
                <a:cubicBezTo>
                  <a:pt x="2829738" y="350626"/>
                  <a:pt x="2838876" y="356718"/>
                  <a:pt x="2841923" y="356718"/>
                </a:cubicBezTo>
                <a:cubicBezTo>
                  <a:pt x="2857153" y="368903"/>
                  <a:pt x="2872383" y="381087"/>
                  <a:pt x="2890660" y="390225"/>
                </a:cubicBezTo>
                <a:cubicBezTo>
                  <a:pt x="2896752" y="396317"/>
                  <a:pt x="2902844" y="402409"/>
                  <a:pt x="2908936" y="405455"/>
                </a:cubicBezTo>
                <a:cubicBezTo>
                  <a:pt x="2924166" y="417639"/>
                  <a:pt x="2939397" y="429824"/>
                  <a:pt x="2951581" y="438962"/>
                </a:cubicBezTo>
                <a:cubicBezTo>
                  <a:pt x="2951581" y="438962"/>
                  <a:pt x="2948535" y="438962"/>
                  <a:pt x="2948535" y="438962"/>
                </a:cubicBezTo>
                <a:cubicBezTo>
                  <a:pt x="2951581" y="442008"/>
                  <a:pt x="2954627" y="445054"/>
                  <a:pt x="2957673" y="445054"/>
                </a:cubicBezTo>
                <a:cubicBezTo>
                  <a:pt x="3137391" y="591264"/>
                  <a:pt x="3289694" y="774027"/>
                  <a:pt x="3402398" y="981158"/>
                </a:cubicBezTo>
                <a:cubicBezTo>
                  <a:pt x="3524241" y="1218749"/>
                  <a:pt x="3594301" y="1483755"/>
                  <a:pt x="3600393" y="1767037"/>
                </a:cubicBezTo>
                <a:cubicBezTo>
                  <a:pt x="3597347" y="1767037"/>
                  <a:pt x="3597347" y="1767037"/>
                  <a:pt x="3594301" y="1767037"/>
                </a:cubicBezTo>
                <a:cubicBezTo>
                  <a:pt x="3591254" y="1724393"/>
                  <a:pt x="3572978" y="1706116"/>
                  <a:pt x="3560794" y="1678702"/>
                </a:cubicBezTo>
                <a:cubicBezTo>
                  <a:pt x="3560794" y="1678702"/>
                  <a:pt x="3557748" y="1684794"/>
                  <a:pt x="3557748" y="1690886"/>
                </a:cubicBezTo>
                <a:cubicBezTo>
                  <a:pt x="3551656" y="1678702"/>
                  <a:pt x="3554702" y="1654334"/>
                  <a:pt x="3551656" y="1636057"/>
                </a:cubicBezTo>
                <a:cubicBezTo>
                  <a:pt x="3545564" y="1620827"/>
                  <a:pt x="3536425" y="1596459"/>
                  <a:pt x="3536425" y="1596459"/>
                </a:cubicBezTo>
                <a:cubicBezTo>
                  <a:pt x="3530333" y="1599505"/>
                  <a:pt x="3530333" y="1611689"/>
                  <a:pt x="3530333" y="1626919"/>
                </a:cubicBezTo>
                <a:cubicBezTo>
                  <a:pt x="3527287" y="1626919"/>
                  <a:pt x="3527287" y="1623873"/>
                  <a:pt x="3527287" y="1623873"/>
                </a:cubicBezTo>
                <a:cubicBezTo>
                  <a:pt x="3527287" y="1620827"/>
                  <a:pt x="3527287" y="1620827"/>
                  <a:pt x="3527287" y="1620827"/>
                </a:cubicBezTo>
                <a:cubicBezTo>
                  <a:pt x="3527287" y="1620827"/>
                  <a:pt x="3527287" y="1617781"/>
                  <a:pt x="3527287" y="1617781"/>
                </a:cubicBezTo>
                <a:cubicBezTo>
                  <a:pt x="3527287" y="1617781"/>
                  <a:pt x="3527287" y="1614735"/>
                  <a:pt x="3527287" y="1611689"/>
                </a:cubicBezTo>
                <a:cubicBezTo>
                  <a:pt x="3524241" y="1611689"/>
                  <a:pt x="3524241" y="1611689"/>
                  <a:pt x="3524241" y="1614735"/>
                </a:cubicBezTo>
                <a:cubicBezTo>
                  <a:pt x="3524241" y="1614735"/>
                  <a:pt x="3524241" y="1617781"/>
                  <a:pt x="3524241" y="1617781"/>
                </a:cubicBezTo>
                <a:cubicBezTo>
                  <a:pt x="3524241" y="1620827"/>
                  <a:pt x="3524241" y="1620827"/>
                  <a:pt x="3524241" y="1620827"/>
                </a:cubicBezTo>
                <a:cubicBezTo>
                  <a:pt x="3518149" y="1602551"/>
                  <a:pt x="3518149" y="1626919"/>
                  <a:pt x="3521195" y="1629965"/>
                </a:cubicBezTo>
                <a:cubicBezTo>
                  <a:pt x="3521195" y="1633011"/>
                  <a:pt x="3524241" y="1633011"/>
                  <a:pt x="3524241" y="1633011"/>
                </a:cubicBezTo>
                <a:cubicBezTo>
                  <a:pt x="3524241" y="1633011"/>
                  <a:pt x="3524241" y="1629965"/>
                  <a:pt x="3524241" y="1629965"/>
                </a:cubicBezTo>
                <a:cubicBezTo>
                  <a:pt x="3527287" y="1626919"/>
                  <a:pt x="3527287" y="1626919"/>
                  <a:pt x="3527287" y="1626919"/>
                </a:cubicBezTo>
                <a:cubicBezTo>
                  <a:pt x="3527287" y="1626919"/>
                  <a:pt x="3527287" y="1633011"/>
                  <a:pt x="3527287" y="1636057"/>
                </a:cubicBezTo>
                <a:cubicBezTo>
                  <a:pt x="3527287" y="1639104"/>
                  <a:pt x="3527287" y="1639104"/>
                  <a:pt x="3527287" y="1639104"/>
                </a:cubicBezTo>
                <a:cubicBezTo>
                  <a:pt x="3527287" y="1660426"/>
                  <a:pt x="3521195" y="1675656"/>
                  <a:pt x="3512057" y="1663472"/>
                </a:cubicBezTo>
                <a:cubicBezTo>
                  <a:pt x="3512057" y="1648242"/>
                  <a:pt x="3509011" y="1648242"/>
                  <a:pt x="3509011" y="1626919"/>
                </a:cubicBezTo>
                <a:cubicBezTo>
                  <a:pt x="3502919" y="1623873"/>
                  <a:pt x="3502919" y="1636057"/>
                  <a:pt x="3496826" y="1639104"/>
                </a:cubicBezTo>
                <a:cubicBezTo>
                  <a:pt x="3487688" y="1611689"/>
                  <a:pt x="3481596" y="1565998"/>
                  <a:pt x="3466366" y="1565998"/>
                </a:cubicBezTo>
                <a:cubicBezTo>
                  <a:pt x="3466366" y="1565998"/>
                  <a:pt x="3466366" y="1562952"/>
                  <a:pt x="3466366" y="1562952"/>
                </a:cubicBezTo>
                <a:cubicBezTo>
                  <a:pt x="3466366" y="1562952"/>
                  <a:pt x="3466366" y="1556860"/>
                  <a:pt x="3466366" y="1556860"/>
                </a:cubicBezTo>
                <a:cubicBezTo>
                  <a:pt x="3463320" y="1553814"/>
                  <a:pt x="3463320" y="1550768"/>
                  <a:pt x="3463320" y="1553814"/>
                </a:cubicBezTo>
                <a:cubicBezTo>
                  <a:pt x="3460274" y="1547722"/>
                  <a:pt x="3460274" y="1538584"/>
                  <a:pt x="3454182" y="1520308"/>
                </a:cubicBezTo>
                <a:cubicBezTo>
                  <a:pt x="3451135" y="1514216"/>
                  <a:pt x="3451135" y="1511170"/>
                  <a:pt x="3451135" y="1508124"/>
                </a:cubicBezTo>
                <a:cubicBezTo>
                  <a:pt x="3451135" y="1508124"/>
                  <a:pt x="3448089" y="1505078"/>
                  <a:pt x="3448089" y="1505078"/>
                </a:cubicBezTo>
                <a:cubicBezTo>
                  <a:pt x="3448089" y="1502031"/>
                  <a:pt x="3448089" y="1502031"/>
                  <a:pt x="3448089" y="1502031"/>
                </a:cubicBezTo>
                <a:cubicBezTo>
                  <a:pt x="3448089" y="1498985"/>
                  <a:pt x="3445043" y="1502031"/>
                  <a:pt x="3445043" y="1502031"/>
                </a:cubicBezTo>
                <a:cubicBezTo>
                  <a:pt x="3445043" y="1498985"/>
                  <a:pt x="3445043" y="1498985"/>
                  <a:pt x="3445043" y="1498985"/>
                </a:cubicBezTo>
                <a:cubicBezTo>
                  <a:pt x="3441997" y="1498985"/>
                  <a:pt x="3441997" y="1486801"/>
                  <a:pt x="3438951" y="1486801"/>
                </a:cubicBezTo>
                <a:cubicBezTo>
                  <a:pt x="3441997" y="1502031"/>
                  <a:pt x="3438951" y="1489847"/>
                  <a:pt x="3435905" y="1495939"/>
                </a:cubicBezTo>
                <a:cubicBezTo>
                  <a:pt x="3432859" y="1477663"/>
                  <a:pt x="3432859" y="1502031"/>
                  <a:pt x="3429813" y="1489847"/>
                </a:cubicBezTo>
                <a:cubicBezTo>
                  <a:pt x="3426767" y="1471571"/>
                  <a:pt x="3423721" y="1471571"/>
                  <a:pt x="3426767" y="1462433"/>
                </a:cubicBezTo>
                <a:cubicBezTo>
                  <a:pt x="3417629" y="1462433"/>
                  <a:pt x="3411537" y="1419788"/>
                  <a:pt x="3402398" y="1389328"/>
                </a:cubicBezTo>
                <a:cubicBezTo>
                  <a:pt x="3402398" y="1386282"/>
                  <a:pt x="3399352" y="1380190"/>
                  <a:pt x="3396306" y="1371052"/>
                </a:cubicBezTo>
                <a:cubicBezTo>
                  <a:pt x="3387168" y="1343637"/>
                  <a:pt x="3381076" y="1325361"/>
                  <a:pt x="3374984" y="1310131"/>
                </a:cubicBezTo>
                <a:cubicBezTo>
                  <a:pt x="3371938" y="1304039"/>
                  <a:pt x="3374984" y="1307085"/>
                  <a:pt x="3374984" y="1300992"/>
                </a:cubicBezTo>
                <a:cubicBezTo>
                  <a:pt x="3371938" y="1300992"/>
                  <a:pt x="3368892" y="1297946"/>
                  <a:pt x="3368892" y="1294900"/>
                </a:cubicBezTo>
                <a:cubicBezTo>
                  <a:pt x="3368892" y="1291854"/>
                  <a:pt x="3374984" y="1300992"/>
                  <a:pt x="3371938" y="1291854"/>
                </a:cubicBezTo>
                <a:cubicBezTo>
                  <a:pt x="3362800" y="1276624"/>
                  <a:pt x="3365846" y="1273578"/>
                  <a:pt x="3353661" y="1249210"/>
                </a:cubicBezTo>
                <a:cubicBezTo>
                  <a:pt x="3359754" y="1249210"/>
                  <a:pt x="3359754" y="1249210"/>
                  <a:pt x="3359754" y="1249210"/>
                </a:cubicBezTo>
                <a:cubicBezTo>
                  <a:pt x="3353661" y="1233979"/>
                  <a:pt x="3350615" y="1227887"/>
                  <a:pt x="3350615" y="1240072"/>
                </a:cubicBezTo>
                <a:cubicBezTo>
                  <a:pt x="3344523" y="1230933"/>
                  <a:pt x="3350615" y="1227887"/>
                  <a:pt x="3341477" y="1218749"/>
                </a:cubicBezTo>
                <a:cubicBezTo>
                  <a:pt x="3344523" y="1221795"/>
                  <a:pt x="3344523" y="1218749"/>
                  <a:pt x="3341477" y="1215703"/>
                </a:cubicBezTo>
                <a:cubicBezTo>
                  <a:pt x="3344523" y="1215703"/>
                  <a:pt x="3344523" y="1215703"/>
                  <a:pt x="3344523" y="1215703"/>
                </a:cubicBezTo>
                <a:cubicBezTo>
                  <a:pt x="3347569" y="1218749"/>
                  <a:pt x="3347569" y="1215703"/>
                  <a:pt x="3347569" y="1215703"/>
                </a:cubicBezTo>
                <a:cubicBezTo>
                  <a:pt x="3347569" y="1212657"/>
                  <a:pt x="3347569" y="1212657"/>
                  <a:pt x="3347569" y="1212657"/>
                </a:cubicBezTo>
                <a:cubicBezTo>
                  <a:pt x="3353661" y="1224841"/>
                  <a:pt x="3350615" y="1206565"/>
                  <a:pt x="3344523" y="1197427"/>
                </a:cubicBezTo>
                <a:cubicBezTo>
                  <a:pt x="3347569" y="1197427"/>
                  <a:pt x="3347569" y="1197427"/>
                  <a:pt x="3347569" y="1197427"/>
                </a:cubicBezTo>
                <a:cubicBezTo>
                  <a:pt x="3347569" y="1197427"/>
                  <a:pt x="3347569" y="1197427"/>
                  <a:pt x="3347569" y="1194381"/>
                </a:cubicBezTo>
                <a:cubicBezTo>
                  <a:pt x="3347569" y="1194381"/>
                  <a:pt x="3344523" y="1191335"/>
                  <a:pt x="3344523" y="1191335"/>
                </a:cubicBezTo>
                <a:cubicBezTo>
                  <a:pt x="3338431" y="1176105"/>
                  <a:pt x="3329293" y="1154782"/>
                  <a:pt x="3320155" y="1133460"/>
                </a:cubicBezTo>
                <a:cubicBezTo>
                  <a:pt x="3307970" y="1112138"/>
                  <a:pt x="3295786" y="1090815"/>
                  <a:pt x="3286648" y="1075585"/>
                </a:cubicBezTo>
                <a:cubicBezTo>
                  <a:pt x="3283602" y="1063401"/>
                  <a:pt x="3271418" y="1045125"/>
                  <a:pt x="3259233" y="1023802"/>
                </a:cubicBezTo>
                <a:cubicBezTo>
                  <a:pt x="3250095" y="1005526"/>
                  <a:pt x="3237911" y="984204"/>
                  <a:pt x="3234865" y="965927"/>
                </a:cubicBezTo>
                <a:cubicBezTo>
                  <a:pt x="3228773" y="962881"/>
                  <a:pt x="3222681" y="953743"/>
                  <a:pt x="3219635" y="950697"/>
                </a:cubicBezTo>
                <a:cubicBezTo>
                  <a:pt x="3219635" y="950697"/>
                  <a:pt x="3219635" y="947651"/>
                  <a:pt x="3219635" y="947651"/>
                </a:cubicBezTo>
                <a:cubicBezTo>
                  <a:pt x="3216588" y="944605"/>
                  <a:pt x="3216588" y="944605"/>
                  <a:pt x="3216588" y="941559"/>
                </a:cubicBezTo>
                <a:cubicBezTo>
                  <a:pt x="3213542" y="941559"/>
                  <a:pt x="3213542" y="941559"/>
                  <a:pt x="3213542" y="944605"/>
                </a:cubicBezTo>
                <a:cubicBezTo>
                  <a:pt x="3192220" y="901961"/>
                  <a:pt x="3149575" y="847132"/>
                  <a:pt x="3109976" y="786211"/>
                </a:cubicBezTo>
                <a:cubicBezTo>
                  <a:pt x="3109976" y="786211"/>
                  <a:pt x="3109976" y="786211"/>
                  <a:pt x="3109976" y="783165"/>
                </a:cubicBezTo>
                <a:cubicBezTo>
                  <a:pt x="3119114" y="783165"/>
                  <a:pt x="3116068" y="792303"/>
                  <a:pt x="3134345" y="807533"/>
                </a:cubicBezTo>
                <a:cubicBezTo>
                  <a:pt x="3131299" y="810579"/>
                  <a:pt x="3131299" y="813625"/>
                  <a:pt x="3134345" y="819717"/>
                </a:cubicBezTo>
                <a:cubicBezTo>
                  <a:pt x="3137391" y="822763"/>
                  <a:pt x="3146529" y="831901"/>
                  <a:pt x="3155667" y="844086"/>
                </a:cubicBezTo>
                <a:cubicBezTo>
                  <a:pt x="3164805" y="856270"/>
                  <a:pt x="3173944" y="868454"/>
                  <a:pt x="3173944" y="871500"/>
                </a:cubicBezTo>
                <a:cubicBezTo>
                  <a:pt x="3180036" y="880638"/>
                  <a:pt x="3192220" y="898914"/>
                  <a:pt x="3204404" y="914145"/>
                </a:cubicBezTo>
                <a:cubicBezTo>
                  <a:pt x="3213542" y="929375"/>
                  <a:pt x="3222681" y="944605"/>
                  <a:pt x="3222681" y="947651"/>
                </a:cubicBezTo>
                <a:cubicBezTo>
                  <a:pt x="3231819" y="953743"/>
                  <a:pt x="3240957" y="978112"/>
                  <a:pt x="3250095" y="987250"/>
                </a:cubicBezTo>
                <a:cubicBezTo>
                  <a:pt x="3250095" y="987250"/>
                  <a:pt x="3250095" y="990296"/>
                  <a:pt x="3250095" y="990296"/>
                </a:cubicBezTo>
                <a:cubicBezTo>
                  <a:pt x="3250095" y="993342"/>
                  <a:pt x="3250095" y="993342"/>
                  <a:pt x="3250095" y="993342"/>
                </a:cubicBezTo>
                <a:cubicBezTo>
                  <a:pt x="3250095" y="993342"/>
                  <a:pt x="3253141" y="993342"/>
                  <a:pt x="3253141" y="993342"/>
                </a:cubicBezTo>
                <a:cubicBezTo>
                  <a:pt x="3259233" y="1002480"/>
                  <a:pt x="3256187" y="1002480"/>
                  <a:pt x="3259233" y="1008572"/>
                </a:cubicBezTo>
                <a:cubicBezTo>
                  <a:pt x="3259233" y="1008572"/>
                  <a:pt x="3259233" y="1011618"/>
                  <a:pt x="3259233" y="1011618"/>
                </a:cubicBezTo>
                <a:cubicBezTo>
                  <a:pt x="3259233" y="1011618"/>
                  <a:pt x="3262279" y="1014664"/>
                  <a:pt x="3262279" y="1014664"/>
                </a:cubicBezTo>
                <a:cubicBezTo>
                  <a:pt x="3262279" y="1011618"/>
                  <a:pt x="3262279" y="1011618"/>
                  <a:pt x="3262279" y="1011618"/>
                </a:cubicBezTo>
                <a:cubicBezTo>
                  <a:pt x="3271418" y="1026848"/>
                  <a:pt x="3274464" y="1035987"/>
                  <a:pt x="3283602" y="1045125"/>
                </a:cubicBezTo>
                <a:cubicBezTo>
                  <a:pt x="3280556" y="1045125"/>
                  <a:pt x="3280556" y="1045125"/>
                  <a:pt x="3280556" y="1045125"/>
                </a:cubicBezTo>
                <a:lnTo>
                  <a:pt x="3280556" y="1048171"/>
                </a:lnTo>
                <a:cubicBezTo>
                  <a:pt x="3280556" y="1051217"/>
                  <a:pt x="3283602" y="1051217"/>
                  <a:pt x="3283602" y="1051217"/>
                </a:cubicBezTo>
                <a:cubicBezTo>
                  <a:pt x="3283602" y="1051217"/>
                  <a:pt x="3283602" y="1051217"/>
                  <a:pt x="3286648" y="1051217"/>
                </a:cubicBezTo>
                <a:cubicBezTo>
                  <a:pt x="3286648" y="1054263"/>
                  <a:pt x="3286648" y="1054263"/>
                  <a:pt x="3286648" y="1054263"/>
                </a:cubicBezTo>
                <a:cubicBezTo>
                  <a:pt x="3292740" y="1063401"/>
                  <a:pt x="3289694" y="1066447"/>
                  <a:pt x="3292740" y="1072539"/>
                </a:cubicBezTo>
                <a:cubicBezTo>
                  <a:pt x="3295786" y="1072539"/>
                  <a:pt x="3295786" y="1069493"/>
                  <a:pt x="3298832" y="1075585"/>
                </a:cubicBezTo>
                <a:cubicBezTo>
                  <a:pt x="3298832" y="1078631"/>
                  <a:pt x="3301878" y="1078631"/>
                  <a:pt x="3301878" y="1081677"/>
                </a:cubicBezTo>
                <a:cubicBezTo>
                  <a:pt x="3298832" y="1081677"/>
                  <a:pt x="3298832" y="1081677"/>
                  <a:pt x="3298832" y="1084723"/>
                </a:cubicBezTo>
                <a:cubicBezTo>
                  <a:pt x="3298832" y="1084723"/>
                  <a:pt x="3298832" y="1087769"/>
                  <a:pt x="3301878" y="1087769"/>
                </a:cubicBezTo>
                <a:cubicBezTo>
                  <a:pt x="3301878" y="1087769"/>
                  <a:pt x="3301878" y="1090815"/>
                  <a:pt x="3304924" y="1090815"/>
                </a:cubicBezTo>
                <a:cubicBezTo>
                  <a:pt x="3307970" y="1096907"/>
                  <a:pt x="3323201" y="1121276"/>
                  <a:pt x="3320155" y="1118230"/>
                </a:cubicBezTo>
                <a:cubicBezTo>
                  <a:pt x="3326247" y="1115184"/>
                  <a:pt x="3311017" y="1109092"/>
                  <a:pt x="3317109" y="1106046"/>
                </a:cubicBezTo>
                <a:cubicBezTo>
                  <a:pt x="3314063" y="1103000"/>
                  <a:pt x="3311017" y="1099954"/>
                  <a:pt x="3307970" y="1093861"/>
                </a:cubicBezTo>
                <a:cubicBezTo>
                  <a:pt x="3307970" y="1093861"/>
                  <a:pt x="3307970" y="1093861"/>
                  <a:pt x="3307970" y="1090815"/>
                </a:cubicBezTo>
                <a:cubicBezTo>
                  <a:pt x="3307970" y="1090815"/>
                  <a:pt x="3307970" y="1087769"/>
                  <a:pt x="3307970" y="1087769"/>
                </a:cubicBezTo>
                <a:cubicBezTo>
                  <a:pt x="3307970" y="1084723"/>
                  <a:pt x="3304924" y="1081677"/>
                  <a:pt x="3304924" y="1081677"/>
                </a:cubicBezTo>
                <a:cubicBezTo>
                  <a:pt x="3304924" y="1072539"/>
                  <a:pt x="3295786" y="1069493"/>
                  <a:pt x="3289694" y="1057309"/>
                </a:cubicBezTo>
                <a:cubicBezTo>
                  <a:pt x="3292740" y="1057309"/>
                  <a:pt x="3292740" y="1054263"/>
                  <a:pt x="3289694" y="1051217"/>
                </a:cubicBezTo>
                <a:cubicBezTo>
                  <a:pt x="3289694" y="1048171"/>
                  <a:pt x="3289694" y="1048171"/>
                  <a:pt x="3289694" y="1048171"/>
                </a:cubicBezTo>
                <a:cubicBezTo>
                  <a:pt x="3289694" y="1048171"/>
                  <a:pt x="3289694" y="1045125"/>
                  <a:pt x="3289694" y="1042079"/>
                </a:cubicBezTo>
                <a:cubicBezTo>
                  <a:pt x="3286648" y="1042079"/>
                  <a:pt x="3286648" y="1039033"/>
                  <a:pt x="3286648" y="1042079"/>
                </a:cubicBezTo>
                <a:cubicBezTo>
                  <a:pt x="3286648" y="1042079"/>
                  <a:pt x="3283602" y="1042079"/>
                  <a:pt x="3283602" y="1042079"/>
                </a:cubicBezTo>
                <a:cubicBezTo>
                  <a:pt x="3283602" y="1032940"/>
                  <a:pt x="3277510" y="1035987"/>
                  <a:pt x="3274464" y="1029894"/>
                </a:cubicBezTo>
                <a:cubicBezTo>
                  <a:pt x="3271418" y="1020756"/>
                  <a:pt x="3268372" y="1014664"/>
                  <a:pt x="3265326" y="1011618"/>
                </a:cubicBezTo>
                <a:cubicBezTo>
                  <a:pt x="3265326" y="1011618"/>
                  <a:pt x="3265326" y="1008572"/>
                  <a:pt x="3265326" y="1008572"/>
                </a:cubicBezTo>
                <a:cubicBezTo>
                  <a:pt x="3265326" y="1008572"/>
                  <a:pt x="3265326" y="1008572"/>
                  <a:pt x="3265326" y="1005526"/>
                </a:cubicBezTo>
                <a:cubicBezTo>
                  <a:pt x="3259233" y="999434"/>
                  <a:pt x="3259233" y="999434"/>
                  <a:pt x="3256187" y="993342"/>
                </a:cubicBezTo>
                <a:cubicBezTo>
                  <a:pt x="3256187" y="996388"/>
                  <a:pt x="3256187" y="996388"/>
                  <a:pt x="3259233" y="996388"/>
                </a:cubicBezTo>
                <a:cubicBezTo>
                  <a:pt x="3259233" y="996388"/>
                  <a:pt x="3259233" y="996388"/>
                  <a:pt x="3259233" y="993342"/>
                </a:cubicBezTo>
                <a:cubicBezTo>
                  <a:pt x="3259233" y="993342"/>
                  <a:pt x="3256187" y="990296"/>
                  <a:pt x="3256187" y="990296"/>
                </a:cubicBezTo>
                <a:cubicBezTo>
                  <a:pt x="3253141" y="987250"/>
                  <a:pt x="3253141" y="987250"/>
                  <a:pt x="3253141" y="987250"/>
                </a:cubicBezTo>
                <a:cubicBezTo>
                  <a:pt x="3253141" y="984204"/>
                  <a:pt x="3253141" y="984204"/>
                  <a:pt x="3250095" y="978112"/>
                </a:cubicBezTo>
                <a:cubicBezTo>
                  <a:pt x="3250095" y="981158"/>
                  <a:pt x="3247049" y="978112"/>
                  <a:pt x="3244003" y="972020"/>
                </a:cubicBezTo>
                <a:cubicBezTo>
                  <a:pt x="3247049" y="972020"/>
                  <a:pt x="3247049" y="975066"/>
                  <a:pt x="3250095" y="975066"/>
                </a:cubicBezTo>
                <a:cubicBezTo>
                  <a:pt x="3244003" y="965927"/>
                  <a:pt x="3244003" y="972020"/>
                  <a:pt x="3240957" y="965927"/>
                </a:cubicBezTo>
                <a:cubicBezTo>
                  <a:pt x="3237911" y="956789"/>
                  <a:pt x="3240957" y="962881"/>
                  <a:pt x="3231819" y="950697"/>
                </a:cubicBezTo>
                <a:cubicBezTo>
                  <a:pt x="3234865" y="947651"/>
                  <a:pt x="3237911" y="950697"/>
                  <a:pt x="3240957" y="950697"/>
                </a:cubicBezTo>
                <a:cubicBezTo>
                  <a:pt x="3234865" y="944605"/>
                  <a:pt x="3231819" y="941559"/>
                  <a:pt x="3228773" y="938513"/>
                </a:cubicBezTo>
                <a:cubicBezTo>
                  <a:pt x="3231819" y="938513"/>
                  <a:pt x="3231819" y="938513"/>
                  <a:pt x="3231819" y="938513"/>
                </a:cubicBezTo>
                <a:cubicBezTo>
                  <a:pt x="3231819" y="938513"/>
                  <a:pt x="3231819" y="938513"/>
                  <a:pt x="3231819" y="935467"/>
                </a:cubicBezTo>
                <a:cubicBezTo>
                  <a:pt x="3231819" y="935467"/>
                  <a:pt x="3228773" y="935467"/>
                  <a:pt x="3228773" y="932421"/>
                </a:cubicBezTo>
                <a:cubicBezTo>
                  <a:pt x="3225727" y="929375"/>
                  <a:pt x="3222681" y="923283"/>
                  <a:pt x="3219635" y="923283"/>
                </a:cubicBezTo>
                <a:cubicBezTo>
                  <a:pt x="3219635" y="923283"/>
                  <a:pt x="3216588" y="920237"/>
                  <a:pt x="3216588" y="917191"/>
                </a:cubicBezTo>
                <a:cubicBezTo>
                  <a:pt x="3216588" y="917191"/>
                  <a:pt x="3216588" y="917191"/>
                  <a:pt x="3213542" y="914145"/>
                </a:cubicBezTo>
                <a:cubicBezTo>
                  <a:pt x="3213542" y="914145"/>
                  <a:pt x="3213542" y="914145"/>
                  <a:pt x="3213542" y="917191"/>
                </a:cubicBezTo>
                <a:cubicBezTo>
                  <a:pt x="3213542" y="917191"/>
                  <a:pt x="3213542" y="917191"/>
                  <a:pt x="3213542" y="920237"/>
                </a:cubicBezTo>
                <a:cubicBezTo>
                  <a:pt x="3204404" y="911099"/>
                  <a:pt x="3201358" y="901961"/>
                  <a:pt x="3198312" y="895868"/>
                </a:cubicBezTo>
                <a:cubicBezTo>
                  <a:pt x="3201358" y="895868"/>
                  <a:pt x="3204404" y="898914"/>
                  <a:pt x="3207450" y="898914"/>
                </a:cubicBezTo>
                <a:cubicBezTo>
                  <a:pt x="3198312" y="883684"/>
                  <a:pt x="3189174" y="868454"/>
                  <a:pt x="3189174" y="880638"/>
                </a:cubicBezTo>
                <a:cubicBezTo>
                  <a:pt x="3183082" y="865408"/>
                  <a:pt x="3183082" y="865408"/>
                  <a:pt x="3173944" y="856270"/>
                </a:cubicBezTo>
                <a:cubicBezTo>
                  <a:pt x="3173944" y="856270"/>
                  <a:pt x="3176990" y="856270"/>
                  <a:pt x="3176990" y="859316"/>
                </a:cubicBezTo>
                <a:cubicBezTo>
                  <a:pt x="3176990" y="859316"/>
                  <a:pt x="3180036" y="859316"/>
                  <a:pt x="3180036" y="859316"/>
                </a:cubicBezTo>
                <a:cubicBezTo>
                  <a:pt x="3183082" y="862362"/>
                  <a:pt x="3183082" y="859316"/>
                  <a:pt x="3183082" y="859316"/>
                </a:cubicBezTo>
                <a:cubicBezTo>
                  <a:pt x="3183082" y="856270"/>
                  <a:pt x="3183082" y="856270"/>
                  <a:pt x="3180036" y="853224"/>
                </a:cubicBezTo>
                <a:cubicBezTo>
                  <a:pt x="3183082" y="853224"/>
                  <a:pt x="3183082" y="853224"/>
                  <a:pt x="3183082" y="853224"/>
                </a:cubicBezTo>
                <a:cubicBezTo>
                  <a:pt x="3183082" y="856270"/>
                  <a:pt x="3186128" y="856270"/>
                  <a:pt x="3186128" y="856270"/>
                </a:cubicBezTo>
                <a:cubicBezTo>
                  <a:pt x="3186128" y="859316"/>
                  <a:pt x="3186128" y="859316"/>
                  <a:pt x="3186128" y="859316"/>
                </a:cubicBezTo>
                <a:cubicBezTo>
                  <a:pt x="3186128" y="859316"/>
                  <a:pt x="3189174" y="862362"/>
                  <a:pt x="3189174" y="862362"/>
                </a:cubicBezTo>
                <a:cubicBezTo>
                  <a:pt x="3189174" y="862362"/>
                  <a:pt x="3192220" y="865408"/>
                  <a:pt x="3192220" y="865408"/>
                </a:cubicBezTo>
                <a:cubicBezTo>
                  <a:pt x="3213542" y="898914"/>
                  <a:pt x="3231819" y="929375"/>
                  <a:pt x="3253141" y="962881"/>
                </a:cubicBezTo>
                <a:cubicBezTo>
                  <a:pt x="3253141" y="965927"/>
                  <a:pt x="3253141" y="965927"/>
                  <a:pt x="3253141" y="965927"/>
                </a:cubicBezTo>
                <a:cubicBezTo>
                  <a:pt x="3253141" y="968974"/>
                  <a:pt x="3256187" y="968974"/>
                  <a:pt x="3256187" y="968974"/>
                </a:cubicBezTo>
                <a:cubicBezTo>
                  <a:pt x="3265326" y="978112"/>
                  <a:pt x="3262279" y="978112"/>
                  <a:pt x="3268372" y="987250"/>
                </a:cubicBezTo>
                <a:cubicBezTo>
                  <a:pt x="3268372" y="990296"/>
                  <a:pt x="3268372" y="993342"/>
                  <a:pt x="3271418" y="996388"/>
                </a:cubicBezTo>
                <a:cubicBezTo>
                  <a:pt x="3271418" y="999434"/>
                  <a:pt x="3274464" y="999434"/>
                  <a:pt x="3274464" y="999434"/>
                </a:cubicBezTo>
                <a:cubicBezTo>
                  <a:pt x="3280556" y="1008572"/>
                  <a:pt x="3283602" y="1017710"/>
                  <a:pt x="3289694" y="1020756"/>
                </a:cubicBezTo>
                <a:cubicBezTo>
                  <a:pt x="3289694" y="1020756"/>
                  <a:pt x="3292740" y="1023802"/>
                  <a:pt x="3292740" y="1023802"/>
                </a:cubicBezTo>
                <a:cubicBezTo>
                  <a:pt x="3292740" y="1026848"/>
                  <a:pt x="3292740" y="1029894"/>
                  <a:pt x="3292740" y="1032940"/>
                </a:cubicBezTo>
                <a:cubicBezTo>
                  <a:pt x="3295786" y="1032940"/>
                  <a:pt x="3301878" y="1048171"/>
                  <a:pt x="3307970" y="1054263"/>
                </a:cubicBezTo>
                <a:cubicBezTo>
                  <a:pt x="3307970" y="1054263"/>
                  <a:pt x="3307970" y="1057309"/>
                  <a:pt x="3311017" y="1057309"/>
                </a:cubicBezTo>
                <a:cubicBezTo>
                  <a:pt x="3311017" y="1060355"/>
                  <a:pt x="3311017" y="1060355"/>
                  <a:pt x="3311017" y="1060355"/>
                </a:cubicBezTo>
                <a:cubicBezTo>
                  <a:pt x="3323201" y="1087769"/>
                  <a:pt x="3335385" y="1118230"/>
                  <a:pt x="3350615" y="1145644"/>
                </a:cubicBezTo>
                <a:cubicBezTo>
                  <a:pt x="3350615" y="1148690"/>
                  <a:pt x="3353661" y="1151736"/>
                  <a:pt x="3356707" y="1154782"/>
                </a:cubicBezTo>
                <a:cubicBezTo>
                  <a:pt x="3356707" y="1157828"/>
                  <a:pt x="3356707" y="1160874"/>
                  <a:pt x="3356707" y="1163920"/>
                </a:cubicBezTo>
                <a:cubicBezTo>
                  <a:pt x="3356707" y="1160874"/>
                  <a:pt x="3359754" y="1163920"/>
                  <a:pt x="3362800" y="1163920"/>
                </a:cubicBezTo>
                <a:cubicBezTo>
                  <a:pt x="3362800" y="1166966"/>
                  <a:pt x="3365846" y="1170013"/>
                  <a:pt x="3365846" y="1170013"/>
                </a:cubicBezTo>
                <a:cubicBezTo>
                  <a:pt x="3371938" y="1185243"/>
                  <a:pt x="3374984" y="1200473"/>
                  <a:pt x="3381076" y="1212657"/>
                </a:cubicBezTo>
                <a:cubicBezTo>
                  <a:pt x="3381076" y="1212657"/>
                  <a:pt x="3381076" y="1215703"/>
                  <a:pt x="3381076" y="1215703"/>
                </a:cubicBezTo>
                <a:cubicBezTo>
                  <a:pt x="3381076" y="1218749"/>
                  <a:pt x="3381076" y="1218749"/>
                  <a:pt x="3381076" y="1221795"/>
                </a:cubicBezTo>
                <a:cubicBezTo>
                  <a:pt x="3384122" y="1221795"/>
                  <a:pt x="3384122" y="1221795"/>
                  <a:pt x="3384122" y="1221795"/>
                </a:cubicBezTo>
                <a:cubicBezTo>
                  <a:pt x="3393260" y="1240072"/>
                  <a:pt x="3402398" y="1255302"/>
                  <a:pt x="3405445" y="1267486"/>
                </a:cubicBezTo>
                <a:cubicBezTo>
                  <a:pt x="3414583" y="1276624"/>
                  <a:pt x="3420675" y="1304039"/>
                  <a:pt x="3429813" y="1328407"/>
                </a:cubicBezTo>
                <a:cubicBezTo>
                  <a:pt x="3435905" y="1334499"/>
                  <a:pt x="3438951" y="1355821"/>
                  <a:pt x="3441997" y="1361913"/>
                </a:cubicBezTo>
                <a:cubicBezTo>
                  <a:pt x="3441997" y="1361913"/>
                  <a:pt x="3441997" y="1364959"/>
                  <a:pt x="3441997" y="1364959"/>
                </a:cubicBezTo>
                <a:cubicBezTo>
                  <a:pt x="3441997" y="1364959"/>
                  <a:pt x="3441997" y="1368005"/>
                  <a:pt x="3441997" y="1368005"/>
                </a:cubicBezTo>
                <a:cubicBezTo>
                  <a:pt x="3441997" y="1371052"/>
                  <a:pt x="3441997" y="1371052"/>
                  <a:pt x="3441997" y="1371052"/>
                </a:cubicBezTo>
                <a:cubicBezTo>
                  <a:pt x="3445043" y="1374098"/>
                  <a:pt x="3445043" y="1374098"/>
                  <a:pt x="3445043" y="1371052"/>
                </a:cubicBezTo>
                <a:cubicBezTo>
                  <a:pt x="3448089" y="1380190"/>
                  <a:pt x="3448089" y="1374098"/>
                  <a:pt x="3451135" y="1374098"/>
                </a:cubicBezTo>
                <a:cubicBezTo>
                  <a:pt x="3448089" y="1383236"/>
                  <a:pt x="3457228" y="1383236"/>
                  <a:pt x="3457228" y="1395420"/>
                </a:cubicBezTo>
                <a:cubicBezTo>
                  <a:pt x="3460274" y="1392374"/>
                  <a:pt x="3460274" y="1401512"/>
                  <a:pt x="3463320" y="1401512"/>
                </a:cubicBezTo>
                <a:cubicBezTo>
                  <a:pt x="3457228" y="1389328"/>
                  <a:pt x="3454182" y="1368005"/>
                  <a:pt x="3448089" y="1364959"/>
                </a:cubicBezTo>
                <a:cubicBezTo>
                  <a:pt x="3448089" y="1364959"/>
                  <a:pt x="3448089" y="1361913"/>
                  <a:pt x="3448089" y="1358867"/>
                </a:cubicBezTo>
                <a:cubicBezTo>
                  <a:pt x="3448089" y="1358867"/>
                  <a:pt x="3448089" y="1355821"/>
                  <a:pt x="3445043" y="1355821"/>
                </a:cubicBezTo>
                <a:cubicBezTo>
                  <a:pt x="3445043" y="1337545"/>
                  <a:pt x="3435905" y="1322315"/>
                  <a:pt x="3429813" y="1307085"/>
                </a:cubicBezTo>
                <a:cubicBezTo>
                  <a:pt x="3414583" y="1267486"/>
                  <a:pt x="3402398" y="1227887"/>
                  <a:pt x="3387168" y="1194381"/>
                </a:cubicBezTo>
                <a:cubicBezTo>
                  <a:pt x="3374984" y="1166966"/>
                  <a:pt x="3362800" y="1124322"/>
                  <a:pt x="3341477" y="1087769"/>
                </a:cubicBezTo>
                <a:cubicBezTo>
                  <a:pt x="3338431" y="1081677"/>
                  <a:pt x="3332339" y="1078631"/>
                  <a:pt x="3332339" y="1072539"/>
                </a:cubicBezTo>
                <a:cubicBezTo>
                  <a:pt x="3317109" y="1045125"/>
                  <a:pt x="3307970" y="1017710"/>
                  <a:pt x="3295786" y="996388"/>
                </a:cubicBezTo>
                <a:cubicBezTo>
                  <a:pt x="3283602" y="981158"/>
                  <a:pt x="3289694" y="990296"/>
                  <a:pt x="3280556" y="972020"/>
                </a:cubicBezTo>
                <a:cubicBezTo>
                  <a:pt x="3271418" y="950697"/>
                  <a:pt x="3259233" y="932421"/>
                  <a:pt x="3247049" y="920237"/>
                </a:cubicBezTo>
                <a:cubicBezTo>
                  <a:pt x="3234865" y="892822"/>
                  <a:pt x="3204404" y="856270"/>
                  <a:pt x="3189174" y="831901"/>
                </a:cubicBezTo>
                <a:cubicBezTo>
                  <a:pt x="3183082" y="822763"/>
                  <a:pt x="3180036" y="825809"/>
                  <a:pt x="3173944" y="816671"/>
                </a:cubicBezTo>
                <a:cubicBezTo>
                  <a:pt x="3180036" y="813625"/>
                  <a:pt x="3167851" y="798395"/>
                  <a:pt x="3158713" y="789257"/>
                </a:cubicBezTo>
                <a:cubicBezTo>
                  <a:pt x="3158713" y="789257"/>
                  <a:pt x="3155667" y="789257"/>
                  <a:pt x="3152621" y="786211"/>
                </a:cubicBezTo>
                <a:cubicBezTo>
                  <a:pt x="3143483" y="777073"/>
                  <a:pt x="3137391" y="755750"/>
                  <a:pt x="3122160" y="743566"/>
                </a:cubicBezTo>
                <a:cubicBezTo>
                  <a:pt x="3119114" y="740520"/>
                  <a:pt x="3116068" y="743566"/>
                  <a:pt x="3109976" y="737474"/>
                </a:cubicBezTo>
                <a:cubicBezTo>
                  <a:pt x="3109976" y="737474"/>
                  <a:pt x="3109976" y="728336"/>
                  <a:pt x="3103884" y="725290"/>
                </a:cubicBezTo>
                <a:cubicBezTo>
                  <a:pt x="3079516" y="691783"/>
                  <a:pt x="3039917" y="655231"/>
                  <a:pt x="3012502" y="627816"/>
                </a:cubicBezTo>
                <a:cubicBezTo>
                  <a:pt x="3000318" y="615632"/>
                  <a:pt x="2988134" y="600402"/>
                  <a:pt x="2972903" y="585172"/>
                </a:cubicBezTo>
                <a:cubicBezTo>
                  <a:pt x="2966811" y="579080"/>
                  <a:pt x="2954627" y="572988"/>
                  <a:pt x="2948535" y="566896"/>
                </a:cubicBezTo>
                <a:cubicBezTo>
                  <a:pt x="2948535" y="566896"/>
                  <a:pt x="2942443" y="557757"/>
                  <a:pt x="2942443" y="557757"/>
                </a:cubicBezTo>
                <a:cubicBezTo>
                  <a:pt x="2936351" y="551665"/>
                  <a:pt x="2933304" y="551665"/>
                  <a:pt x="2930258" y="548619"/>
                </a:cubicBezTo>
                <a:cubicBezTo>
                  <a:pt x="2930258" y="545573"/>
                  <a:pt x="2930258" y="545573"/>
                  <a:pt x="2930258" y="545573"/>
                </a:cubicBezTo>
                <a:cubicBezTo>
                  <a:pt x="2939397" y="545573"/>
                  <a:pt x="2942443" y="560803"/>
                  <a:pt x="2945489" y="554711"/>
                </a:cubicBezTo>
                <a:cubicBezTo>
                  <a:pt x="2945489" y="554711"/>
                  <a:pt x="2945489" y="554711"/>
                  <a:pt x="2945489" y="557757"/>
                </a:cubicBezTo>
                <a:cubicBezTo>
                  <a:pt x="2951581" y="560803"/>
                  <a:pt x="2951581" y="560803"/>
                  <a:pt x="2951581" y="560803"/>
                </a:cubicBezTo>
                <a:cubicBezTo>
                  <a:pt x="2951581" y="560803"/>
                  <a:pt x="2954627" y="560803"/>
                  <a:pt x="2954627" y="560803"/>
                </a:cubicBezTo>
                <a:cubicBezTo>
                  <a:pt x="2954627" y="560803"/>
                  <a:pt x="2954627" y="563850"/>
                  <a:pt x="2957673" y="563850"/>
                </a:cubicBezTo>
                <a:cubicBezTo>
                  <a:pt x="2957673" y="563850"/>
                  <a:pt x="2960719" y="563850"/>
                  <a:pt x="2960719" y="563850"/>
                </a:cubicBezTo>
                <a:cubicBezTo>
                  <a:pt x="2969857" y="572988"/>
                  <a:pt x="2969857" y="569942"/>
                  <a:pt x="2978995" y="579080"/>
                </a:cubicBezTo>
                <a:cubicBezTo>
                  <a:pt x="2978995" y="579080"/>
                  <a:pt x="2982042" y="582126"/>
                  <a:pt x="2982042" y="582126"/>
                </a:cubicBezTo>
                <a:cubicBezTo>
                  <a:pt x="2982042" y="582126"/>
                  <a:pt x="2982042" y="582126"/>
                  <a:pt x="2985088" y="582126"/>
                </a:cubicBezTo>
                <a:cubicBezTo>
                  <a:pt x="2985088" y="582126"/>
                  <a:pt x="2985088" y="585172"/>
                  <a:pt x="2985088" y="585172"/>
                </a:cubicBezTo>
                <a:cubicBezTo>
                  <a:pt x="2988134" y="591264"/>
                  <a:pt x="2972903" y="582126"/>
                  <a:pt x="2982042" y="588218"/>
                </a:cubicBezTo>
                <a:cubicBezTo>
                  <a:pt x="2985088" y="591264"/>
                  <a:pt x="2988134" y="588218"/>
                  <a:pt x="2997272" y="591264"/>
                </a:cubicBezTo>
                <a:cubicBezTo>
                  <a:pt x="3000318" y="600402"/>
                  <a:pt x="3006410" y="600402"/>
                  <a:pt x="3018594" y="615632"/>
                </a:cubicBezTo>
                <a:cubicBezTo>
                  <a:pt x="3015548" y="615632"/>
                  <a:pt x="3015548" y="615632"/>
                  <a:pt x="3015548" y="615632"/>
                </a:cubicBezTo>
                <a:cubicBezTo>
                  <a:pt x="3018594" y="618678"/>
                  <a:pt x="3018594" y="618678"/>
                  <a:pt x="3018594" y="618678"/>
                </a:cubicBezTo>
                <a:cubicBezTo>
                  <a:pt x="3018594" y="624770"/>
                  <a:pt x="3012502" y="615632"/>
                  <a:pt x="3009456" y="615632"/>
                </a:cubicBezTo>
                <a:cubicBezTo>
                  <a:pt x="3015548" y="624770"/>
                  <a:pt x="3018594" y="624770"/>
                  <a:pt x="3024686" y="624770"/>
                </a:cubicBezTo>
                <a:cubicBezTo>
                  <a:pt x="3024686" y="627816"/>
                  <a:pt x="3024686" y="627816"/>
                  <a:pt x="3027732" y="630863"/>
                </a:cubicBezTo>
                <a:cubicBezTo>
                  <a:pt x="3027732" y="633909"/>
                  <a:pt x="3030779" y="633909"/>
                  <a:pt x="3030779" y="633909"/>
                </a:cubicBezTo>
                <a:cubicBezTo>
                  <a:pt x="3033825" y="630863"/>
                  <a:pt x="3033825" y="630863"/>
                  <a:pt x="3033825" y="630863"/>
                </a:cubicBezTo>
                <a:cubicBezTo>
                  <a:pt x="3036871" y="643047"/>
                  <a:pt x="3042963" y="633909"/>
                  <a:pt x="3052101" y="649139"/>
                </a:cubicBezTo>
                <a:cubicBezTo>
                  <a:pt x="3055147" y="652185"/>
                  <a:pt x="3055147" y="652185"/>
                  <a:pt x="3055147" y="652185"/>
                </a:cubicBezTo>
                <a:cubicBezTo>
                  <a:pt x="3055147" y="652185"/>
                  <a:pt x="3058193" y="652185"/>
                  <a:pt x="3058193" y="652185"/>
                </a:cubicBezTo>
                <a:cubicBezTo>
                  <a:pt x="3079516" y="676553"/>
                  <a:pt x="3097792" y="694829"/>
                  <a:pt x="3116068" y="710060"/>
                </a:cubicBezTo>
                <a:cubicBezTo>
                  <a:pt x="3113022" y="710060"/>
                  <a:pt x="3113022" y="722244"/>
                  <a:pt x="3119114" y="719198"/>
                </a:cubicBezTo>
                <a:cubicBezTo>
                  <a:pt x="3116068" y="713106"/>
                  <a:pt x="3122160" y="716152"/>
                  <a:pt x="3125207" y="722244"/>
                </a:cubicBezTo>
                <a:cubicBezTo>
                  <a:pt x="3134345" y="734428"/>
                  <a:pt x="3152621" y="752704"/>
                  <a:pt x="3167851" y="774027"/>
                </a:cubicBezTo>
                <a:cubicBezTo>
                  <a:pt x="3183082" y="792303"/>
                  <a:pt x="3198312" y="813625"/>
                  <a:pt x="3210496" y="828855"/>
                </a:cubicBezTo>
                <a:cubicBezTo>
                  <a:pt x="3207450" y="825809"/>
                  <a:pt x="3210496" y="837994"/>
                  <a:pt x="3213542" y="837994"/>
                </a:cubicBezTo>
                <a:cubicBezTo>
                  <a:pt x="3210496" y="831901"/>
                  <a:pt x="3213542" y="831901"/>
                  <a:pt x="3216588" y="834948"/>
                </a:cubicBezTo>
                <a:cubicBezTo>
                  <a:pt x="3216588" y="841040"/>
                  <a:pt x="3228773" y="856270"/>
                  <a:pt x="3237911" y="868454"/>
                </a:cubicBezTo>
                <a:cubicBezTo>
                  <a:pt x="3247049" y="880638"/>
                  <a:pt x="3256187" y="889776"/>
                  <a:pt x="3253141" y="889776"/>
                </a:cubicBezTo>
                <a:cubicBezTo>
                  <a:pt x="3265326" y="901961"/>
                  <a:pt x="3271418" y="914145"/>
                  <a:pt x="3277510" y="926329"/>
                </a:cubicBezTo>
                <a:cubicBezTo>
                  <a:pt x="3286648" y="941559"/>
                  <a:pt x="3292740" y="956789"/>
                  <a:pt x="3307970" y="975066"/>
                </a:cubicBezTo>
                <a:cubicBezTo>
                  <a:pt x="3307970" y="975066"/>
                  <a:pt x="3307970" y="978112"/>
                  <a:pt x="3307970" y="981158"/>
                </a:cubicBezTo>
                <a:cubicBezTo>
                  <a:pt x="3320155" y="984204"/>
                  <a:pt x="3329293" y="1023802"/>
                  <a:pt x="3338431" y="1035987"/>
                </a:cubicBezTo>
                <a:cubicBezTo>
                  <a:pt x="3341477" y="1039033"/>
                  <a:pt x="3341477" y="1035987"/>
                  <a:pt x="3344523" y="1042079"/>
                </a:cubicBezTo>
                <a:cubicBezTo>
                  <a:pt x="3350615" y="1051217"/>
                  <a:pt x="3350615" y="1060355"/>
                  <a:pt x="3356707" y="1069493"/>
                </a:cubicBezTo>
                <a:cubicBezTo>
                  <a:pt x="3359754" y="1075585"/>
                  <a:pt x="3362800" y="1078631"/>
                  <a:pt x="3368892" y="1084723"/>
                </a:cubicBezTo>
                <a:cubicBezTo>
                  <a:pt x="3378030" y="1103000"/>
                  <a:pt x="3384122" y="1130414"/>
                  <a:pt x="3393260" y="1151736"/>
                </a:cubicBezTo>
                <a:cubicBezTo>
                  <a:pt x="3405445" y="1176105"/>
                  <a:pt x="3417629" y="1212657"/>
                  <a:pt x="3429813" y="1240072"/>
                </a:cubicBezTo>
                <a:cubicBezTo>
                  <a:pt x="3432859" y="1249210"/>
                  <a:pt x="3438951" y="1258348"/>
                  <a:pt x="3441997" y="1264440"/>
                </a:cubicBezTo>
                <a:cubicBezTo>
                  <a:pt x="3441997" y="1264440"/>
                  <a:pt x="3438951" y="1261394"/>
                  <a:pt x="3438951" y="1261394"/>
                </a:cubicBezTo>
                <a:cubicBezTo>
                  <a:pt x="3441997" y="1273578"/>
                  <a:pt x="3448089" y="1285762"/>
                  <a:pt x="3451135" y="1294900"/>
                </a:cubicBezTo>
                <a:cubicBezTo>
                  <a:pt x="3451135" y="1297946"/>
                  <a:pt x="3451135" y="1304039"/>
                  <a:pt x="3451135" y="1304039"/>
                </a:cubicBezTo>
                <a:cubicBezTo>
                  <a:pt x="3460274" y="1334499"/>
                  <a:pt x="3472458" y="1374098"/>
                  <a:pt x="3481596" y="1401512"/>
                </a:cubicBezTo>
                <a:cubicBezTo>
                  <a:pt x="3481596" y="1401512"/>
                  <a:pt x="3481596" y="1401512"/>
                  <a:pt x="3478550" y="1401512"/>
                </a:cubicBezTo>
                <a:cubicBezTo>
                  <a:pt x="3478550" y="1401512"/>
                  <a:pt x="3478550" y="1404558"/>
                  <a:pt x="3478550" y="1404558"/>
                </a:cubicBezTo>
                <a:cubicBezTo>
                  <a:pt x="3478550" y="1404558"/>
                  <a:pt x="3481596" y="1407604"/>
                  <a:pt x="3481596" y="1407604"/>
                </a:cubicBezTo>
                <a:cubicBezTo>
                  <a:pt x="3484642" y="1416742"/>
                  <a:pt x="3487688" y="1450249"/>
                  <a:pt x="3490734" y="1441111"/>
                </a:cubicBezTo>
                <a:cubicBezTo>
                  <a:pt x="3490734" y="1444157"/>
                  <a:pt x="3490734" y="1444157"/>
                  <a:pt x="3490734" y="1444157"/>
                </a:cubicBezTo>
                <a:cubicBezTo>
                  <a:pt x="3490734" y="1447203"/>
                  <a:pt x="3490734" y="1447203"/>
                  <a:pt x="3490734" y="1447203"/>
                </a:cubicBezTo>
                <a:cubicBezTo>
                  <a:pt x="3493780" y="1447203"/>
                  <a:pt x="3493780" y="1447203"/>
                  <a:pt x="3493780" y="1447203"/>
                </a:cubicBezTo>
                <a:cubicBezTo>
                  <a:pt x="3493780" y="1444157"/>
                  <a:pt x="3493780" y="1444157"/>
                  <a:pt x="3493780" y="1444157"/>
                </a:cubicBezTo>
                <a:cubicBezTo>
                  <a:pt x="3499873" y="1441111"/>
                  <a:pt x="3496826" y="1453295"/>
                  <a:pt x="3496826" y="1456341"/>
                </a:cubicBezTo>
                <a:cubicBezTo>
                  <a:pt x="3499873" y="1450249"/>
                  <a:pt x="3505965" y="1468525"/>
                  <a:pt x="3502919" y="1456341"/>
                </a:cubicBezTo>
                <a:cubicBezTo>
                  <a:pt x="3499873" y="1456341"/>
                  <a:pt x="3499873" y="1447203"/>
                  <a:pt x="3499873" y="1447203"/>
                </a:cubicBezTo>
                <a:cubicBezTo>
                  <a:pt x="3502919" y="1453295"/>
                  <a:pt x="3502919" y="1450249"/>
                  <a:pt x="3502919" y="1447203"/>
                </a:cubicBezTo>
                <a:cubicBezTo>
                  <a:pt x="3496826" y="1444157"/>
                  <a:pt x="3496826" y="1431972"/>
                  <a:pt x="3490734" y="1422834"/>
                </a:cubicBezTo>
                <a:cubicBezTo>
                  <a:pt x="3490734" y="1422834"/>
                  <a:pt x="3490734" y="1419788"/>
                  <a:pt x="3490734" y="1416742"/>
                </a:cubicBezTo>
                <a:cubicBezTo>
                  <a:pt x="3490734" y="1416742"/>
                  <a:pt x="3490734" y="1413696"/>
                  <a:pt x="3490734" y="1413696"/>
                </a:cubicBezTo>
                <a:cubicBezTo>
                  <a:pt x="3490734" y="1410650"/>
                  <a:pt x="3490734" y="1410650"/>
                  <a:pt x="3490734" y="1410650"/>
                </a:cubicBezTo>
                <a:cubicBezTo>
                  <a:pt x="3490734" y="1410650"/>
                  <a:pt x="3487688" y="1410650"/>
                  <a:pt x="3487688" y="1410650"/>
                </a:cubicBezTo>
                <a:cubicBezTo>
                  <a:pt x="3487688" y="1407604"/>
                  <a:pt x="3487688" y="1407604"/>
                  <a:pt x="3487688" y="1404558"/>
                </a:cubicBezTo>
                <a:cubicBezTo>
                  <a:pt x="3490734" y="1401512"/>
                  <a:pt x="3490734" y="1407604"/>
                  <a:pt x="3493780" y="1407604"/>
                </a:cubicBezTo>
                <a:cubicBezTo>
                  <a:pt x="3493780" y="1401512"/>
                  <a:pt x="3490734" y="1401512"/>
                  <a:pt x="3490734" y="1398466"/>
                </a:cubicBezTo>
                <a:cubicBezTo>
                  <a:pt x="3490734" y="1398466"/>
                  <a:pt x="3490734" y="1398466"/>
                  <a:pt x="3490734" y="1395420"/>
                </a:cubicBezTo>
                <a:cubicBezTo>
                  <a:pt x="3490734" y="1395420"/>
                  <a:pt x="3490734" y="1392374"/>
                  <a:pt x="3490734" y="1392374"/>
                </a:cubicBezTo>
                <a:cubicBezTo>
                  <a:pt x="3490734" y="1389328"/>
                  <a:pt x="3490734" y="1389328"/>
                  <a:pt x="3490734" y="1389328"/>
                </a:cubicBezTo>
                <a:cubicBezTo>
                  <a:pt x="3487688" y="1377144"/>
                  <a:pt x="3487688" y="1377144"/>
                  <a:pt x="3487688" y="1377144"/>
                </a:cubicBezTo>
                <a:cubicBezTo>
                  <a:pt x="3484642" y="1374098"/>
                  <a:pt x="3484642" y="1374098"/>
                  <a:pt x="3484642" y="1374098"/>
                </a:cubicBezTo>
                <a:cubicBezTo>
                  <a:pt x="3487688" y="1371052"/>
                  <a:pt x="3484642" y="1371052"/>
                  <a:pt x="3484642" y="1371052"/>
                </a:cubicBezTo>
                <a:lnTo>
                  <a:pt x="3484642" y="1374098"/>
                </a:lnTo>
                <a:cubicBezTo>
                  <a:pt x="3478550" y="1355821"/>
                  <a:pt x="3478550" y="1361913"/>
                  <a:pt x="3475504" y="1343637"/>
                </a:cubicBezTo>
                <a:cubicBezTo>
                  <a:pt x="3475504" y="1340591"/>
                  <a:pt x="3475504" y="1340591"/>
                  <a:pt x="3475504" y="1337545"/>
                </a:cubicBezTo>
                <a:cubicBezTo>
                  <a:pt x="3472458" y="1334499"/>
                  <a:pt x="3472458" y="1334499"/>
                  <a:pt x="3472458" y="1337545"/>
                </a:cubicBezTo>
                <a:cubicBezTo>
                  <a:pt x="3472458" y="1328407"/>
                  <a:pt x="3469412" y="1313177"/>
                  <a:pt x="3463320" y="1310131"/>
                </a:cubicBezTo>
                <a:cubicBezTo>
                  <a:pt x="3466366" y="1316223"/>
                  <a:pt x="3463320" y="1316223"/>
                  <a:pt x="3460274" y="1310131"/>
                </a:cubicBezTo>
                <a:lnTo>
                  <a:pt x="3460274" y="1307085"/>
                </a:lnTo>
                <a:cubicBezTo>
                  <a:pt x="3463320" y="1307085"/>
                  <a:pt x="3463320" y="1307085"/>
                  <a:pt x="3463320" y="1307085"/>
                </a:cubicBezTo>
                <a:cubicBezTo>
                  <a:pt x="3463320" y="1307085"/>
                  <a:pt x="3463320" y="1307085"/>
                  <a:pt x="3463320" y="1304039"/>
                </a:cubicBezTo>
                <a:cubicBezTo>
                  <a:pt x="3463320" y="1304039"/>
                  <a:pt x="3463320" y="1304039"/>
                  <a:pt x="3460274" y="1300992"/>
                </a:cubicBezTo>
                <a:cubicBezTo>
                  <a:pt x="3460274" y="1282716"/>
                  <a:pt x="3438951" y="1237026"/>
                  <a:pt x="3432859" y="1215703"/>
                </a:cubicBezTo>
                <a:cubicBezTo>
                  <a:pt x="3429813" y="1203519"/>
                  <a:pt x="3432859" y="1200473"/>
                  <a:pt x="3426767" y="1191335"/>
                </a:cubicBezTo>
                <a:cubicBezTo>
                  <a:pt x="3426767" y="1185243"/>
                  <a:pt x="3420675" y="1182197"/>
                  <a:pt x="3417629" y="1176105"/>
                </a:cubicBezTo>
                <a:cubicBezTo>
                  <a:pt x="3414583" y="1163920"/>
                  <a:pt x="3414583" y="1154782"/>
                  <a:pt x="3405445" y="1151736"/>
                </a:cubicBezTo>
                <a:cubicBezTo>
                  <a:pt x="3387168" y="1093861"/>
                  <a:pt x="3353661" y="1029894"/>
                  <a:pt x="3320155" y="975066"/>
                </a:cubicBezTo>
                <a:cubicBezTo>
                  <a:pt x="3323201" y="972020"/>
                  <a:pt x="3323201" y="972020"/>
                  <a:pt x="3323201" y="968974"/>
                </a:cubicBezTo>
                <a:cubicBezTo>
                  <a:pt x="3323201" y="968974"/>
                  <a:pt x="3323201" y="972020"/>
                  <a:pt x="3323201" y="972020"/>
                </a:cubicBezTo>
                <a:cubicBezTo>
                  <a:pt x="3326247" y="972020"/>
                  <a:pt x="3326247" y="972020"/>
                  <a:pt x="3326247" y="972020"/>
                </a:cubicBezTo>
                <a:cubicBezTo>
                  <a:pt x="3326247" y="972020"/>
                  <a:pt x="3326247" y="968974"/>
                  <a:pt x="3323201" y="965927"/>
                </a:cubicBezTo>
                <a:cubicBezTo>
                  <a:pt x="3323201" y="962881"/>
                  <a:pt x="3326247" y="962881"/>
                  <a:pt x="3323201" y="956789"/>
                </a:cubicBezTo>
                <a:cubicBezTo>
                  <a:pt x="3320155" y="959835"/>
                  <a:pt x="3317109" y="956789"/>
                  <a:pt x="3311017" y="947651"/>
                </a:cubicBezTo>
                <a:cubicBezTo>
                  <a:pt x="3311017" y="944605"/>
                  <a:pt x="3311017" y="944605"/>
                  <a:pt x="3311017" y="944605"/>
                </a:cubicBezTo>
                <a:cubicBezTo>
                  <a:pt x="3311017" y="944605"/>
                  <a:pt x="3307970" y="944605"/>
                  <a:pt x="3307970" y="941559"/>
                </a:cubicBezTo>
                <a:cubicBezTo>
                  <a:pt x="3307970" y="941559"/>
                  <a:pt x="3307970" y="938513"/>
                  <a:pt x="3307970" y="938513"/>
                </a:cubicBezTo>
                <a:cubicBezTo>
                  <a:pt x="3304924" y="938513"/>
                  <a:pt x="3304924" y="938513"/>
                  <a:pt x="3304924" y="938513"/>
                </a:cubicBezTo>
                <a:cubicBezTo>
                  <a:pt x="3304924" y="935467"/>
                  <a:pt x="3304924" y="935467"/>
                  <a:pt x="3301878" y="932421"/>
                </a:cubicBezTo>
                <a:cubicBezTo>
                  <a:pt x="3304924" y="926329"/>
                  <a:pt x="3292740" y="917191"/>
                  <a:pt x="3295786" y="917191"/>
                </a:cubicBezTo>
                <a:cubicBezTo>
                  <a:pt x="3295786" y="917191"/>
                  <a:pt x="3298832" y="917191"/>
                  <a:pt x="3298832" y="917191"/>
                </a:cubicBezTo>
                <a:cubicBezTo>
                  <a:pt x="3298832" y="920237"/>
                  <a:pt x="3301878" y="920237"/>
                  <a:pt x="3301878" y="920237"/>
                </a:cubicBezTo>
                <a:cubicBezTo>
                  <a:pt x="3301878" y="917191"/>
                  <a:pt x="3298832" y="917191"/>
                  <a:pt x="3298832" y="914145"/>
                </a:cubicBezTo>
                <a:cubicBezTo>
                  <a:pt x="3298832" y="914145"/>
                  <a:pt x="3295786" y="911099"/>
                  <a:pt x="3295786" y="911099"/>
                </a:cubicBezTo>
                <a:cubicBezTo>
                  <a:pt x="3292740" y="905007"/>
                  <a:pt x="3289694" y="898914"/>
                  <a:pt x="3286648" y="898914"/>
                </a:cubicBezTo>
                <a:cubicBezTo>
                  <a:pt x="3286648" y="898914"/>
                  <a:pt x="3286648" y="898914"/>
                  <a:pt x="3286648" y="895868"/>
                </a:cubicBezTo>
                <a:cubicBezTo>
                  <a:pt x="3286648" y="895868"/>
                  <a:pt x="3286648" y="892822"/>
                  <a:pt x="3283602" y="889776"/>
                </a:cubicBezTo>
                <a:cubicBezTo>
                  <a:pt x="3283602" y="889776"/>
                  <a:pt x="3280556" y="889776"/>
                  <a:pt x="3280556" y="889776"/>
                </a:cubicBezTo>
                <a:cubicBezTo>
                  <a:pt x="3280556" y="889776"/>
                  <a:pt x="3280556" y="892822"/>
                  <a:pt x="3280556" y="892822"/>
                </a:cubicBezTo>
                <a:cubicBezTo>
                  <a:pt x="3280556" y="889776"/>
                  <a:pt x="3280556" y="886730"/>
                  <a:pt x="3277510" y="883684"/>
                </a:cubicBezTo>
                <a:cubicBezTo>
                  <a:pt x="3277510" y="886730"/>
                  <a:pt x="3274464" y="886730"/>
                  <a:pt x="3271418" y="883684"/>
                </a:cubicBezTo>
                <a:cubicBezTo>
                  <a:pt x="3274464" y="883684"/>
                  <a:pt x="3271418" y="880638"/>
                  <a:pt x="3271418" y="877592"/>
                </a:cubicBezTo>
                <a:cubicBezTo>
                  <a:pt x="3268372" y="874546"/>
                  <a:pt x="3268372" y="874546"/>
                  <a:pt x="3268372" y="874546"/>
                </a:cubicBezTo>
                <a:cubicBezTo>
                  <a:pt x="3268372" y="871500"/>
                  <a:pt x="3268372" y="871500"/>
                  <a:pt x="3268372" y="871500"/>
                </a:cubicBezTo>
                <a:cubicBezTo>
                  <a:pt x="3265326" y="871500"/>
                  <a:pt x="3265326" y="871500"/>
                  <a:pt x="3265326" y="871500"/>
                </a:cubicBezTo>
                <a:cubicBezTo>
                  <a:pt x="3265326" y="871500"/>
                  <a:pt x="3265326" y="871500"/>
                  <a:pt x="3265326" y="874546"/>
                </a:cubicBezTo>
                <a:cubicBezTo>
                  <a:pt x="3256187" y="859316"/>
                  <a:pt x="3247049" y="844086"/>
                  <a:pt x="3240957" y="841040"/>
                </a:cubicBezTo>
                <a:cubicBezTo>
                  <a:pt x="3237911" y="837994"/>
                  <a:pt x="3237911" y="837994"/>
                  <a:pt x="3237911" y="834948"/>
                </a:cubicBezTo>
                <a:cubicBezTo>
                  <a:pt x="3234865" y="831901"/>
                  <a:pt x="3234865" y="831901"/>
                  <a:pt x="3231819" y="831901"/>
                </a:cubicBezTo>
                <a:lnTo>
                  <a:pt x="3231819" y="834123"/>
                </a:lnTo>
                <a:lnTo>
                  <a:pt x="3216588" y="814767"/>
                </a:lnTo>
                <a:cubicBezTo>
                  <a:pt x="3212019" y="808295"/>
                  <a:pt x="3207450" y="801441"/>
                  <a:pt x="3198312" y="789257"/>
                </a:cubicBezTo>
                <a:cubicBezTo>
                  <a:pt x="3189174" y="783165"/>
                  <a:pt x="3186128" y="780119"/>
                  <a:pt x="3183082" y="780119"/>
                </a:cubicBezTo>
                <a:cubicBezTo>
                  <a:pt x="3183082" y="777073"/>
                  <a:pt x="3186128" y="777073"/>
                  <a:pt x="3183082" y="770981"/>
                </a:cubicBezTo>
                <a:cubicBezTo>
                  <a:pt x="3176990" y="770981"/>
                  <a:pt x="3176990" y="761842"/>
                  <a:pt x="3167851" y="752704"/>
                </a:cubicBezTo>
                <a:cubicBezTo>
                  <a:pt x="3158713" y="743566"/>
                  <a:pt x="3164805" y="758796"/>
                  <a:pt x="3155667" y="746612"/>
                </a:cubicBezTo>
                <a:cubicBezTo>
                  <a:pt x="3164805" y="752704"/>
                  <a:pt x="3155667" y="740520"/>
                  <a:pt x="3146529" y="731382"/>
                </a:cubicBezTo>
                <a:cubicBezTo>
                  <a:pt x="3149575" y="731382"/>
                  <a:pt x="3149575" y="731382"/>
                  <a:pt x="3149575" y="731382"/>
                </a:cubicBezTo>
                <a:cubicBezTo>
                  <a:pt x="3152621" y="734428"/>
                  <a:pt x="3155667" y="737474"/>
                  <a:pt x="3155667" y="734428"/>
                </a:cubicBezTo>
                <a:cubicBezTo>
                  <a:pt x="3155667" y="734428"/>
                  <a:pt x="3155667" y="731382"/>
                  <a:pt x="3152621" y="728336"/>
                </a:cubicBezTo>
                <a:cubicBezTo>
                  <a:pt x="3149575" y="725290"/>
                  <a:pt x="3149575" y="725290"/>
                  <a:pt x="3149575" y="725290"/>
                </a:cubicBezTo>
                <a:cubicBezTo>
                  <a:pt x="3152621" y="725290"/>
                  <a:pt x="3155667" y="734428"/>
                  <a:pt x="3158713" y="731382"/>
                </a:cubicBezTo>
                <a:cubicBezTo>
                  <a:pt x="3152621" y="725290"/>
                  <a:pt x="3149575" y="719198"/>
                  <a:pt x="3146529" y="719198"/>
                </a:cubicBezTo>
                <a:cubicBezTo>
                  <a:pt x="3143483" y="719198"/>
                  <a:pt x="3143483" y="719198"/>
                  <a:pt x="3143483" y="716152"/>
                </a:cubicBezTo>
                <a:cubicBezTo>
                  <a:pt x="3140437" y="713106"/>
                  <a:pt x="3137391" y="710060"/>
                  <a:pt x="3134345" y="710060"/>
                </a:cubicBezTo>
                <a:cubicBezTo>
                  <a:pt x="3134345" y="710060"/>
                  <a:pt x="3134345" y="713106"/>
                  <a:pt x="3137391" y="716152"/>
                </a:cubicBezTo>
                <a:cubicBezTo>
                  <a:pt x="3137391" y="719198"/>
                  <a:pt x="3137391" y="719198"/>
                  <a:pt x="3137391" y="719198"/>
                </a:cubicBezTo>
                <a:cubicBezTo>
                  <a:pt x="3131299" y="716152"/>
                  <a:pt x="3131299" y="722244"/>
                  <a:pt x="3128253" y="710060"/>
                </a:cubicBezTo>
                <a:cubicBezTo>
                  <a:pt x="3125207" y="713106"/>
                  <a:pt x="3131299" y="719198"/>
                  <a:pt x="3131299" y="722244"/>
                </a:cubicBezTo>
                <a:cubicBezTo>
                  <a:pt x="3122160" y="710060"/>
                  <a:pt x="3125207" y="707014"/>
                  <a:pt x="3119114" y="700922"/>
                </a:cubicBezTo>
                <a:cubicBezTo>
                  <a:pt x="3122160" y="700922"/>
                  <a:pt x="3122160" y="703968"/>
                  <a:pt x="3122160" y="703968"/>
                </a:cubicBezTo>
                <a:cubicBezTo>
                  <a:pt x="3125207" y="707014"/>
                  <a:pt x="3125207" y="707014"/>
                  <a:pt x="3128253" y="703968"/>
                </a:cubicBezTo>
                <a:cubicBezTo>
                  <a:pt x="3128253" y="703968"/>
                  <a:pt x="3125207" y="700922"/>
                  <a:pt x="3122160" y="697876"/>
                </a:cubicBezTo>
                <a:cubicBezTo>
                  <a:pt x="3128253" y="700922"/>
                  <a:pt x="3128253" y="697876"/>
                  <a:pt x="3122160" y="694829"/>
                </a:cubicBezTo>
                <a:cubicBezTo>
                  <a:pt x="3122160" y="691783"/>
                  <a:pt x="3122160" y="691783"/>
                  <a:pt x="3122160" y="691783"/>
                </a:cubicBezTo>
                <a:cubicBezTo>
                  <a:pt x="3125207" y="694829"/>
                  <a:pt x="3125207" y="691783"/>
                  <a:pt x="3125207" y="691783"/>
                </a:cubicBezTo>
                <a:cubicBezTo>
                  <a:pt x="3122160" y="688737"/>
                  <a:pt x="3122160" y="688737"/>
                  <a:pt x="3119114" y="688737"/>
                </a:cubicBezTo>
                <a:cubicBezTo>
                  <a:pt x="3119114" y="685691"/>
                  <a:pt x="3119114" y="685691"/>
                  <a:pt x="3116068" y="685691"/>
                </a:cubicBezTo>
                <a:cubicBezTo>
                  <a:pt x="3113022" y="679599"/>
                  <a:pt x="3113022" y="679599"/>
                  <a:pt x="3109976" y="673507"/>
                </a:cubicBezTo>
                <a:cubicBezTo>
                  <a:pt x="3113022" y="676553"/>
                  <a:pt x="3113022" y="676553"/>
                  <a:pt x="3113022" y="676553"/>
                </a:cubicBezTo>
                <a:cubicBezTo>
                  <a:pt x="3116068" y="679599"/>
                  <a:pt x="3119114" y="679599"/>
                  <a:pt x="3119114" y="679599"/>
                </a:cubicBezTo>
                <a:cubicBezTo>
                  <a:pt x="3119114" y="676553"/>
                  <a:pt x="3116068" y="673507"/>
                  <a:pt x="3113022" y="670461"/>
                </a:cubicBezTo>
                <a:cubicBezTo>
                  <a:pt x="3109976" y="667415"/>
                  <a:pt x="3109976" y="667415"/>
                  <a:pt x="3109976" y="667415"/>
                </a:cubicBezTo>
                <a:cubicBezTo>
                  <a:pt x="3106930" y="664369"/>
                  <a:pt x="3106930" y="664369"/>
                  <a:pt x="3106930" y="664369"/>
                </a:cubicBezTo>
                <a:cubicBezTo>
                  <a:pt x="3103884" y="661323"/>
                  <a:pt x="3100838" y="661323"/>
                  <a:pt x="3100838" y="664369"/>
                </a:cubicBezTo>
                <a:cubicBezTo>
                  <a:pt x="3100838" y="664369"/>
                  <a:pt x="3100838" y="667415"/>
                  <a:pt x="3103884" y="670461"/>
                </a:cubicBezTo>
                <a:cubicBezTo>
                  <a:pt x="3103884" y="670461"/>
                  <a:pt x="3103884" y="670461"/>
                  <a:pt x="3106930" y="670461"/>
                </a:cubicBezTo>
                <a:cubicBezTo>
                  <a:pt x="3109976" y="673507"/>
                  <a:pt x="3109976" y="673507"/>
                  <a:pt x="3109976" y="673507"/>
                </a:cubicBezTo>
                <a:cubicBezTo>
                  <a:pt x="3094746" y="667415"/>
                  <a:pt x="3106930" y="676553"/>
                  <a:pt x="3113022" y="685691"/>
                </a:cubicBezTo>
                <a:cubicBezTo>
                  <a:pt x="3109976" y="682645"/>
                  <a:pt x="3109976" y="682645"/>
                  <a:pt x="3109976" y="682645"/>
                </a:cubicBezTo>
                <a:cubicBezTo>
                  <a:pt x="3109976" y="682645"/>
                  <a:pt x="3109976" y="685691"/>
                  <a:pt x="3109976" y="685691"/>
                </a:cubicBezTo>
                <a:cubicBezTo>
                  <a:pt x="3109976" y="685691"/>
                  <a:pt x="3109976" y="685691"/>
                  <a:pt x="3109976" y="688737"/>
                </a:cubicBezTo>
                <a:cubicBezTo>
                  <a:pt x="3113022" y="688737"/>
                  <a:pt x="3113022" y="688737"/>
                  <a:pt x="3113022" y="688737"/>
                </a:cubicBezTo>
                <a:cubicBezTo>
                  <a:pt x="3116068" y="691783"/>
                  <a:pt x="3116068" y="691783"/>
                  <a:pt x="3116068" y="691783"/>
                </a:cubicBezTo>
                <a:cubicBezTo>
                  <a:pt x="3113022" y="691783"/>
                  <a:pt x="3113022" y="691783"/>
                  <a:pt x="3113022" y="691783"/>
                </a:cubicBezTo>
                <a:cubicBezTo>
                  <a:pt x="3113022" y="691783"/>
                  <a:pt x="3113022" y="694829"/>
                  <a:pt x="3116068" y="694829"/>
                </a:cubicBezTo>
                <a:cubicBezTo>
                  <a:pt x="3116068" y="697876"/>
                  <a:pt x="3116068" y="697876"/>
                  <a:pt x="3116068" y="697876"/>
                </a:cubicBezTo>
                <a:cubicBezTo>
                  <a:pt x="3106930" y="694829"/>
                  <a:pt x="3103884" y="688737"/>
                  <a:pt x="3094746" y="676553"/>
                </a:cubicBezTo>
                <a:cubicBezTo>
                  <a:pt x="3097792" y="676553"/>
                  <a:pt x="3097792" y="676553"/>
                  <a:pt x="3097792" y="676553"/>
                </a:cubicBezTo>
                <a:cubicBezTo>
                  <a:pt x="3100838" y="676553"/>
                  <a:pt x="3100838" y="676553"/>
                  <a:pt x="3100838" y="676553"/>
                </a:cubicBezTo>
                <a:cubicBezTo>
                  <a:pt x="3097792" y="673507"/>
                  <a:pt x="3097792" y="673507"/>
                  <a:pt x="3097792" y="673507"/>
                </a:cubicBezTo>
                <a:cubicBezTo>
                  <a:pt x="3094746" y="673507"/>
                  <a:pt x="3094746" y="673507"/>
                  <a:pt x="3094746" y="673507"/>
                </a:cubicBezTo>
                <a:cubicBezTo>
                  <a:pt x="3091700" y="670461"/>
                  <a:pt x="3091700" y="670461"/>
                  <a:pt x="3091700" y="670461"/>
                </a:cubicBezTo>
                <a:cubicBezTo>
                  <a:pt x="3088654" y="667415"/>
                  <a:pt x="3091700" y="664369"/>
                  <a:pt x="3085608" y="658277"/>
                </a:cubicBezTo>
                <a:cubicBezTo>
                  <a:pt x="3085608" y="655231"/>
                  <a:pt x="3085608" y="655231"/>
                  <a:pt x="3085608" y="655231"/>
                </a:cubicBezTo>
                <a:cubicBezTo>
                  <a:pt x="3082562" y="655231"/>
                  <a:pt x="3082562" y="652185"/>
                  <a:pt x="3082562" y="652185"/>
                </a:cubicBezTo>
                <a:cubicBezTo>
                  <a:pt x="3079516" y="652185"/>
                  <a:pt x="3079516" y="652185"/>
                  <a:pt x="3079516" y="652185"/>
                </a:cubicBezTo>
                <a:cubicBezTo>
                  <a:pt x="3079516" y="655231"/>
                  <a:pt x="3079516" y="655231"/>
                  <a:pt x="3079516" y="655231"/>
                </a:cubicBezTo>
                <a:cubicBezTo>
                  <a:pt x="3073423" y="649139"/>
                  <a:pt x="3073423" y="640001"/>
                  <a:pt x="3067331" y="640001"/>
                </a:cubicBezTo>
                <a:cubicBezTo>
                  <a:pt x="3067331" y="640001"/>
                  <a:pt x="3064285" y="640001"/>
                  <a:pt x="3064285" y="636955"/>
                </a:cubicBezTo>
                <a:cubicBezTo>
                  <a:pt x="3064285" y="636955"/>
                  <a:pt x="3061239" y="636955"/>
                  <a:pt x="3061239" y="636955"/>
                </a:cubicBezTo>
                <a:cubicBezTo>
                  <a:pt x="3061239" y="640001"/>
                  <a:pt x="3061239" y="640001"/>
                  <a:pt x="3061239" y="640001"/>
                </a:cubicBezTo>
                <a:cubicBezTo>
                  <a:pt x="3049055" y="618678"/>
                  <a:pt x="3055147" y="633909"/>
                  <a:pt x="3049055" y="633909"/>
                </a:cubicBezTo>
                <a:cubicBezTo>
                  <a:pt x="3046009" y="621724"/>
                  <a:pt x="3027732" y="603448"/>
                  <a:pt x="3012502" y="588218"/>
                </a:cubicBezTo>
                <a:cubicBezTo>
                  <a:pt x="3009456" y="591264"/>
                  <a:pt x="3009456" y="591264"/>
                  <a:pt x="3009456" y="591264"/>
                </a:cubicBezTo>
                <a:cubicBezTo>
                  <a:pt x="3009456" y="588218"/>
                  <a:pt x="3009456" y="588218"/>
                  <a:pt x="3009456" y="588218"/>
                </a:cubicBezTo>
                <a:cubicBezTo>
                  <a:pt x="3009456" y="588218"/>
                  <a:pt x="3009456" y="585172"/>
                  <a:pt x="3006410" y="585172"/>
                </a:cubicBezTo>
                <a:cubicBezTo>
                  <a:pt x="3006410" y="585172"/>
                  <a:pt x="3006410" y="588218"/>
                  <a:pt x="3006410" y="588218"/>
                </a:cubicBezTo>
                <a:cubicBezTo>
                  <a:pt x="2997272" y="579080"/>
                  <a:pt x="2991180" y="566896"/>
                  <a:pt x="2988134" y="560803"/>
                </a:cubicBezTo>
                <a:cubicBezTo>
                  <a:pt x="2985088" y="563850"/>
                  <a:pt x="2985088" y="566896"/>
                  <a:pt x="2982042" y="563850"/>
                </a:cubicBezTo>
                <a:cubicBezTo>
                  <a:pt x="2982042" y="560803"/>
                  <a:pt x="2982042" y="560803"/>
                  <a:pt x="2978995" y="557757"/>
                </a:cubicBezTo>
                <a:cubicBezTo>
                  <a:pt x="2975949" y="560803"/>
                  <a:pt x="2975949" y="557757"/>
                  <a:pt x="2972903" y="551665"/>
                </a:cubicBezTo>
                <a:cubicBezTo>
                  <a:pt x="2972903" y="551665"/>
                  <a:pt x="2972903" y="551665"/>
                  <a:pt x="2975949" y="551665"/>
                </a:cubicBezTo>
                <a:cubicBezTo>
                  <a:pt x="2975949" y="551665"/>
                  <a:pt x="2975949" y="551665"/>
                  <a:pt x="2975949" y="548619"/>
                </a:cubicBezTo>
                <a:cubicBezTo>
                  <a:pt x="2972903" y="548619"/>
                  <a:pt x="2972903" y="545573"/>
                  <a:pt x="2969857" y="545573"/>
                </a:cubicBezTo>
                <a:cubicBezTo>
                  <a:pt x="2969857" y="545573"/>
                  <a:pt x="2966811" y="545573"/>
                  <a:pt x="2966811" y="545573"/>
                </a:cubicBezTo>
                <a:cubicBezTo>
                  <a:pt x="2966811" y="539481"/>
                  <a:pt x="2939397" y="521205"/>
                  <a:pt x="2945489" y="527297"/>
                </a:cubicBezTo>
                <a:cubicBezTo>
                  <a:pt x="2954627" y="527297"/>
                  <a:pt x="2942443" y="539481"/>
                  <a:pt x="2951581" y="536435"/>
                </a:cubicBezTo>
                <a:cubicBezTo>
                  <a:pt x="2954627" y="533389"/>
                  <a:pt x="2960719" y="536435"/>
                  <a:pt x="2963765" y="542527"/>
                </a:cubicBezTo>
                <a:cubicBezTo>
                  <a:pt x="2960719" y="542527"/>
                  <a:pt x="2960719" y="542527"/>
                  <a:pt x="2960719" y="539481"/>
                </a:cubicBezTo>
                <a:cubicBezTo>
                  <a:pt x="2957673" y="539481"/>
                  <a:pt x="2957673" y="539481"/>
                  <a:pt x="2957673" y="539481"/>
                </a:cubicBezTo>
                <a:cubicBezTo>
                  <a:pt x="2954627" y="539481"/>
                  <a:pt x="2957673" y="542527"/>
                  <a:pt x="2957673" y="542527"/>
                </a:cubicBezTo>
                <a:cubicBezTo>
                  <a:pt x="2960719" y="545573"/>
                  <a:pt x="2960719" y="545573"/>
                  <a:pt x="2960719" y="545573"/>
                </a:cubicBezTo>
                <a:cubicBezTo>
                  <a:pt x="2957673" y="545573"/>
                  <a:pt x="2957673" y="545573"/>
                  <a:pt x="2957673" y="545573"/>
                </a:cubicBezTo>
                <a:cubicBezTo>
                  <a:pt x="2957673" y="542527"/>
                  <a:pt x="2954627" y="542527"/>
                  <a:pt x="2954627" y="542527"/>
                </a:cubicBezTo>
                <a:cubicBezTo>
                  <a:pt x="2954627" y="542527"/>
                  <a:pt x="2954627" y="545573"/>
                  <a:pt x="2954627" y="545573"/>
                </a:cubicBezTo>
                <a:cubicBezTo>
                  <a:pt x="2957673" y="548619"/>
                  <a:pt x="2957673" y="548619"/>
                  <a:pt x="2957673" y="548619"/>
                </a:cubicBezTo>
                <a:cubicBezTo>
                  <a:pt x="2960719" y="551665"/>
                  <a:pt x="2960719" y="551665"/>
                  <a:pt x="2960719" y="551665"/>
                </a:cubicBezTo>
                <a:cubicBezTo>
                  <a:pt x="2960719" y="551665"/>
                  <a:pt x="2954627" y="548619"/>
                  <a:pt x="2954627" y="548619"/>
                </a:cubicBezTo>
                <a:cubicBezTo>
                  <a:pt x="2951581" y="545573"/>
                  <a:pt x="2951581" y="545573"/>
                  <a:pt x="2951581" y="545573"/>
                </a:cubicBezTo>
                <a:cubicBezTo>
                  <a:pt x="2948535" y="542527"/>
                  <a:pt x="2948535" y="542527"/>
                  <a:pt x="2948535" y="542527"/>
                </a:cubicBezTo>
                <a:cubicBezTo>
                  <a:pt x="2948535" y="539481"/>
                  <a:pt x="2945489" y="536435"/>
                  <a:pt x="2942443" y="536435"/>
                </a:cubicBezTo>
                <a:cubicBezTo>
                  <a:pt x="2939397" y="536435"/>
                  <a:pt x="2939397" y="539481"/>
                  <a:pt x="2942443" y="542527"/>
                </a:cubicBezTo>
                <a:cubicBezTo>
                  <a:pt x="2942443" y="542527"/>
                  <a:pt x="2942443" y="542527"/>
                  <a:pt x="2942443" y="545573"/>
                </a:cubicBezTo>
                <a:cubicBezTo>
                  <a:pt x="2933304" y="536435"/>
                  <a:pt x="2942443" y="536435"/>
                  <a:pt x="2930258" y="530343"/>
                </a:cubicBezTo>
                <a:cubicBezTo>
                  <a:pt x="2933304" y="530343"/>
                  <a:pt x="2933304" y="530343"/>
                  <a:pt x="2933304" y="530343"/>
                </a:cubicBezTo>
                <a:cubicBezTo>
                  <a:pt x="2933304" y="530343"/>
                  <a:pt x="2933304" y="530343"/>
                  <a:pt x="2933304" y="527297"/>
                </a:cubicBezTo>
                <a:cubicBezTo>
                  <a:pt x="2930258" y="527297"/>
                  <a:pt x="2930258" y="527297"/>
                  <a:pt x="2930258" y="527297"/>
                </a:cubicBezTo>
                <a:cubicBezTo>
                  <a:pt x="2930258" y="527297"/>
                  <a:pt x="2927212" y="527297"/>
                  <a:pt x="2927212" y="527297"/>
                </a:cubicBezTo>
                <a:cubicBezTo>
                  <a:pt x="2924166" y="524251"/>
                  <a:pt x="2924166" y="524251"/>
                  <a:pt x="2924166" y="524251"/>
                </a:cubicBezTo>
                <a:cubicBezTo>
                  <a:pt x="2921120" y="521205"/>
                  <a:pt x="2921120" y="521205"/>
                  <a:pt x="2915028" y="515113"/>
                </a:cubicBezTo>
                <a:cubicBezTo>
                  <a:pt x="2908936" y="521205"/>
                  <a:pt x="2896752" y="505975"/>
                  <a:pt x="2896752" y="515113"/>
                </a:cubicBezTo>
                <a:cubicBezTo>
                  <a:pt x="2902844" y="515113"/>
                  <a:pt x="2905890" y="521205"/>
                  <a:pt x="2911982" y="524251"/>
                </a:cubicBezTo>
                <a:cubicBezTo>
                  <a:pt x="2905890" y="521205"/>
                  <a:pt x="2905890" y="521205"/>
                  <a:pt x="2905890" y="524251"/>
                </a:cubicBezTo>
                <a:cubicBezTo>
                  <a:pt x="2905890" y="524251"/>
                  <a:pt x="2905890" y="524251"/>
                  <a:pt x="2905890" y="527297"/>
                </a:cubicBezTo>
                <a:cubicBezTo>
                  <a:pt x="2899798" y="518159"/>
                  <a:pt x="2890660" y="509021"/>
                  <a:pt x="2881521" y="502929"/>
                </a:cubicBezTo>
                <a:cubicBezTo>
                  <a:pt x="2875429" y="496837"/>
                  <a:pt x="2866291" y="487698"/>
                  <a:pt x="2857153" y="481606"/>
                </a:cubicBezTo>
                <a:cubicBezTo>
                  <a:pt x="2860199" y="484652"/>
                  <a:pt x="2866291" y="487698"/>
                  <a:pt x="2863245" y="481606"/>
                </a:cubicBezTo>
                <a:cubicBezTo>
                  <a:pt x="2851061" y="475514"/>
                  <a:pt x="2851061" y="475514"/>
                  <a:pt x="2851061" y="469422"/>
                </a:cubicBezTo>
                <a:cubicBezTo>
                  <a:pt x="2838876" y="463330"/>
                  <a:pt x="2835830" y="454192"/>
                  <a:pt x="2838876" y="463330"/>
                </a:cubicBezTo>
                <a:cubicBezTo>
                  <a:pt x="2835830" y="463330"/>
                  <a:pt x="2835830" y="463330"/>
                  <a:pt x="2832784" y="463330"/>
                </a:cubicBezTo>
                <a:cubicBezTo>
                  <a:pt x="2817554" y="451146"/>
                  <a:pt x="2802324" y="442008"/>
                  <a:pt x="2790139" y="429824"/>
                </a:cubicBezTo>
                <a:cubicBezTo>
                  <a:pt x="2787093" y="429824"/>
                  <a:pt x="2784047" y="426777"/>
                  <a:pt x="2781001" y="423731"/>
                </a:cubicBezTo>
                <a:cubicBezTo>
                  <a:pt x="2793185" y="429824"/>
                  <a:pt x="2802324" y="432870"/>
                  <a:pt x="2814508" y="438962"/>
                </a:cubicBezTo>
                <a:cubicBezTo>
                  <a:pt x="2814508" y="438962"/>
                  <a:pt x="2823646" y="448100"/>
                  <a:pt x="2814508" y="435916"/>
                </a:cubicBezTo>
                <a:cubicBezTo>
                  <a:pt x="2817554" y="438962"/>
                  <a:pt x="2823646" y="442008"/>
                  <a:pt x="2820600" y="435916"/>
                </a:cubicBezTo>
                <a:cubicBezTo>
                  <a:pt x="2808416" y="435916"/>
                  <a:pt x="2796232" y="426777"/>
                  <a:pt x="2781001" y="420685"/>
                </a:cubicBezTo>
                <a:cubicBezTo>
                  <a:pt x="2784047" y="420685"/>
                  <a:pt x="2784047" y="417639"/>
                  <a:pt x="2781001" y="417639"/>
                </a:cubicBezTo>
                <a:cubicBezTo>
                  <a:pt x="2784047" y="417639"/>
                  <a:pt x="2784047" y="417639"/>
                  <a:pt x="2784047" y="417639"/>
                </a:cubicBezTo>
                <a:cubicBezTo>
                  <a:pt x="2784047" y="414593"/>
                  <a:pt x="2784047" y="414593"/>
                  <a:pt x="2781001" y="414593"/>
                </a:cubicBezTo>
                <a:cubicBezTo>
                  <a:pt x="2781001" y="411547"/>
                  <a:pt x="2774909" y="408501"/>
                  <a:pt x="2768817" y="405455"/>
                </a:cubicBezTo>
                <a:cubicBezTo>
                  <a:pt x="2765771" y="405455"/>
                  <a:pt x="2765771" y="405455"/>
                  <a:pt x="2765771" y="405455"/>
                </a:cubicBezTo>
                <a:cubicBezTo>
                  <a:pt x="2765771" y="402409"/>
                  <a:pt x="2765771" y="402409"/>
                  <a:pt x="2762725" y="402409"/>
                </a:cubicBezTo>
                <a:cubicBezTo>
                  <a:pt x="2759679" y="399363"/>
                  <a:pt x="2759679" y="399363"/>
                  <a:pt x="2756633" y="396317"/>
                </a:cubicBezTo>
                <a:cubicBezTo>
                  <a:pt x="2756633" y="396317"/>
                  <a:pt x="2756633" y="393271"/>
                  <a:pt x="2756633" y="393271"/>
                </a:cubicBezTo>
                <a:cubicBezTo>
                  <a:pt x="2753587" y="390225"/>
                  <a:pt x="2753587" y="390225"/>
                  <a:pt x="2753587" y="390225"/>
                </a:cubicBezTo>
                <a:cubicBezTo>
                  <a:pt x="2750541" y="393271"/>
                  <a:pt x="2750541" y="393271"/>
                  <a:pt x="2750541" y="393271"/>
                </a:cubicBezTo>
                <a:cubicBezTo>
                  <a:pt x="2744448" y="387179"/>
                  <a:pt x="2738356" y="387179"/>
                  <a:pt x="2732264" y="384133"/>
                </a:cubicBezTo>
                <a:cubicBezTo>
                  <a:pt x="2732264" y="384133"/>
                  <a:pt x="2735310" y="384133"/>
                  <a:pt x="2735310" y="384133"/>
                </a:cubicBezTo>
                <a:cubicBezTo>
                  <a:pt x="2735310" y="384133"/>
                  <a:pt x="2735310" y="384133"/>
                  <a:pt x="2735310" y="381087"/>
                </a:cubicBezTo>
                <a:cubicBezTo>
                  <a:pt x="2735310" y="381087"/>
                  <a:pt x="2732264" y="381087"/>
                  <a:pt x="2732264" y="381087"/>
                </a:cubicBezTo>
                <a:cubicBezTo>
                  <a:pt x="2732264" y="381087"/>
                  <a:pt x="2729218" y="381087"/>
                  <a:pt x="2729218" y="381087"/>
                </a:cubicBezTo>
                <a:cubicBezTo>
                  <a:pt x="2735310" y="378041"/>
                  <a:pt x="2707896" y="368903"/>
                  <a:pt x="2720080" y="378041"/>
                </a:cubicBezTo>
                <a:cubicBezTo>
                  <a:pt x="2720080" y="381087"/>
                  <a:pt x="2723126" y="381087"/>
                  <a:pt x="2723126" y="381087"/>
                </a:cubicBezTo>
                <a:cubicBezTo>
                  <a:pt x="2713988" y="384133"/>
                  <a:pt x="2741402" y="387179"/>
                  <a:pt x="2750541" y="393271"/>
                </a:cubicBezTo>
                <a:cubicBezTo>
                  <a:pt x="2747495" y="393271"/>
                  <a:pt x="2747495" y="393271"/>
                  <a:pt x="2744448" y="393271"/>
                </a:cubicBezTo>
                <a:cubicBezTo>
                  <a:pt x="2744448" y="393271"/>
                  <a:pt x="2744448" y="396317"/>
                  <a:pt x="2744448" y="396317"/>
                </a:cubicBezTo>
                <a:cubicBezTo>
                  <a:pt x="2747495" y="396317"/>
                  <a:pt x="2747495" y="396317"/>
                  <a:pt x="2747495" y="396317"/>
                </a:cubicBezTo>
                <a:cubicBezTo>
                  <a:pt x="2747495" y="399363"/>
                  <a:pt x="2750541" y="399363"/>
                  <a:pt x="2750541" y="399363"/>
                </a:cubicBezTo>
                <a:cubicBezTo>
                  <a:pt x="2753587" y="399363"/>
                  <a:pt x="2753587" y="399363"/>
                  <a:pt x="2753587" y="399363"/>
                </a:cubicBezTo>
                <a:cubicBezTo>
                  <a:pt x="2765771" y="411547"/>
                  <a:pt x="2738356" y="393271"/>
                  <a:pt x="2750541" y="402409"/>
                </a:cubicBezTo>
                <a:cubicBezTo>
                  <a:pt x="2744448" y="399363"/>
                  <a:pt x="2738356" y="396317"/>
                  <a:pt x="2732264" y="393271"/>
                </a:cubicBezTo>
                <a:cubicBezTo>
                  <a:pt x="2710942" y="378041"/>
                  <a:pt x="2686573" y="365857"/>
                  <a:pt x="2671343" y="356718"/>
                </a:cubicBezTo>
                <a:cubicBezTo>
                  <a:pt x="2631744" y="335396"/>
                  <a:pt x="2601283" y="314074"/>
                  <a:pt x="2570823" y="298844"/>
                </a:cubicBezTo>
                <a:cubicBezTo>
                  <a:pt x="2546454" y="286659"/>
                  <a:pt x="2515994" y="274475"/>
                  <a:pt x="2488579" y="265337"/>
                </a:cubicBezTo>
                <a:cubicBezTo>
                  <a:pt x="2476395" y="253153"/>
                  <a:pt x="2455072" y="247061"/>
                  <a:pt x="2433750" y="240969"/>
                </a:cubicBezTo>
                <a:cubicBezTo>
                  <a:pt x="2424612" y="228785"/>
                  <a:pt x="2397197" y="219646"/>
                  <a:pt x="2366736" y="210508"/>
                </a:cubicBezTo>
                <a:cubicBezTo>
                  <a:pt x="2339322" y="198324"/>
                  <a:pt x="2308861" y="189186"/>
                  <a:pt x="2302769" y="180048"/>
                </a:cubicBezTo>
                <a:cubicBezTo>
                  <a:pt x="2290585" y="177002"/>
                  <a:pt x="2278401" y="173956"/>
                  <a:pt x="2272308" y="170910"/>
                </a:cubicBezTo>
                <a:cubicBezTo>
                  <a:pt x="2263170" y="173956"/>
                  <a:pt x="2232710" y="164818"/>
                  <a:pt x="2229663" y="158725"/>
                </a:cubicBezTo>
                <a:cubicBezTo>
                  <a:pt x="2171788" y="143495"/>
                  <a:pt x="2107821" y="128265"/>
                  <a:pt x="2043854" y="119127"/>
                </a:cubicBezTo>
                <a:cubicBezTo>
                  <a:pt x="2046900" y="119127"/>
                  <a:pt x="2046900" y="119127"/>
                  <a:pt x="2046900" y="116081"/>
                </a:cubicBezTo>
                <a:cubicBezTo>
                  <a:pt x="2034715" y="116081"/>
                  <a:pt x="2031669" y="116081"/>
                  <a:pt x="2031669" y="116081"/>
                </a:cubicBezTo>
                <a:cubicBezTo>
                  <a:pt x="2022531" y="116081"/>
                  <a:pt x="2010347" y="113035"/>
                  <a:pt x="1998163" y="113035"/>
                </a:cubicBezTo>
                <a:cubicBezTo>
                  <a:pt x="2001209" y="113035"/>
                  <a:pt x="2004255" y="109989"/>
                  <a:pt x="1998163" y="109989"/>
                </a:cubicBezTo>
                <a:cubicBezTo>
                  <a:pt x="1998163" y="113035"/>
                  <a:pt x="1992070" y="109989"/>
                  <a:pt x="1992070" y="113035"/>
                </a:cubicBezTo>
                <a:cubicBezTo>
                  <a:pt x="1976840" y="109989"/>
                  <a:pt x="1967702" y="109989"/>
                  <a:pt x="1955518" y="106943"/>
                </a:cubicBezTo>
                <a:cubicBezTo>
                  <a:pt x="1955518" y="106943"/>
                  <a:pt x="1952472" y="106943"/>
                  <a:pt x="1952472" y="106943"/>
                </a:cubicBezTo>
                <a:lnTo>
                  <a:pt x="1943333" y="106943"/>
                </a:lnTo>
                <a:cubicBezTo>
                  <a:pt x="1943333" y="103897"/>
                  <a:pt x="1940287" y="103897"/>
                  <a:pt x="1937241" y="103897"/>
                </a:cubicBezTo>
                <a:cubicBezTo>
                  <a:pt x="1934195" y="103897"/>
                  <a:pt x="1928103" y="103897"/>
                  <a:pt x="1928103" y="103897"/>
                </a:cubicBezTo>
                <a:cubicBezTo>
                  <a:pt x="1928103" y="103897"/>
                  <a:pt x="1928103" y="106943"/>
                  <a:pt x="1928103" y="106943"/>
                </a:cubicBezTo>
                <a:cubicBezTo>
                  <a:pt x="1931149" y="97805"/>
                  <a:pt x="1918965" y="103897"/>
                  <a:pt x="1922011" y="106943"/>
                </a:cubicBezTo>
                <a:cubicBezTo>
                  <a:pt x="1894596" y="103897"/>
                  <a:pt x="1861090" y="103897"/>
                  <a:pt x="1827583" y="103897"/>
                </a:cubicBezTo>
                <a:cubicBezTo>
                  <a:pt x="1794076" y="103897"/>
                  <a:pt x="1763616" y="103897"/>
                  <a:pt x="1736201" y="103897"/>
                </a:cubicBezTo>
                <a:cubicBezTo>
                  <a:pt x="1730109" y="100851"/>
                  <a:pt x="1708786" y="106943"/>
                  <a:pt x="1690510" y="103897"/>
                </a:cubicBezTo>
                <a:cubicBezTo>
                  <a:pt x="1687464" y="103897"/>
                  <a:pt x="1687464" y="103897"/>
                  <a:pt x="1687464" y="103897"/>
                </a:cubicBezTo>
                <a:cubicBezTo>
                  <a:pt x="1687464" y="103897"/>
                  <a:pt x="1684418" y="103897"/>
                  <a:pt x="1684418" y="103897"/>
                </a:cubicBezTo>
                <a:cubicBezTo>
                  <a:pt x="1684418" y="103897"/>
                  <a:pt x="1681372" y="103897"/>
                  <a:pt x="1681372" y="103897"/>
                </a:cubicBezTo>
                <a:cubicBezTo>
                  <a:pt x="1681372" y="106943"/>
                  <a:pt x="1681372" y="106943"/>
                  <a:pt x="1684418" y="106943"/>
                </a:cubicBezTo>
                <a:cubicBezTo>
                  <a:pt x="1678326" y="106943"/>
                  <a:pt x="1672234" y="106943"/>
                  <a:pt x="1669188" y="109989"/>
                </a:cubicBezTo>
                <a:cubicBezTo>
                  <a:pt x="1666142" y="109989"/>
                  <a:pt x="1660049" y="109989"/>
                  <a:pt x="1657003" y="109989"/>
                </a:cubicBezTo>
                <a:cubicBezTo>
                  <a:pt x="1647865" y="109989"/>
                  <a:pt x="1641773" y="109989"/>
                  <a:pt x="1632635" y="109989"/>
                </a:cubicBezTo>
                <a:cubicBezTo>
                  <a:pt x="1617405" y="109989"/>
                  <a:pt x="1605220" y="116081"/>
                  <a:pt x="1589990" y="113035"/>
                </a:cubicBezTo>
                <a:cubicBezTo>
                  <a:pt x="1593036" y="113035"/>
                  <a:pt x="1589990" y="109989"/>
                  <a:pt x="1586944" y="109989"/>
                </a:cubicBezTo>
                <a:cubicBezTo>
                  <a:pt x="1583898" y="109989"/>
                  <a:pt x="1580852" y="109989"/>
                  <a:pt x="1580852" y="113035"/>
                </a:cubicBezTo>
                <a:cubicBezTo>
                  <a:pt x="1580852" y="113035"/>
                  <a:pt x="1577806" y="113035"/>
                  <a:pt x="1577806" y="113035"/>
                </a:cubicBezTo>
                <a:cubicBezTo>
                  <a:pt x="1577806" y="113035"/>
                  <a:pt x="1577806" y="109989"/>
                  <a:pt x="1571714" y="109989"/>
                </a:cubicBezTo>
                <a:cubicBezTo>
                  <a:pt x="1568667" y="113035"/>
                  <a:pt x="1571714" y="113035"/>
                  <a:pt x="1571714" y="116081"/>
                </a:cubicBezTo>
                <a:cubicBezTo>
                  <a:pt x="1571714" y="116081"/>
                  <a:pt x="1568667" y="116081"/>
                  <a:pt x="1568667" y="116081"/>
                </a:cubicBezTo>
                <a:cubicBezTo>
                  <a:pt x="1565621" y="116081"/>
                  <a:pt x="1562575" y="116081"/>
                  <a:pt x="1562575" y="119127"/>
                </a:cubicBezTo>
                <a:cubicBezTo>
                  <a:pt x="1562575" y="119127"/>
                  <a:pt x="1562575" y="119127"/>
                  <a:pt x="1565621" y="119127"/>
                </a:cubicBezTo>
                <a:cubicBezTo>
                  <a:pt x="1568667" y="119127"/>
                  <a:pt x="1568667" y="119127"/>
                  <a:pt x="1568667" y="119127"/>
                </a:cubicBezTo>
                <a:cubicBezTo>
                  <a:pt x="1547345" y="119127"/>
                  <a:pt x="1507746" y="125219"/>
                  <a:pt x="1492516" y="137403"/>
                </a:cubicBezTo>
                <a:cubicBezTo>
                  <a:pt x="1478808" y="137403"/>
                  <a:pt x="1461294" y="140449"/>
                  <a:pt x="1440733" y="144638"/>
                </a:cubicBezTo>
                <a:lnTo>
                  <a:pt x="1375768" y="157701"/>
                </a:lnTo>
                <a:lnTo>
                  <a:pt x="1379811" y="155679"/>
                </a:lnTo>
                <a:cubicBezTo>
                  <a:pt x="1376765" y="152633"/>
                  <a:pt x="1373719" y="152633"/>
                  <a:pt x="1370673" y="155679"/>
                </a:cubicBezTo>
                <a:cubicBezTo>
                  <a:pt x="1370673" y="155679"/>
                  <a:pt x="1367627" y="155679"/>
                  <a:pt x="1364581" y="155679"/>
                </a:cubicBezTo>
                <a:cubicBezTo>
                  <a:pt x="1364581" y="152633"/>
                  <a:pt x="1361535" y="152633"/>
                  <a:pt x="1355443" y="152633"/>
                </a:cubicBezTo>
                <a:cubicBezTo>
                  <a:pt x="1355443" y="155679"/>
                  <a:pt x="1355443" y="158725"/>
                  <a:pt x="1361535" y="158725"/>
                </a:cubicBezTo>
                <a:cubicBezTo>
                  <a:pt x="1361535" y="158725"/>
                  <a:pt x="1361535" y="158725"/>
                  <a:pt x="1358489" y="158725"/>
                </a:cubicBezTo>
                <a:cubicBezTo>
                  <a:pt x="1355443" y="158725"/>
                  <a:pt x="1352397" y="161772"/>
                  <a:pt x="1352397" y="161772"/>
                </a:cubicBezTo>
                <a:cubicBezTo>
                  <a:pt x="1355443" y="164818"/>
                  <a:pt x="1358489" y="164818"/>
                  <a:pt x="1361535" y="161772"/>
                </a:cubicBezTo>
                <a:cubicBezTo>
                  <a:pt x="1352397" y="170910"/>
                  <a:pt x="1343259" y="173956"/>
                  <a:pt x="1328028" y="180048"/>
                </a:cubicBezTo>
                <a:cubicBezTo>
                  <a:pt x="1331074" y="177002"/>
                  <a:pt x="1328028" y="177002"/>
                  <a:pt x="1324982" y="177002"/>
                </a:cubicBezTo>
                <a:cubicBezTo>
                  <a:pt x="1309752" y="180048"/>
                  <a:pt x="1294522" y="192232"/>
                  <a:pt x="1282337" y="195278"/>
                </a:cubicBezTo>
                <a:cubicBezTo>
                  <a:pt x="1282337" y="195278"/>
                  <a:pt x="1285383" y="192232"/>
                  <a:pt x="1285383" y="192232"/>
                </a:cubicBezTo>
                <a:cubicBezTo>
                  <a:pt x="1264061" y="198324"/>
                  <a:pt x="1245785" y="210508"/>
                  <a:pt x="1239692" y="207462"/>
                </a:cubicBezTo>
                <a:cubicBezTo>
                  <a:pt x="1239692" y="207462"/>
                  <a:pt x="1239692" y="210508"/>
                  <a:pt x="1236646" y="210508"/>
                </a:cubicBezTo>
                <a:cubicBezTo>
                  <a:pt x="1227508" y="219646"/>
                  <a:pt x="1242739" y="210508"/>
                  <a:pt x="1245785" y="210508"/>
                </a:cubicBezTo>
                <a:cubicBezTo>
                  <a:pt x="1227508" y="219646"/>
                  <a:pt x="1221416" y="216600"/>
                  <a:pt x="1212278" y="225738"/>
                </a:cubicBezTo>
                <a:cubicBezTo>
                  <a:pt x="1212278" y="219646"/>
                  <a:pt x="1218370" y="216600"/>
                  <a:pt x="1206186" y="219646"/>
                </a:cubicBezTo>
                <a:cubicBezTo>
                  <a:pt x="1203140" y="225738"/>
                  <a:pt x="1209232" y="225738"/>
                  <a:pt x="1203140" y="231831"/>
                </a:cubicBezTo>
                <a:cubicBezTo>
                  <a:pt x="1200094" y="231831"/>
                  <a:pt x="1200094" y="231831"/>
                  <a:pt x="1197048" y="231831"/>
                </a:cubicBezTo>
                <a:cubicBezTo>
                  <a:pt x="1194001" y="234877"/>
                  <a:pt x="1190955" y="234877"/>
                  <a:pt x="1190955" y="237923"/>
                </a:cubicBezTo>
                <a:cubicBezTo>
                  <a:pt x="1190955" y="237923"/>
                  <a:pt x="1194001" y="237923"/>
                  <a:pt x="1197048" y="237923"/>
                </a:cubicBezTo>
                <a:cubicBezTo>
                  <a:pt x="1197048" y="237923"/>
                  <a:pt x="1197048" y="237923"/>
                  <a:pt x="1200094" y="237923"/>
                </a:cubicBezTo>
                <a:cubicBezTo>
                  <a:pt x="1169633" y="250107"/>
                  <a:pt x="1163541" y="256199"/>
                  <a:pt x="1126988" y="274475"/>
                </a:cubicBezTo>
                <a:cubicBezTo>
                  <a:pt x="1114804" y="265337"/>
                  <a:pt x="1123942" y="277521"/>
                  <a:pt x="1102620" y="277521"/>
                </a:cubicBezTo>
                <a:cubicBezTo>
                  <a:pt x="1102620" y="274475"/>
                  <a:pt x="1102620" y="274475"/>
                  <a:pt x="1102620" y="274475"/>
                </a:cubicBezTo>
                <a:cubicBezTo>
                  <a:pt x="1105666" y="271429"/>
                  <a:pt x="1102620" y="271429"/>
                  <a:pt x="1099573" y="274475"/>
                </a:cubicBezTo>
                <a:cubicBezTo>
                  <a:pt x="1096527" y="274475"/>
                  <a:pt x="1093481" y="277521"/>
                  <a:pt x="1090435" y="277521"/>
                </a:cubicBezTo>
                <a:cubicBezTo>
                  <a:pt x="1090435" y="280567"/>
                  <a:pt x="1090435" y="280567"/>
                  <a:pt x="1090435" y="280567"/>
                </a:cubicBezTo>
                <a:cubicBezTo>
                  <a:pt x="1084343" y="283613"/>
                  <a:pt x="1084343" y="286659"/>
                  <a:pt x="1087389" y="289705"/>
                </a:cubicBezTo>
                <a:cubicBezTo>
                  <a:pt x="1081297" y="289705"/>
                  <a:pt x="1075205" y="295798"/>
                  <a:pt x="1072159" y="298844"/>
                </a:cubicBezTo>
                <a:cubicBezTo>
                  <a:pt x="1081297" y="292751"/>
                  <a:pt x="1087389" y="292751"/>
                  <a:pt x="1090435" y="289705"/>
                </a:cubicBezTo>
                <a:cubicBezTo>
                  <a:pt x="1090435" y="286659"/>
                  <a:pt x="1090435" y="286659"/>
                  <a:pt x="1093481" y="283613"/>
                </a:cubicBezTo>
                <a:cubicBezTo>
                  <a:pt x="1093481" y="283613"/>
                  <a:pt x="1093481" y="283613"/>
                  <a:pt x="1096527" y="283613"/>
                </a:cubicBezTo>
                <a:cubicBezTo>
                  <a:pt x="1099573" y="280567"/>
                  <a:pt x="1102620" y="280567"/>
                  <a:pt x="1102620" y="277521"/>
                </a:cubicBezTo>
                <a:cubicBezTo>
                  <a:pt x="1117850" y="283613"/>
                  <a:pt x="1133080" y="283613"/>
                  <a:pt x="1160495" y="265337"/>
                </a:cubicBezTo>
                <a:cubicBezTo>
                  <a:pt x="1160495" y="265337"/>
                  <a:pt x="1163541" y="265337"/>
                  <a:pt x="1166587" y="265337"/>
                </a:cubicBezTo>
                <a:cubicBezTo>
                  <a:pt x="1163541" y="268383"/>
                  <a:pt x="1163541" y="268383"/>
                  <a:pt x="1163541" y="268383"/>
                </a:cubicBezTo>
                <a:cubicBezTo>
                  <a:pt x="1163541" y="271429"/>
                  <a:pt x="1166587" y="271429"/>
                  <a:pt x="1169633" y="268383"/>
                </a:cubicBezTo>
                <a:cubicBezTo>
                  <a:pt x="1160495" y="275998"/>
                  <a:pt x="1152118" y="281329"/>
                  <a:pt x="1142599" y="285517"/>
                </a:cubicBezTo>
                <a:lnTo>
                  <a:pt x="1111758" y="294874"/>
                </a:lnTo>
                <a:lnTo>
                  <a:pt x="1111758" y="292751"/>
                </a:lnTo>
                <a:cubicBezTo>
                  <a:pt x="1111758" y="292751"/>
                  <a:pt x="1108712" y="295798"/>
                  <a:pt x="1108712" y="295798"/>
                </a:cubicBezTo>
                <a:cubicBezTo>
                  <a:pt x="1102620" y="295798"/>
                  <a:pt x="1102620" y="298844"/>
                  <a:pt x="1096527" y="298844"/>
                </a:cubicBezTo>
                <a:cubicBezTo>
                  <a:pt x="1093481" y="298844"/>
                  <a:pt x="1093481" y="298844"/>
                  <a:pt x="1093481" y="298844"/>
                </a:cubicBezTo>
                <a:cubicBezTo>
                  <a:pt x="1093481" y="298844"/>
                  <a:pt x="1093481" y="301890"/>
                  <a:pt x="1093481" y="301890"/>
                </a:cubicBezTo>
                <a:cubicBezTo>
                  <a:pt x="1090435" y="301890"/>
                  <a:pt x="1090435" y="301890"/>
                  <a:pt x="1090435" y="301890"/>
                </a:cubicBezTo>
                <a:cubicBezTo>
                  <a:pt x="1075205" y="307982"/>
                  <a:pt x="1056929" y="304936"/>
                  <a:pt x="1041698" y="317120"/>
                </a:cubicBezTo>
                <a:cubicBezTo>
                  <a:pt x="1047790" y="311028"/>
                  <a:pt x="1041698" y="314074"/>
                  <a:pt x="1035606" y="314074"/>
                </a:cubicBezTo>
                <a:cubicBezTo>
                  <a:pt x="1047790" y="304936"/>
                  <a:pt x="1053882" y="307982"/>
                  <a:pt x="1053882" y="301890"/>
                </a:cubicBezTo>
                <a:cubicBezTo>
                  <a:pt x="1032560" y="314074"/>
                  <a:pt x="1017330" y="320166"/>
                  <a:pt x="989915" y="332350"/>
                </a:cubicBezTo>
                <a:cubicBezTo>
                  <a:pt x="989915" y="329304"/>
                  <a:pt x="989915" y="329304"/>
                  <a:pt x="989915" y="329304"/>
                </a:cubicBezTo>
                <a:cubicBezTo>
                  <a:pt x="989915" y="329304"/>
                  <a:pt x="986869" y="329304"/>
                  <a:pt x="983823" y="332350"/>
                </a:cubicBezTo>
                <a:cubicBezTo>
                  <a:pt x="980777" y="332350"/>
                  <a:pt x="977731" y="335396"/>
                  <a:pt x="977731" y="338442"/>
                </a:cubicBezTo>
                <a:cubicBezTo>
                  <a:pt x="974685" y="338442"/>
                  <a:pt x="968593" y="344534"/>
                  <a:pt x="962501" y="350626"/>
                </a:cubicBezTo>
                <a:cubicBezTo>
                  <a:pt x="959454" y="350626"/>
                  <a:pt x="965547" y="344534"/>
                  <a:pt x="959454" y="347580"/>
                </a:cubicBezTo>
                <a:cubicBezTo>
                  <a:pt x="959454" y="350626"/>
                  <a:pt x="953362" y="353672"/>
                  <a:pt x="953362" y="353672"/>
                </a:cubicBezTo>
                <a:cubicBezTo>
                  <a:pt x="953362" y="353672"/>
                  <a:pt x="950316" y="353672"/>
                  <a:pt x="947270" y="356718"/>
                </a:cubicBezTo>
                <a:cubicBezTo>
                  <a:pt x="947270" y="356718"/>
                  <a:pt x="947270" y="356718"/>
                  <a:pt x="944224" y="356718"/>
                </a:cubicBezTo>
                <a:lnTo>
                  <a:pt x="946835" y="359329"/>
                </a:lnTo>
                <a:lnTo>
                  <a:pt x="939655" y="364714"/>
                </a:lnTo>
                <a:cubicBezTo>
                  <a:pt x="938132" y="365857"/>
                  <a:pt x="938132" y="365857"/>
                  <a:pt x="938132" y="365857"/>
                </a:cubicBezTo>
                <a:cubicBezTo>
                  <a:pt x="941178" y="362811"/>
                  <a:pt x="941178" y="359764"/>
                  <a:pt x="938132" y="362811"/>
                </a:cubicBezTo>
                <a:cubicBezTo>
                  <a:pt x="910717" y="384133"/>
                  <a:pt x="883303" y="411547"/>
                  <a:pt x="855888" y="438962"/>
                </a:cubicBezTo>
                <a:cubicBezTo>
                  <a:pt x="828474" y="469422"/>
                  <a:pt x="804105" y="496837"/>
                  <a:pt x="779737" y="521205"/>
                </a:cubicBezTo>
                <a:cubicBezTo>
                  <a:pt x="773645" y="521205"/>
                  <a:pt x="773645" y="521205"/>
                  <a:pt x="773645" y="515113"/>
                </a:cubicBezTo>
                <a:cubicBezTo>
                  <a:pt x="752322" y="536435"/>
                  <a:pt x="740138" y="557757"/>
                  <a:pt x="727954" y="576034"/>
                </a:cubicBezTo>
                <a:cubicBezTo>
                  <a:pt x="712723" y="594310"/>
                  <a:pt x="700539" y="615632"/>
                  <a:pt x="679216" y="640001"/>
                </a:cubicBezTo>
                <a:cubicBezTo>
                  <a:pt x="682262" y="636955"/>
                  <a:pt x="682262" y="633909"/>
                  <a:pt x="679216" y="633909"/>
                </a:cubicBezTo>
                <a:cubicBezTo>
                  <a:pt x="679216" y="633909"/>
                  <a:pt x="676170" y="636955"/>
                  <a:pt x="673124" y="636955"/>
                </a:cubicBezTo>
                <a:cubicBezTo>
                  <a:pt x="673124" y="636955"/>
                  <a:pt x="673124" y="640001"/>
                  <a:pt x="673124" y="640001"/>
                </a:cubicBezTo>
                <a:cubicBezTo>
                  <a:pt x="670078" y="636955"/>
                  <a:pt x="670078" y="636955"/>
                  <a:pt x="670078" y="636955"/>
                </a:cubicBezTo>
                <a:cubicBezTo>
                  <a:pt x="667032" y="643047"/>
                  <a:pt x="657894" y="649139"/>
                  <a:pt x="660940" y="652185"/>
                </a:cubicBezTo>
                <a:cubicBezTo>
                  <a:pt x="657894" y="652185"/>
                  <a:pt x="654848" y="655231"/>
                  <a:pt x="654848" y="655231"/>
                </a:cubicBezTo>
                <a:cubicBezTo>
                  <a:pt x="651802" y="658277"/>
                  <a:pt x="651802" y="661323"/>
                  <a:pt x="654848" y="658277"/>
                </a:cubicBezTo>
                <a:cubicBezTo>
                  <a:pt x="657894" y="658277"/>
                  <a:pt x="657894" y="658277"/>
                  <a:pt x="657894" y="658277"/>
                </a:cubicBezTo>
                <a:cubicBezTo>
                  <a:pt x="642664" y="673507"/>
                  <a:pt x="642664" y="682645"/>
                  <a:pt x="630479" y="694829"/>
                </a:cubicBezTo>
                <a:cubicBezTo>
                  <a:pt x="636572" y="697876"/>
                  <a:pt x="624387" y="700922"/>
                  <a:pt x="627433" y="703968"/>
                </a:cubicBezTo>
                <a:cubicBezTo>
                  <a:pt x="633525" y="697876"/>
                  <a:pt x="633525" y="703968"/>
                  <a:pt x="639618" y="697876"/>
                </a:cubicBezTo>
                <a:cubicBezTo>
                  <a:pt x="642664" y="691783"/>
                  <a:pt x="633525" y="700922"/>
                  <a:pt x="639618" y="691783"/>
                </a:cubicBezTo>
                <a:cubicBezTo>
                  <a:pt x="644187" y="688737"/>
                  <a:pt x="647233" y="684930"/>
                  <a:pt x="649898" y="681884"/>
                </a:cubicBezTo>
                <a:lnTo>
                  <a:pt x="652411" y="680208"/>
                </a:lnTo>
                <a:lnTo>
                  <a:pt x="651802" y="682645"/>
                </a:lnTo>
                <a:cubicBezTo>
                  <a:pt x="667032" y="670461"/>
                  <a:pt x="682262" y="655231"/>
                  <a:pt x="700539" y="636955"/>
                </a:cubicBezTo>
                <a:cubicBezTo>
                  <a:pt x="718815" y="618678"/>
                  <a:pt x="734046" y="597356"/>
                  <a:pt x="752322" y="582126"/>
                </a:cubicBezTo>
                <a:cubicBezTo>
                  <a:pt x="752322" y="585172"/>
                  <a:pt x="755368" y="585172"/>
                  <a:pt x="755368" y="582126"/>
                </a:cubicBezTo>
                <a:cubicBezTo>
                  <a:pt x="773645" y="566896"/>
                  <a:pt x="788875" y="554711"/>
                  <a:pt x="810197" y="539481"/>
                </a:cubicBezTo>
                <a:cubicBezTo>
                  <a:pt x="807151" y="533389"/>
                  <a:pt x="822382" y="530343"/>
                  <a:pt x="828474" y="524251"/>
                </a:cubicBezTo>
                <a:cubicBezTo>
                  <a:pt x="834566" y="521205"/>
                  <a:pt x="831520" y="518159"/>
                  <a:pt x="837612" y="515113"/>
                </a:cubicBezTo>
                <a:cubicBezTo>
                  <a:pt x="837612" y="515113"/>
                  <a:pt x="846750" y="512067"/>
                  <a:pt x="855888" y="505975"/>
                </a:cubicBezTo>
                <a:cubicBezTo>
                  <a:pt x="861980" y="499883"/>
                  <a:pt x="874165" y="487698"/>
                  <a:pt x="886349" y="478560"/>
                </a:cubicBezTo>
                <a:cubicBezTo>
                  <a:pt x="898533" y="469422"/>
                  <a:pt x="901579" y="466376"/>
                  <a:pt x="916810" y="454192"/>
                </a:cubicBezTo>
                <a:cubicBezTo>
                  <a:pt x="950316" y="432870"/>
                  <a:pt x="992961" y="411547"/>
                  <a:pt x="1008191" y="396317"/>
                </a:cubicBezTo>
                <a:cubicBezTo>
                  <a:pt x="1017330" y="399363"/>
                  <a:pt x="1029514" y="384133"/>
                  <a:pt x="1035606" y="378041"/>
                </a:cubicBezTo>
                <a:cubicBezTo>
                  <a:pt x="1032560" y="381087"/>
                  <a:pt x="1035606" y="381087"/>
                  <a:pt x="1038652" y="381087"/>
                </a:cubicBezTo>
                <a:cubicBezTo>
                  <a:pt x="1063021" y="362811"/>
                  <a:pt x="1096527" y="356718"/>
                  <a:pt x="1133080" y="332350"/>
                </a:cubicBezTo>
                <a:cubicBezTo>
                  <a:pt x="1148311" y="323212"/>
                  <a:pt x="1136126" y="329304"/>
                  <a:pt x="1157449" y="323212"/>
                </a:cubicBezTo>
                <a:cubicBezTo>
                  <a:pt x="1169633" y="317120"/>
                  <a:pt x="1181817" y="311028"/>
                  <a:pt x="1194001" y="304936"/>
                </a:cubicBezTo>
                <a:cubicBezTo>
                  <a:pt x="1236646" y="286659"/>
                  <a:pt x="1285383" y="271429"/>
                  <a:pt x="1324982" y="259245"/>
                </a:cubicBezTo>
                <a:cubicBezTo>
                  <a:pt x="1340213" y="253153"/>
                  <a:pt x="1355443" y="250107"/>
                  <a:pt x="1367627" y="240969"/>
                </a:cubicBezTo>
                <a:cubicBezTo>
                  <a:pt x="1364581" y="244015"/>
                  <a:pt x="1370673" y="247061"/>
                  <a:pt x="1391996" y="240969"/>
                </a:cubicBezTo>
                <a:cubicBezTo>
                  <a:pt x="1373719" y="247061"/>
                  <a:pt x="1349351" y="253153"/>
                  <a:pt x="1331074" y="262291"/>
                </a:cubicBezTo>
                <a:cubicBezTo>
                  <a:pt x="1306706" y="268383"/>
                  <a:pt x="1276245" y="277521"/>
                  <a:pt x="1264061" y="286659"/>
                </a:cubicBezTo>
                <a:cubicBezTo>
                  <a:pt x="1251877" y="289705"/>
                  <a:pt x="1257969" y="295798"/>
                  <a:pt x="1236646" y="298844"/>
                </a:cubicBezTo>
                <a:cubicBezTo>
                  <a:pt x="1236646" y="295798"/>
                  <a:pt x="1233600" y="295798"/>
                  <a:pt x="1227508" y="295798"/>
                </a:cubicBezTo>
                <a:cubicBezTo>
                  <a:pt x="1224462" y="301890"/>
                  <a:pt x="1224462" y="304936"/>
                  <a:pt x="1218370" y="307982"/>
                </a:cubicBezTo>
                <a:cubicBezTo>
                  <a:pt x="1212278" y="307982"/>
                  <a:pt x="1203140" y="311028"/>
                  <a:pt x="1190955" y="314074"/>
                </a:cubicBezTo>
                <a:cubicBezTo>
                  <a:pt x="1163541" y="329304"/>
                  <a:pt x="1130034" y="341488"/>
                  <a:pt x="1111758" y="350626"/>
                </a:cubicBezTo>
                <a:cubicBezTo>
                  <a:pt x="1102620" y="353672"/>
                  <a:pt x="1105666" y="359764"/>
                  <a:pt x="1096527" y="362811"/>
                </a:cubicBezTo>
                <a:cubicBezTo>
                  <a:pt x="1075205" y="368903"/>
                  <a:pt x="1044744" y="387179"/>
                  <a:pt x="1017330" y="405455"/>
                </a:cubicBezTo>
                <a:cubicBezTo>
                  <a:pt x="986869" y="423731"/>
                  <a:pt x="962501" y="445054"/>
                  <a:pt x="944224" y="451146"/>
                </a:cubicBezTo>
                <a:cubicBezTo>
                  <a:pt x="947270" y="451146"/>
                  <a:pt x="941178" y="454192"/>
                  <a:pt x="938132" y="457238"/>
                </a:cubicBezTo>
                <a:cubicBezTo>
                  <a:pt x="938132" y="457238"/>
                  <a:pt x="941178" y="454192"/>
                  <a:pt x="935086" y="454192"/>
                </a:cubicBezTo>
                <a:cubicBezTo>
                  <a:pt x="932040" y="460284"/>
                  <a:pt x="895487" y="481606"/>
                  <a:pt x="904625" y="481606"/>
                </a:cubicBezTo>
                <a:cubicBezTo>
                  <a:pt x="889395" y="493790"/>
                  <a:pt x="883303" y="490744"/>
                  <a:pt x="883303" y="490744"/>
                </a:cubicBezTo>
                <a:cubicBezTo>
                  <a:pt x="871119" y="499883"/>
                  <a:pt x="883303" y="493790"/>
                  <a:pt x="886349" y="496837"/>
                </a:cubicBezTo>
                <a:cubicBezTo>
                  <a:pt x="874165" y="505975"/>
                  <a:pt x="874165" y="505975"/>
                  <a:pt x="874165" y="505975"/>
                </a:cubicBezTo>
                <a:cubicBezTo>
                  <a:pt x="877211" y="499883"/>
                  <a:pt x="868073" y="505975"/>
                  <a:pt x="861980" y="505975"/>
                </a:cubicBezTo>
                <a:cubicBezTo>
                  <a:pt x="852842" y="524251"/>
                  <a:pt x="819335" y="536435"/>
                  <a:pt x="801059" y="560803"/>
                </a:cubicBezTo>
                <a:cubicBezTo>
                  <a:pt x="798013" y="560803"/>
                  <a:pt x="798013" y="563850"/>
                  <a:pt x="794967" y="563850"/>
                </a:cubicBezTo>
                <a:cubicBezTo>
                  <a:pt x="794967" y="563850"/>
                  <a:pt x="791921" y="566896"/>
                  <a:pt x="791921" y="566896"/>
                </a:cubicBezTo>
                <a:cubicBezTo>
                  <a:pt x="785829" y="569942"/>
                  <a:pt x="779737" y="579080"/>
                  <a:pt x="788875" y="572988"/>
                </a:cubicBezTo>
                <a:cubicBezTo>
                  <a:pt x="788875" y="572988"/>
                  <a:pt x="788875" y="572988"/>
                  <a:pt x="791921" y="569942"/>
                </a:cubicBezTo>
                <a:lnTo>
                  <a:pt x="794246" y="569942"/>
                </a:lnTo>
                <a:lnTo>
                  <a:pt x="762222" y="595833"/>
                </a:lnTo>
                <a:cubicBezTo>
                  <a:pt x="751561" y="604210"/>
                  <a:pt x="741661" y="612586"/>
                  <a:pt x="731000" y="624770"/>
                </a:cubicBezTo>
                <a:cubicBezTo>
                  <a:pt x="727954" y="624770"/>
                  <a:pt x="721861" y="624770"/>
                  <a:pt x="718815" y="624770"/>
                </a:cubicBezTo>
                <a:cubicBezTo>
                  <a:pt x="688355" y="655231"/>
                  <a:pt x="654848" y="688737"/>
                  <a:pt x="621341" y="725290"/>
                </a:cubicBezTo>
                <a:cubicBezTo>
                  <a:pt x="603065" y="743566"/>
                  <a:pt x="587834" y="761842"/>
                  <a:pt x="569558" y="780119"/>
                </a:cubicBezTo>
                <a:cubicBezTo>
                  <a:pt x="569558" y="780119"/>
                  <a:pt x="569558" y="780119"/>
                  <a:pt x="566512" y="780119"/>
                </a:cubicBezTo>
                <a:cubicBezTo>
                  <a:pt x="572604" y="770981"/>
                  <a:pt x="569558" y="770981"/>
                  <a:pt x="575650" y="764888"/>
                </a:cubicBezTo>
                <a:cubicBezTo>
                  <a:pt x="575650" y="764888"/>
                  <a:pt x="575650" y="761842"/>
                  <a:pt x="575650" y="761842"/>
                </a:cubicBezTo>
                <a:cubicBezTo>
                  <a:pt x="578696" y="761842"/>
                  <a:pt x="584788" y="752704"/>
                  <a:pt x="587834" y="749658"/>
                </a:cubicBezTo>
                <a:cubicBezTo>
                  <a:pt x="587834" y="749658"/>
                  <a:pt x="587834" y="746612"/>
                  <a:pt x="590881" y="746612"/>
                </a:cubicBezTo>
                <a:cubicBezTo>
                  <a:pt x="590881" y="743566"/>
                  <a:pt x="590881" y="743566"/>
                  <a:pt x="590881" y="743566"/>
                </a:cubicBezTo>
                <a:cubicBezTo>
                  <a:pt x="592404" y="738997"/>
                  <a:pt x="596973" y="731382"/>
                  <a:pt x="600780" y="725671"/>
                </a:cubicBezTo>
                <a:lnTo>
                  <a:pt x="603651" y="721658"/>
                </a:lnTo>
                <a:lnTo>
                  <a:pt x="606111" y="719198"/>
                </a:lnTo>
                <a:cubicBezTo>
                  <a:pt x="606872" y="717675"/>
                  <a:pt x="606492" y="717865"/>
                  <a:pt x="605445" y="719150"/>
                </a:cubicBezTo>
                <a:lnTo>
                  <a:pt x="603651" y="721658"/>
                </a:lnTo>
                <a:lnTo>
                  <a:pt x="603065" y="722244"/>
                </a:lnTo>
                <a:cubicBezTo>
                  <a:pt x="603065" y="719198"/>
                  <a:pt x="603065" y="719198"/>
                  <a:pt x="603065" y="716152"/>
                </a:cubicBezTo>
                <a:cubicBezTo>
                  <a:pt x="603065" y="716152"/>
                  <a:pt x="600019" y="716152"/>
                  <a:pt x="596973" y="719198"/>
                </a:cubicBezTo>
                <a:cubicBezTo>
                  <a:pt x="596973" y="719198"/>
                  <a:pt x="596973" y="722244"/>
                  <a:pt x="596973" y="722244"/>
                </a:cubicBezTo>
                <a:cubicBezTo>
                  <a:pt x="593927" y="719198"/>
                  <a:pt x="593927" y="719198"/>
                  <a:pt x="593927" y="719198"/>
                </a:cubicBezTo>
                <a:cubicBezTo>
                  <a:pt x="596973" y="719198"/>
                  <a:pt x="596973" y="719198"/>
                  <a:pt x="596973" y="716152"/>
                </a:cubicBezTo>
                <a:cubicBezTo>
                  <a:pt x="596973" y="716152"/>
                  <a:pt x="600019" y="716152"/>
                  <a:pt x="600019" y="713106"/>
                </a:cubicBezTo>
                <a:cubicBezTo>
                  <a:pt x="600019" y="713106"/>
                  <a:pt x="600019" y="713106"/>
                  <a:pt x="600019" y="710060"/>
                </a:cubicBezTo>
                <a:cubicBezTo>
                  <a:pt x="603065" y="710060"/>
                  <a:pt x="603065" y="710060"/>
                  <a:pt x="603065" y="710060"/>
                </a:cubicBezTo>
                <a:cubicBezTo>
                  <a:pt x="609157" y="700922"/>
                  <a:pt x="612203" y="697876"/>
                  <a:pt x="615249" y="691783"/>
                </a:cubicBezTo>
                <a:cubicBezTo>
                  <a:pt x="612203" y="691783"/>
                  <a:pt x="612203" y="691783"/>
                  <a:pt x="612203" y="691783"/>
                </a:cubicBezTo>
                <a:cubicBezTo>
                  <a:pt x="615249" y="691783"/>
                  <a:pt x="615249" y="691783"/>
                  <a:pt x="615249" y="688737"/>
                </a:cubicBezTo>
                <a:cubicBezTo>
                  <a:pt x="612203" y="688737"/>
                  <a:pt x="612203" y="691783"/>
                  <a:pt x="609157" y="691783"/>
                </a:cubicBezTo>
                <a:cubicBezTo>
                  <a:pt x="612203" y="688737"/>
                  <a:pt x="609157" y="691783"/>
                  <a:pt x="606111" y="691783"/>
                </a:cubicBezTo>
                <a:cubicBezTo>
                  <a:pt x="624387" y="673507"/>
                  <a:pt x="633525" y="658277"/>
                  <a:pt x="642664" y="643047"/>
                </a:cubicBezTo>
                <a:cubicBezTo>
                  <a:pt x="654848" y="630863"/>
                  <a:pt x="667032" y="615632"/>
                  <a:pt x="685309" y="597356"/>
                </a:cubicBezTo>
                <a:cubicBezTo>
                  <a:pt x="679216" y="597356"/>
                  <a:pt x="679216" y="597356"/>
                  <a:pt x="685309" y="591264"/>
                </a:cubicBezTo>
                <a:cubicBezTo>
                  <a:pt x="685309" y="594310"/>
                  <a:pt x="685309" y="594310"/>
                  <a:pt x="685309" y="594310"/>
                </a:cubicBezTo>
                <a:cubicBezTo>
                  <a:pt x="685309" y="594310"/>
                  <a:pt x="685309" y="594310"/>
                  <a:pt x="688355" y="594310"/>
                </a:cubicBezTo>
                <a:cubicBezTo>
                  <a:pt x="688355" y="591264"/>
                  <a:pt x="688355" y="591264"/>
                  <a:pt x="688355" y="591264"/>
                </a:cubicBezTo>
                <a:cubicBezTo>
                  <a:pt x="691401" y="588218"/>
                  <a:pt x="691401" y="588218"/>
                  <a:pt x="691401" y="588218"/>
                </a:cubicBezTo>
                <a:cubicBezTo>
                  <a:pt x="700539" y="582126"/>
                  <a:pt x="700539" y="582126"/>
                  <a:pt x="700539" y="582126"/>
                </a:cubicBezTo>
                <a:cubicBezTo>
                  <a:pt x="697493" y="579080"/>
                  <a:pt x="700539" y="576034"/>
                  <a:pt x="700539" y="572988"/>
                </a:cubicBezTo>
                <a:cubicBezTo>
                  <a:pt x="691401" y="579080"/>
                  <a:pt x="697493" y="582126"/>
                  <a:pt x="691401" y="585172"/>
                </a:cubicBezTo>
                <a:cubicBezTo>
                  <a:pt x="691401" y="585172"/>
                  <a:pt x="691401" y="585172"/>
                  <a:pt x="688355" y="585172"/>
                </a:cubicBezTo>
                <a:cubicBezTo>
                  <a:pt x="688355" y="585172"/>
                  <a:pt x="688355" y="585172"/>
                  <a:pt x="691401" y="582126"/>
                </a:cubicBezTo>
                <a:cubicBezTo>
                  <a:pt x="691401" y="582126"/>
                  <a:pt x="688355" y="582126"/>
                  <a:pt x="688355" y="582126"/>
                </a:cubicBezTo>
                <a:cubicBezTo>
                  <a:pt x="688355" y="582126"/>
                  <a:pt x="685309" y="585172"/>
                  <a:pt x="685309" y="585172"/>
                </a:cubicBezTo>
                <a:cubicBezTo>
                  <a:pt x="685309" y="585172"/>
                  <a:pt x="685309" y="585172"/>
                  <a:pt x="685309" y="588218"/>
                </a:cubicBezTo>
                <a:cubicBezTo>
                  <a:pt x="679216" y="594310"/>
                  <a:pt x="679216" y="603448"/>
                  <a:pt x="673124" y="597356"/>
                </a:cubicBezTo>
                <a:cubicBezTo>
                  <a:pt x="670078" y="600402"/>
                  <a:pt x="676170" y="603448"/>
                  <a:pt x="676170" y="603448"/>
                </a:cubicBezTo>
                <a:cubicBezTo>
                  <a:pt x="673124" y="606494"/>
                  <a:pt x="670078" y="603448"/>
                  <a:pt x="670078" y="603448"/>
                </a:cubicBezTo>
                <a:cubicBezTo>
                  <a:pt x="663986" y="609540"/>
                  <a:pt x="657894" y="621724"/>
                  <a:pt x="657894" y="621724"/>
                </a:cubicBezTo>
                <a:cubicBezTo>
                  <a:pt x="648756" y="633909"/>
                  <a:pt x="630479" y="649139"/>
                  <a:pt x="624387" y="658277"/>
                </a:cubicBezTo>
                <a:cubicBezTo>
                  <a:pt x="624387" y="658277"/>
                  <a:pt x="627433" y="655231"/>
                  <a:pt x="630479" y="655231"/>
                </a:cubicBezTo>
                <a:cubicBezTo>
                  <a:pt x="627433" y="658277"/>
                  <a:pt x="624387" y="661323"/>
                  <a:pt x="624387" y="661323"/>
                </a:cubicBezTo>
                <a:cubicBezTo>
                  <a:pt x="621341" y="661323"/>
                  <a:pt x="624387" y="667415"/>
                  <a:pt x="624387" y="667415"/>
                </a:cubicBezTo>
                <a:cubicBezTo>
                  <a:pt x="618295" y="670461"/>
                  <a:pt x="621341" y="664369"/>
                  <a:pt x="618295" y="667415"/>
                </a:cubicBezTo>
                <a:cubicBezTo>
                  <a:pt x="612203" y="670461"/>
                  <a:pt x="618295" y="676553"/>
                  <a:pt x="612203" y="673507"/>
                </a:cubicBezTo>
                <a:cubicBezTo>
                  <a:pt x="609157" y="682645"/>
                  <a:pt x="593927" y="707014"/>
                  <a:pt x="584788" y="710060"/>
                </a:cubicBezTo>
                <a:cubicBezTo>
                  <a:pt x="587834" y="710060"/>
                  <a:pt x="587834" y="710060"/>
                  <a:pt x="590881" y="710060"/>
                </a:cubicBezTo>
                <a:cubicBezTo>
                  <a:pt x="572604" y="731382"/>
                  <a:pt x="551282" y="761842"/>
                  <a:pt x="545190" y="770981"/>
                </a:cubicBezTo>
                <a:cubicBezTo>
                  <a:pt x="542144" y="780119"/>
                  <a:pt x="514729" y="807533"/>
                  <a:pt x="511683" y="825809"/>
                </a:cubicBezTo>
                <a:cubicBezTo>
                  <a:pt x="505591" y="828855"/>
                  <a:pt x="508637" y="822763"/>
                  <a:pt x="508637" y="822763"/>
                </a:cubicBezTo>
                <a:cubicBezTo>
                  <a:pt x="507114" y="827332"/>
                  <a:pt x="502545" y="834186"/>
                  <a:pt x="497595" y="840659"/>
                </a:cubicBezTo>
                <a:lnTo>
                  <a:pt x="484376" y="856144"/>
                </a:lnTo>
                <a:lnTo>
                  <a:pt x="487314" y="850178"/>
                </a:lnTo>
                <a:cubicBezTo>
                  <a:pt x="487314" y="850178"/>
                  <a:pt x="484268" y="856270"/>
                  <a:pt x="484268" y="856270"/>
                </a:cubicBezTo>
                <a:lnTo>
                  <a:pt x="484376" y="856144"/>
                </a:lnTo>
                <a:lnTo>
                  <a:pt x="482602" y="859744"/>
                </a:lnTo>
                <a:cubicBezTo>
                  <a:pt x="479890" y="865598"/>
                  <a:pt x="482745" y="861600"/>
                  <a:pt x="487314" y="859316"/>
                </a:cubicBezTo>
                <a:cubicBezTo>
                  <a:pt x="472084" y="880638"/>
                  <a:pt x="472084" y="883684"/>
                  <a:pt x="459900" y="895868"/>
                </a:cubicBezTo>
                <a:cubicBezTo>
                  <a:pt x="456854" y="895868"/>
                  <a:pt x="456854" y="895868"/>
                  <a:pt x="456854" y="895868"/>
                </a:cubicBezTo>
                <a:cubicBezTo>
                  <a:pt x="456854" y="898914"/>
                  <a:pt x="456854" y="898914"/>
                  <a:pt x="453808" y="898914"/>
                </a:cubicBezTo>
                <a:cubicBezTo>
                  <a:pt x="453808" y="898914"/>
                  <a:pt x="453808" y="898914"/>
                  <a:pt x="453808" y="901961"/>
                </a:cubicBezTo>
                <a:cubicBezTo>
                  <a:pt x="453808" y="901961"/>
                  <a:pt x="456854" y="901961"/>
                  <a:pt x="456854" y="901961"/>
                </a:cubicBezTo>
                <a:cubicBezTo>
                  <a:pt x="456854" y="901961"/>
                  <a:pt x="453808" y="905007"/>
                  <a:pt x="453808" y="908053"/>
                </a:cubicBezTo>
                <a:cubicBezTo>
                  <a:pt x="453808" y="908053"/>
                  <a:pt x="453808" y="908053"/>
                  <a:pt x="453808" y="905007"/>
                </a:cubicBezTo>
                <a:cubicBezTo>
                  <a:pt x="453808" y="905007"/>
                  <a:pt x="453808" y="905007"/>
                  <a:pt x="450762" y="905007"/>
                </a:cubicBezTo>
                <a:cubicBezTo>
                  <a:pt x="450762" y="908053"/>
                  <a:pt x="447715" y="908053"/>
                  <a:pt x="447715" y="911099"/>
                </a:cubicBezTo>
                <a:cubicBezTo>
                  <a:pt x="447715" y="914145"/>
                  <a:pt x="447715" y="914145"/>
                  <a:pt x="447715" y="914145"/>
                </a:cubicBezTo>
                <a:cubicBezTo>
                  <a:pt x="441623" y="914145"/>
                  <a:pt x="435531" y="929375"/>
                  <a:pt x="444669" y="920237"/>
                </a:cubicBezTo>
                <a:cubicBezTo>
                  <a:pt x="441623" y="917191"/>
                  <a:pt x="444669" y="917191"/>
                  <a:pt x="447715" y="917191"/>
                </a:cubicBezTo>
                <a:cubicBezTo>
                  <a:pt x="447715" y="920237"/>
                  <a:pt x="444669" y="920237"/>
                  <a:pt x="444669" y="923283"/>
                </a:cubicBezTo>
                <a:cubicBezTo>
                  <a:pt x="441623" y="923283"/>
                  <a:pt x="441623" y="926329"/>
                  <a:pt x="441623" y="926329"/>
                </a:cubicBezTo>
                <a:cubicBezTo>
                  <a:pt x="438577" y="929375"/>
                  <a:pt x="429439" y="941559"/>
                  <a:pt x="429439" y="941559"/>
                </a:cubicBezTo>
                <a:cubicBezTo>
                  <a:pt x="432485" y="938513"/>
                  <a:pt x="432485" y="938513"/>
                  <a:pt x="435531" y="941559"/>
                </a:cubicBezTo>
                <a:cubicBezTo>
                  <a:pt x="438577" y="935467"/>
                  <a:pt x="441623" y="929375"/>
                  <a:pt x="444669" y="926329"/>
                </a:cubicBezTo>
                <a:cubicBezTo>
                  <a:pt x="444669" y="926329"/>
                  <a:pt x="447715" y="923283"/>
                  <a:pt x="447715" y="923283"/>
                </a:cubicBezTo>
                <a:cubicBezTo>
                  <a:pt x="447715" y="926329"/>
                  <a:pt x="447715" y="926329"/>
                  <a:pt x="447715" y="929375"/>
                </a:cubicBezTo>
                <a:cubicBezTo>
                  <a:pt x="438577" y="935467"/>
                  <a:pt x="426393" y="965927"/>
                  <a:pt x="411163" y="981158"/>
                </a:cubicBezTo>
                <a:cubicBezTo>
                  <a:pt x="414209" y="984204"/>
                  <a:pt x="398978" y="1008572"/>
                  <a:pt x="383748" y="1026848"/>
                </a:cubicBezTo>
                <a:cubicBezTo>
                  <a:pt x="380702" y="1026848"/>
                  <a:pt x="380702" y="1026848"/>
                  <a:pt x="380702" y="1026848"/>
                </a:cubicBezTo>
                <a:cubicBezTo>
                  <a:pt x="380702" y="1029894"/>
                  <a:pt x="377656" y="1029894"/>
                  <a:pt x="377656" y="1032940"/>
                </a:cubicBezTo>
                <a:cubicBezTo>
                  <a:pt x="377656" y="1035987"/>
                  <a:pt x="377656" y="1035987"/>
                  <a:pt x="380702" y="1035987"/>
                </a:cubicBezTo>
                <a:cubicBezTo>
                  <a:pt x="377656" y="1039033"/>
                  <a:pt x="368518" y="1048171"/>
                  <a:pt x="371564" y="1051217"/>
                </a:cubicBezTo>
                <a:cubicBezTo>
                  <a:pt x="368518" y="1051217"/>
                  <a:pt x="368518" y="1051217"/>
                  <a:pt x="368518" y="1051217"/>
                </a:cubicBezTo>
                <a:cubicBezTo>
                  <a:pt x="368518" y="1051217"/>
                  <a:pt x="368518" y="1054263"/>
                  <a:pt x="365472" y="1054263"/>
                </a:cubicBezTo>
                <a:cubicBezTo>
                  <a:pt x="365472" y="1057309"/>
                  <a:pt x="365472" y="1060355"/>
                  <a:pt x="365472" y="1060355"/>
                </a:cubicBezTo>
                <a:cubicBezTo>
                  <a:pt x="362426" y="1063401"/>
                  <a:pt x="361664" y="1067970"/>
                  <a:pt x="360903" y="1071778"/>
                </a:cubicBezTo>
                <a:lnTo>
                  <a:pt x="359989" y="1073148"/>
                </a:lnTo>
                <a:lnTo>
                  <a:pt x="360522" y="1071016"/>
                </a:lnTo>
                <a:cubicBezTo>
                  <a:pt x="360903" y="1069493"/>
                  <a:pt x="360903" y="1067970"/>
                  <a:pt x="359380" y="1066447"/>
                </a:cubicBezTo>
                <a:cubicBezTo>
                  <a:pt x="359380" y="1066447"/>
                  <a:pt x="356334" y="1069493"/>
                  <a:pt x="353287" y="1072539"/>
                </a:cubicBezTo>
                <a:cubicBezTo>
                  <a:pt x="353287" y="1075585"/>
                  <a:pt x="353287" y="1075585"/>
                  <a:pt x="353287" y="1075585"/>
                </a:cubicBezTo>
                <a:cubicBezTo>
                  <a:pt x="347195" y="1075585"/>
                  <a:pt x="350241" y="1066447"/>
                  <a:pt x="356334" y="1063401"/>
                </a:cubicBezTo>
                <a:cubicBezTo>
                  <a:pt x="350241" y="1066447"/>
                  <a:pt x="356334" y="1051217"/>
                  <a:pt x="350241" y="1060355"/>
                </a:cubicBezTo>
                <a:cubicBezTo>
                  <a:pt x="356334" y="1066447"/>
                  <a:pt x="338057" y="1066447"/>
                  <a:pt x="338057" y="1078631"/>
                </a:cubicBezTo>
                <a:cubicBezTo>
                  <a:pt x="338057" y="1081677"/>
                  <a:pt x="338057" y="1081677"/>
                  <a:pt x="338057" y="1081677"/>
                </a:cubicBezTo>
                <a:cubicBezTo>
                  <a:pt x="338057" y="1081677"/>
                  <a:pt x="338057" y="1081677"/>
                  <a:pt x="335011" y="1081677"/>
                </a:cubicBezTo>
                <a:cubicBezTo>
                  <a:pt x="335011" y="1081677"/>
                  <a:pt x="335011" y="1084723"/>
                  <a:pt x="335011" y="1084723"/>
                </a:cubicBezTo>
                <a:cubicBezTo>
                  <a:pt x="335011" y="1087769"/>
                  <a:pt x="335011" y="1087769"/>
                  <a:pt x="335011" y="1087769"/>
                </a:cubicBezTo>
                <a:cubicBezTo>
                  <a:pt x="335011" y="1084723"/>
                  <a:pt x="338057" y="1084723"/>
                  <a:pt x="338057" y="1084723"/>
                </a:cubicBezTo>
                <a:cubicBezTo>
                  <a:pt x="338057" y="1087769"/>
                  <a:pt x="335011" y="1093861"/>
                  <a:pt x="335011" y="1096907"/>
                </a:cubicBezTo>
                <a:cubicBezTo>
                  <a:pt x="338057" y="1090815"/>
                  <a:pt x="338057" y="1096907"/>
                  <a:pt x="338057" y="1096907"/>
                </a:cubicBezTo>
                <a:cubicBezTo>
                  <a:pt x="341103" y="1093861"/>
                  <a:pt x="344149" y="1087769"/>
                  <a:pt x="347195" y="1084723"/>
                </a:cubicBezTo>
                <a:cubicBezTo>
                  <a:pt x="347195" y="1084723"/>
                  <a:pt x="347195" y="1084723"/>
                  <a:pt x="350241" y="1084723"/>
                </a:cubicBezTo>
                <a:cubicBezTo>
                  <a:pt x="347195" y="1087769"/>
                  <a:pt x="347195" y="1087769"/>
                  <a:pt x="347195" y="1087769"/>
                </a:cubicBezTo>
                <a:cubicBezTo>
                  <a:pt x="347195" y="1090815"/>
                  <a:pt x="347195" y="1093861"/>
                  <a:pt x="350241" y="1093861"/>
                </a:cubicBezTo>
                <a:cubicBezTo>
                  <a:pt x="350241" y="1093861"/>
                  <a:pt x="353287" y="1090815"/>
                  <a:pt x="353287" y="1087769"/>
                </a:cubicBezTo>
                <a:cubicBezTo>
                  <a:pt x="353287" y="1087769"/>
                  <a:pt x="353287" y="1087769"/>
                  <a:pt x="353287" y="1084723"/>
                </a:cubicBezTo>
                <a:cubicBezTo>
                  <a:pt x="356334" y="1081677"/>
                  <a:pt x="356334" y="1081677"/>
                  <a:pt x="356334" y="1081677"/>
                </a:cubicBezTo>
                <a:cubicBezTo>
                  <a:pt x="356334" y="1090815"/>
                  <a:pt x="350241" y="1096907"/>
                  <a:pt x="344149" y="1109092"/>
                </a:cubicBezTo>
                <a:cubicBezTo>
                  <a:pt x="356334" y="1090815"/>
                  <a:pt x="347195" y="1109092"/>
                  <a:pt x="350241" y="1115184"/>
                </a:cubicBezTo>
                <a:cubicBezTo>
                  <a:pt x="350241" y="1115184"/>
                  <a:pt x="350241" y="1118230"/>
                  <a:pt x="350241" y="1118230"/>
                </a:cubicBezTo>
                <a:cubicBezTo>
                  <a:pt x="350241" y="1118230"/>
                  <a:pt x="350241" y="1115184"/>
                  <a:pt x="347195" y="1115184"/>
                </a:cubicBezTo>
                <a:cubicBezTo>
                  <a:pt x="347195" y="1115184"/>
                  <a:pt x="347195" y="1115184"/>
                  <a:pt x="347195" y="1112138"/>
                </a:cubicBezTo>
                <a:cubicBezTo>
                  <a:pt x="347195" y="1112138"/>
                  <a:pt x="347195" y="1112138"/>
                  <a:pt x="344149" y="1112138"/>
                </a:cubicBezTo>
                <a:cubicBezTo>
                  <a:pt x="344149" y="1115184"/>
                  <a:pt x="341103" y="1118230"/>
                  <a:pt x="341103" y="1118230"/>
                </a:cubicBezTo>
                <a:cubicBezTo>
                  <a:pt x="341103" y="1118230"/>
                  <a:pt x="341103" y="1121276"/>
                  <a:pt x="341103" y="1121276"/>
                </a:cubicBezTo>
                <a:cubicBezTo>
                  <a:pt x="338057" y="1124322"/>
                  <a:pt x="338057" y="1124322"/>
                  <a:pt x="335011" y="1127368"/>
                </a:cubicBezTo>
                <a:cubicBezTo>
                  <a:pt x="335011" y="1124322"/>
                  <a:pt x="335011" y="1124322"/>
                  <a:pt x="335011" y="1121276"/>
                </a:cubicBezTo>
                <a:cubicBezTo>
                  <a:pt x="335011" y="1118230"/>
                  <a:pt x="335011" y="1118230"/>
                  <a:pt x="331965" y="1121276"/>
                </a:cubicBezTo>
                <a:cubicBezTo>
                  <a:pt x="331965" y="1121276"/>
                  <a:pt x="328919" y="1124322"/>
                  <a:pt x="328919" y="1127368"/>
                </a:cubicBezTo>
                <a:cubicBezTo>
                  <a:pt x="328919" y="1130414"/>
                  <a:pt x="328919" y="1130414"/>
                  <a:pt x="328919" y="1133460"/>
                </a:cubicBezTo>
                <a:cubicBezTo>
                  <a:pt x="328919" y="1139552"/>
                  <a:pt x="331965" y="1145644"/>
                  <a:pt x="335011" y="1142598"/>
                </a:cubicBezTo>
                <a:cubicBezTo>
                  <a:pt x="335011" y="1145644"/>
                  <a:pt x="335011" y="1148690"/>
                  <a:pt x="331965" y="1151736"/>
                </a:cubicBezTo>
                <a:cubicBezTo>
                  <a:pt x="325873" y="1166966"/>
                  <a:pt x="316735" y="1182197"/>
                  <a:pt x="310643" y="1197427"/>
                </a:cubicBezTo>
                <a:cubicBezTo>
                  <a:pt x="310643" y="1197427"/>
                  <a:pt x="307597" y="1194381"/>
                  <a:pt x="307597" y="1194381"/>
                </a:cubicBezTo>
                <a:cubicBezTo>
                  <a:pt x="307597" y="1194381"/>
                  <a:pt x="307597" y="1197427"/>
                  <a:pt x="307597" y="1197427"/>
                </a:cubicBezTo>
                <a:cubicBezTo>
                  <a:pt x="307597" y="1197427"/>
                  <a:pt x="304550" y="1197427"/>
                  <a:pt x="304550" y="1197427"/>
                </a:cubicBezTo>
                <a:cubicBezTo>
                  <a:pt x="310643" y="1182197"/>
                  <a:pt x="304550" y="1194381"/>
                  <a:pt x="301504" y="1194381"/>
                </a:cubicBezTo>
                <a:cubicBezTo>
                  <a:pt x="304550" y="1185243"/>
                  <a:pt x="310643" y="1176105"/>
                  <a:pt x="310643" y="1166966"/>
                </a:cubicBezTo>
                <a:cubicBezTo>
                  <a:pt x="313689" y="1170013"/>
                  <a:pt x="313689" y="1170013"/>
                  <a:pt x="313689" y="1170013"/>
                </a:cubicBezTo>
                <a:cubicBezTo>
                  <a:pt x="316735" y="1163920"/>
                  <a:pt x="319781" y="1157828"/>
                  <a:pt x="319781" y="1157828"/>
                </a:cubicBezTo>
                <a:cubicBezTo>
                  <a:pt x="316735" y="1163920"/>
                  <a:pt x="313689" y="1163920"/>
                  <a:pt x="313689" y="1163920"/>
                </a:cubicBezTo>
                <a:cubicBezTo>
                  <a:pt x="316735" y="1157828"/>
                  <a:pt x="313689" y="1154782"/>
                  <a:pt x="316735" y="1151736"/>
                </a:cubicBezTo>
                <a:cubicBezTo>
                  <a:pt x="316735" y="1148690"/>
                  <a:pt x="316735" y="1148690"/>
                  <a:pt x="316735" y="1148690"/>
                </a:cubicBezTo>
                <a:cubicBezTo>
                  <a:pt x="316735" y="1148690"/>
                  <a:pt x="319781" y="1148690"/>
                  <a:pt x="319781" y="1145644"/>
                </a:cubicBezTo>
                <a:cubicBezTo>
                  <a:pt x="319781" y="1145644"/>
                  <a:pt x="319781" y="1145644"/>
                  <a:pt x="319781" y="1142598"/>
                </a:cubicBezTo>
                <a:cubicBezTo>
                  <a:pt x="319781" y="1142598"/>
                  <a:pt x="319781" y="1139552"/>
                  <a:pt x="319781" y="1139552"/>
                </a:cubicBezTo>
                <a:cubicBezTo>
                  <a:pt x="313689" y="1142598"/>
                  <a:pt x="313689" y="1142598"/>
                  <a:pt x="313689" y="1142598"/>
                </a:cubicBezTo>
                <a:cubicBezTo>
                  <a:pt x="313689" y="1142598"/>
                  <a:pt x="310643" y="1145644"/>
                  <a:pt x="310643" y="1148690"/>
                </a:cubicBezTo>
                <a:lnTo>
                  <a:pt x="310643" y="1151736"/>
                </a:lnTo>
                <a:cubicBezTo>
                  <a:pt x="313689" y="1151736"/>
                  <a:pt x="313689" y="1151736"/>
                  <a:pt x="313689" y="1151736"/>
                </a:cubicBezTo>
                <a:cubicBezTo>
                  <a:pt x="310643" y="1160874"/>
                  <a:pt x="301504" y="1182197"/>
                  <a:pt x="298458" y="1194381"/>
                </a:cubicBezTo>
                <a:cubicBezTo>
                  <a:pt x="295412" y="1197427"/>
                  <a:pt x="295412" y="1197427"/>
                  <a:pt x="295412" y="1197427"/>
                </a:cubicBezTo>
                <a:cubicBezTo>
                  <a:pt x="292366" y="1200473"/>
                  <a:pt x="292366" y="1200473"/>
                  <a:pt x="292366" y="1203519"/>
                </a:cubicBezTo>
                <a:cubicBezTo>
                  <a:pt x="295412" y="1203519"/>
                  <a:pt x="295412" y="1203519"/>
                  <a:pt x="295412" y="1203519"/>
                </a:cubicBezTo>
                <a:cubicBezTo>
                  <a:pt x="292366" y="1206565"/>
                  <a:pt x="289320" y="1215703"/>
                  <a:pt x="286274" y="1221795"/>
                </a:cubicBezTo>
                <a:cubicBezTo>
                  <a:pt x="283228" y="1221795"/>
                  <a:pt x="283228" y="1224841"/>
                  <a:pt x="283228" y="1227887"/>
                </a:cubicBezTo>
                <a:cubicBezTo>
                  <a:pt x="283228" y="1230933"/>
                  <a:pt x="283228" y="1230933"/>
                  <a:pt x="283228" y="1230933"/>
                </a:cubicBezTo>
                <a:cubicBezTo>
                  <a:pt x="283228" y="1230933"/>
                  <a:pt x="283228" y="1230933"/>
                  <a:pt x="286274" y="1230933"/>
                </a:cubicBezTo>
                <a:cubicBezTo>
                  <a:pt x="274090" y="1261394"/>
                  <a:pt x="264952" y="1276624"/>
                  <a:pt x="264952" y="1297946"/>
                </a:cubicBezTo>
                <a:cubicBezTo>
                  <a:pt x="264952" y="1297946"/>
                  <a:pt x="261906" y="1297946"/>
                  <a:pt x="261906" y="1300992"/>
                </a:cubicBezTo>
                <a:cubicBezTo>
                  <a:pt x="261906" y="1304039"/>
                  <a:pt x="261906" y="1304039"/>
                  <a:pt x="261906" y="1304039"/>
                </a:cubicBezTo>
                <a:cubicBezTo>
                  <a:pt x="261906" y="1307085"/>
                  <a:pt x="261906" y="1307085"/>
                  <a:pt x="261906" y="1307085"/>
                </a:cubicBezTo>
                <a:cubicBezTo>
                  <a:pt x="258860" y="1307085"/>
                  <a:pt x="255813" y="1316223"/>
                  <a:pt x="255813" y="1322315"/>
                </a:cubicBezTo>
                <a:cubicBezTo>
                  <a:pt x="255813" y="1322315"/>
                  <a:pt x="255813" y="1325361"/>
                  <a:pt x="252767" y="1325361"/>
                </a:cubicBezTo>
                <a:cubicBezTo>
                  <a:pt x="252767" y="1328407"/>
                  <a:pt x="252767" y="1328407"/>
                  <a:pt x="252767" y="1331453"/>
                </a:cubicBezTo>
                <a:cubicBezTo>
                  <a:pt x="252767" y="1331453"/>
                  <a:pt x="252767" y="1334499"/>
                  <a:pt x="252767" y="1334499"/>
                </a:cubicBezTo>
                <a:cubicBezTo>
                  <a:pt x="252767" y="1334499"/>
                  <a:pt x="252767" y="1334499"/>
                  <a:pt x="249721" y="1337545"/>
                </a:cubicBezTo>
                <a:cubicBezTo>
                  <a:pt x="249721" y="1337545"/>
                  <a:pt x="249721" y="1340591"/>
                  <a:pt x="249721" y="1340591"/>
                </a:cubicBezTo>
                <a:cubicBezTo>
                  <a:pt x="252767" y="1346683"/>
                  <a:pt x="240583" y="1355821"/>
                  <a:pt x="249721" y="1358867"/>
                </a:cubicBezTo>
                <a:cubicBezTo>
                  <a:pt x="246675" y="1358867"/>
                  <a:pt x="246675" y="1358867"/>
                  <a:pt x="246675" y="1361913"/>
                </a:cubicBezTo>
                <a:cubicBezTo>
                  <a:pt x="246675" y="1361913"/>
                  <a:pt x="246675" y="1364959"/>
                  <a:pt x="246675" y="1364959"/>
                </a:cubicBezTo>
                <a:cubicBezTo>
                  <a:pt x="246675" y="1368005"/>
                  <a:pt x="243629" y="1371052"/>
                  <a:pt x="243629" y="1374098"/>
                </a:cubicBezTo>
                <a:cubicBezTo>
                  <a:pt x="243629" y="1374098"/>
                  <a:pt x="243629" y="1374098"/>
                  <a:pt x="243629" y="1377144"/>
                </a:cubicBezTo>
                <a:cubicBezTo>
                  <a:pt x="240583" y="1386282"/>
                  <a:pt x="237537" y="1392374"/>
                  <a:pt x="234491" y="1401512"/>
                </a:cubicBezTo>
                <a:cubicBezTo>
                  <a:pt x="234491" y="1404558"/>
                  <a:pt x="234491" y="1404558"/>
                  <a:pt x="234491" y="1404558"/>
                </a:cubicBezTo>
                <a:cubicBezTo>
                  <a:pt x="234491" y="1404558"/>
                  <a:pt x="234491" y="1404558"/>
                  <a:pt x="231445" y="1404558"/>
                </a:cubicBezTo>
                <a:cubicBezTo>
                  <a:pt x="231445" y="1407604"/>
                  <a:pt x="231445" y="1407604"/>
                  <a:pt x="231445" y="1407604"/>
                </a:cubicBezTo>
                <a:cubicBezTo>
                  <a:pt x="231445" y="1410650"/>
                  <a:pt x="231445" y="1410650"/>
                  <a:pt x="231445" y="1410650"/>
                </a:cubicBezTo>
                <a:cubicBezTo>
                  <a:pt x="231445" y="1410650"/>
                  <a:pt x="234491" y="1410650"/>
                  <a:pt x="234491" y="1410650"/>
                </a:cubicBezTo>
                <a:cubicBezTo>
                  <a:pt x="231445" y="1413696"/>
                  <a:pt x="231445" y="1416742"/>
                  <a:pt x="231445" y="1419788"/>
                </a:cubicBezTo>
                <a:cubicBezTo>
                  <a:pt x="231445" y="1419788"/>
                  <a:pt x="231445" y="1416742"/>
                  <a:pt x="231445" y="1416742"/>
                </a:cubicBezTo>
                <a:cubicBezTo>
                  <a:pt x="228399" y="1425880"/>
                  <a:pt x="228399" y="1425880"/>
                  <a:pt x="228399" y="1428926"/>
                </a:cubicBezTo>
                <a:cubicBezTo>
                  <a:pt x="228399" y="1431972"/>
                  <a:pt x="228399" y="1435018"/>
                  <a:pt x="228399" y="1438065"/>
                </a:cubicBezTo>
                <a:cubicBezTo>
                  <a:pt x="228399" y="1438065"/>
                  <a:pt x="225353" y="1441111"/>
                  <a:pt x="225353" y="1441111"/>
                </a:cubicBezTo>
                <a:cubicBezTo>
                  <a:pt x="225353" y="1444157"/>
                  <a:pt x="225353" y="1444157"/>
                  <a:pt x="225353" y="1444157"/>
                </a:cubicBezTo>
                <a:cubicBezTo>
                  <a:pt x="225353" y="1444157"/>
                  <a:pt x="222307" y="1444157"/>
                  <a:pt x="222307" y="1447203"/>
                </a:cubicBezTo>
                <a:cubicBezTo>
                  <a:pt x="222307" y="1447203"/>
                  <a:pt x="222307" y="1450249"/>
                  <a:pt x="222307" y="1450249"/>
                </a:cubicBezTo>
                <a:cubicBezTo>
                  <a:pt x="225353" y="1450249"/>
                  <a:pt x="225353" y="1450249"/>
                  <a:pt x="225353" y="1450249"/>
                </a:cubicBezTo>
                <a:cubicBezTo>
                  <a:pt x="225353" y="1459387"/>
                  <a:pt x="222307" y="1468525"/>
                  <a:pt x="225353" y="1477663"/>
                </a:cubicBezTo>
                <a:cubicBezTo>
                  <a:pt x="225353" y="1474617"/>
                  <a:pt x="225353" y="1474617"/>
                  <a:pt x="222307" y="1474617"/>
                </a:cubicBezTo>
                <a:cubicBezTo>
                  <a:pt x="222307" y="1471571"/>
                  <a:pt x="222307" y="1471571"/>
                  <a:pt x="219261" y="1474617"/>
                </a:cubicBezTo>
                <a:cubicBezTo>
                  <a:pt x="219261" y="1477663"/>
                  <a:pt x="219261" y="1480709"/>
                  <a:pt x="219261" y="1480709"/>
                </a:cubicBezTo>
                <a:cubicBezTo>
                  <a:pt x="219261" y="1483755"/>
                  <a:pt x="219261" y="1483755"/>
                  <a:pt x="219261" y="1483755"/>
                </a:cubicBezTo>
                <a:cubicBezTo>
                  <a:pt x="213169" y="1492893"/>
                  <a:pt x="222307" y="1502031"/>
                  <a:pt x="213169" y="1514216"/>
                </a:cubicBezTo>
                <a:cubicBezTo>
                  <a:pt x="216215" y="1514216"/>
                  <a:pt x="216215" y="1514216"/>
                  <a:pt x="216215" y="1514216"/>
                </a:cubicBezTo>
                <a:cubicBezTo>
                  <a:pt x="213169" y="1514216"/>
                  <a:pt x="213169" y="1514216"/>
                  <a:pt x="213169" y="1517262"/>
                </a:cubicBezTo>
                <a:cubicBezTo>
                  <a:pt x="213169" y="1520308"/>
                  <a:pt x="213169" y="1520308"/>
                  <a:pt x="213169" y="1520308"/>
                </a:cubicBezTo>
                <a:cubicBezTo>
                  <a:pt x="213169" y="1529446"/>
                  <a:pt x="213169" y="1538584"/>
                  <a:pt x="213169" y="1538584"/>
                </a:cubicBezTo>
                <a:cubicBezTo>
                  <a:pt x="210884" y="1545438"/>
                  <a:pt x="213740" y="1538584"/>
                  <a:pt x="215310" y="1541154"/>
                </a:cubicBezTo>
                <a:lnTo>
                  <a:pt x="216189" y="1547538"/>
                </a:lnTo>
                <a:lnTo>
                  <a:pt x="215774" y="1547642"/>
                </a:lnTo>
                <a:lnTo>
                  <a:pt x="212026" y="1546961"/>
                </a:lnTo>
                <a:cubicBezTo>
                  <a:pt x="210884" y="1547722"/>
                  <a:pt x="210123" y="1549245"/>
                  <a:pt x="210123" y="1550768"/>
                </a:cubicBezTo>
                <a:cubicBezTo>
                  <a:pt x="211646" y="1552291"/>
                  <a:pt x="213930" y="1549245"/>
                  <a:pt x="215453" y="1547722"/>
                </a:cubicBezTo>
                <a:lnTo>
                  <a:pt x="215774" y="1547642"/>
                </a:lnTo>
                <a:lnTo>
                  <a:pt x="216215" y="1547722"/>
                </a:lnTo>
                <a:lnTo>
                  <a:pt x="216189" y="1547538"/>
                </a:lnTo>
                <a:lnTo>
                  <a:pt x="216976" y="1547341"/>
                </a:lnTo>
                <a:cubicBezTo>
                  <a:pt x="217166" y="1548103"/>
                  <a:pt x="216976" y="1550007"/>
                  <a:pt x="216215" y="1553814"/>
                </a:cubicBezTo>
                <a:cubicBezTo>
                  <a:pt x="213169" y="1553814"/>
                  <a:pt x="213169" y="1553814"/>
                  <a:pt x="213169" y="1556860"/>
                </a:cubicBezTo>
                <a:cubicBezTo>
                  <a:pt x="213169" y="1556860"/>
                  <a:pt x="213169" y="1559906"/>
                  <a:pt x="213169" y="1559906"/>
                </a:cubicBezTo>
                <a:cubicBezTo>
                  <a:pt x="210123" y="1562952"/>
                  <a:pt x="210123" y="1562952"/>
                  <a:pt x="210123" y="1562952"/>
                </a:cubicBezTo>
                <a:cubicBezTo>
                  <a:pt x="210123" y="1565998"/>
                  <a:pt x="210123" y="1565998"/>
                  <a:pt x="210123" y="1565998"/>
                </a:cubicBezTo>
                <a:cubicBezTo>
                  <a:pt x="210123" y="1565998"/>
                  <a:pt x="210123" y="1569044"/>
                  <a:pt x="210123" y="1572091"/>
                </a:cubicBezTo>
                <a:cubicBezTo>
                  <a:pt x="210123" y="1572091"/>
                  <a:pt x="210123" y="1575137"/>
                  <a:pt x="210123" y="1578183"/>
                </a:cubicBezTo>
                <a:cubicBezTo>
                  <a:pt x="207076" y="1578183"/>
                  <a:pt x="207076" y="1581229"/>
                  <a:pt x="207076" y="1584275"/>
                </a:cubicBezTo>
                <a:cubicBezTo>
                  <a:pt x="204030" y="1587321"/>
                  <a:pt x="204030" y="1587321"/>
                  <a:pt x="204030" y="1590367"/>
                </a:cubicBezTo>
                <a:cubicBezTo>
                  <a:pt x="204030" y="1590367"/>
                  <a:pt x="204030" y="1593413"/>
                  <a:pt x="204030" y="1593413"/>
                </a:cubicBezTo>
                <a:cubicBezTo>
                  <a:pt x="204030" y="1593413"/>
                  <a:pt x="204030" y="1596459"/>
                  <a:pt x="204030" y="1596459"/>
                </a:cubicBezTo>
                <a:cubicBezTo>
                  <a:pt x="200984" y="1596459"/>
                  <a:pt x="200984" y="1596459"/>
                  <a:pt x="200984" y="1596459"/>
                </a:cubicBezTo>
                <a:cubicBezTo>
                  <a:pt x="200984" y="1596459"/>
                  <a:pt x="200984" y="1596459"/>
                  <a:pt x="197938" y="1599505"/>
                </a:cubicBezTo>
                <a:cubicBezTo>
                  <a:pt x="197938" y="1602551"/>
                  <a:pt x="197938" y="1602551"/>
                  <a:pt x="197938" y="1602551"/>
                </a:cubicBezTo>
                <a:cubicBezTo>
                  <a:pt x="200984" y="1605597"/>
                  <a:pt x="200984" y="1605597"/>
                  <a:pt x="200984" y="1605597"/>
                </a:cubicBezTo>
                <a:cubicBezTo>
                  <a:pt x="200984" y="1608643"/>
                  <a:pt x="200984" y="1608643"/>
                  <a:pt x="200984" y="1608643"/>
                </a:cubicBezTo>
                <a:cubicBezTo>
                  <a:pt x="200984" y="1608643"/>
                  <a:pt x="200984" y="1611689"/>
                  <a:pt x="200984" y="1611689"/>
                </a:cubicBezTo>
                <a:cubicBezTo>
                  <a:pt x="200984" y="1614735"/>
                  <a:pt x="200984" y="1617781"/>
                  <a:pt x="200984" y="1620827"/>
                </a:cubicBezTo>
                <a:cubicBezTo>
                  <a:pt x="197938" y="1626919"/>
                  <a:pt x="197938" y="1629965"/>
                  <a:pt x="197938" y="1629965"/>
                </a:cubicBezTo>
                <a:cubicBezTo>
                  <a:pt x="197938" y="1633011"/>
                  <a:pt x="197938" y="1633011"/>
                  <a:pt x="197938" y="1633011"/>
                </a:cubicBezTo>
                <a:cubicBezTo>
                  <a:pt x="197938" y="1636057"/>
                  <a:pt x="197938" y="1636057"/>
                  <a:pt x="197938" y="1639104"/>
                </a:cubicBezTo>
                <a:cubicBezTo>
                  <a:pt x="197938" y="1639104"/>
                  <a:pt x="197938" y="1639104"/>
                  <a:pt x="200984" y="1639104"/>
                </a:cubicBezTo>
                <a:cubicBezTo>
                  <a:pt x="197938" y="1642150"/>
                  <a:pt x="197938" y="1642150"/>
                  <a:pt x="197938" y="1642150"/>
                </a:cubicBezTo>
                <a:cubicBezTo>
                  <a:pt x="197938" y="1642150"/>
                  <a:pt x="197938" y="1645196"/>
                  <a:pt x="197938" y="1648242"/>
                </a:cubicBezTo>
                <a:cubicBezTo>
                  <a:pt x="197938" y="1663472"/>
                  <a:pt x="200984" y="1666518"/>
                  <a:pt x="197938" y="1675656"/>
                </a:cubicBezTo>
                <a:cubicBezTo>
                  <a:pt x="194892" y="1675656"/>
                  <a:pt x="194892" y="1678702"/>
                  <a:pt x="194892" y="1678702"/>
                </a:cubicBezTo>
                <a:cubicBezTo>
                  <a:pt x="194892" y="1678702"/>
                  <a:pt x="194892" y="1681748"/>
                  <a:pt x="194892" y="1681748"/>
                </a:cubicBezTo>
                <a:cubicBezTo>
                  <a:pt x="197938" y="1681748"/>
                  <a:pt x="197938" y="1681748"/>
                  <a:pt x="197938" y="1681748"/>
                </a:cubicBezTo>
                <a:cubicBezTo>
                  <a:pt x="194892" y="1687840"/>
                  <a:pt x="194892" y="1693932"/>
                  <a:pt x="194892" y="1696978"/>
                </a:cubicBezTo>
                <a:cubicBezTo>
                  <a:pt x="194892" y="1700024"/>
                  <a:pt x="194892" y="1700024"/>
                  <a:pt x="194892" y="1700024"/>
                </a:cubicBezTo>
                <a:cubicBezTo>
                  <a:pt x="194892" y="1703070"/>
                  <a:pt x="194892" y="1703070"/>
                  <a:pt x="197938" y="1703070"/>
                </a:cubicBezTo>
                <a:cubicBezTo>
                  <a:pt x="197938" y="1712209"/>
                  <a:pt x="197938" y="1718301"/>
                  <a:pt x="194892" y="1724393"/>
                </a:cubicBezTo>
                <a:cubicBezTo>
                  <a:pt x="197938" y="1724393"/>
                  <a:pt x="197938" y="1724393"/>
                  <a:pt x="197938" y="1724393"/>
                </a:cubicBezTo>
                <a:cubicBezTo>
                  <a:pt x="197938" y="1736577"/>
                  <a:pt x="197938" y="1736577"/>
                  <a:pt x="197938" y="1736577"/>
                </a:cubicBezTo>
                <a:cubicBezTo>
                  <a:pt x="197938" y="1736577"/>
                  <a:pt x="197938" y="1736577"/>
                  <a:pt x="194892" y="1739623"/>
                </a:cubicBezTo>
                <a:cubicBezTo>
                  <a:pt x="194892" y="1733531"/>
                  <a:pt x="191846" y="1730485"/>
                  <a:pt x="188800" y="1736577"/>
                </a:cubicBezTo>
                <a:cubicBezTo>
                  <a:pt x="194892" y="1733531"/>
                  <a:pt x="191846" y="1748761"/>
                  <a:pt x="194892" y="1748761"/>
                </a:cubicBezTo>
                <a:cubicBezTo>
                  <a:pt x="194892" y="1776176"/>
                  <a:pt x="194892" y="1770083"/>
                  <a:pt x="197938" y="1797498"/>
                </a:cubicBezTo>
                <a:cubicBezTo>
                  <a:pt x="197938" y="1797498"/>
                  <a:pt x="194892" y="1797498"/>
                  <a:pt x="194892" y="1797498"/>
                </a:cubicBezTo>
                <a:cubicBezTo>
                  <a:pt x="194892" y="1800544"/>
                  <a:pt x="194892" y="1800544"/>
                  <a:pt x="194892" y="1803590"/>
                </a:cubicBezTo>
                <a:cubicBezTo>
                  <a:pt x="194892" y="1821866"/>
                  <a:pt x="194892" y="1827958"/>
                  <a:pt x="194892" y="1840142"/>
                </a:cubicBezTo>
                <a:cubicBezTo>
                  <a:pt x="194892" y="1840142"/>
                  <a:pt x="194892" y="1840142"/>
                  <a:pt x="194892" y="1843189"/>
                </a:cubicBezTo>
                <a:cubicBezTo>
                  <a:pt x="194892" y="1843189"/>
                  <a:pt x="194892" y="1843189"/>
                  <a:pt x="194892" y="1846235"/>
                </a:cubicBezTo>
                <a:cubicBezTo>
                  <a:pt x="191846" y="1867557"/>
                  <a:pt x="197938" y="1846235"/>
                  <a:pt x="200984" y="1858419"/>
                </a:cubicBezTo>
                <a:cubicBezTo>
                  <a:pt x="197938" y="1858419"/>
                  <a:pt x="191846" y="1867557"/>
                  <a:pt x="197938" y="1864511"/>
                </a:cubicBezTo>
                <a:cubicBezTo>
                  <a:pt x="197938" y="1867557"/>
                  <a:pt x="197938" y="1867557"/>
                  <a:pt x="197938" y="1867557"/>
                </a:cubicBezTo>
                <a:cubicBezTo>
                  <a:pt x="197938" y="1867557"/>
                  <a:pt x="197938" y="1867557"/>
                  <a:pt x="197938" y="1870603"/>
                </a:cubicBezTo>
                <a:cubicBezTo>
                  <a:pt x="194892" y="1870603"/>
                  <a:pt x="197938" y="1873649"/>
                  <a:pt x="197938" y="1873649"/>
                </a:cubicBezTo>
                <a:cubicBezTo>
                  <a:pt x="197938" y="1885833"/>
                  <a:pt x="194892" y="1885833"/>
                  <a:pt x="191846" y="1885833"/>
                </a:cubicBezTo>
                <a:cubicBezTo>
                  <a:pt x="191846" y="1898017"/>
                  <a:pt x="197938" y="1901063"/>
                  <a:pt x="194892" y="1907155"/>
                </a:cubicBezTo>
                <a:cubicBezTo>
                  <a:pt x="197938" y="1913248"/>
                  <a:pt x="197938" y="1922386"/>
                  <a:pt x="204030" y="1922386"/>
                </a:cubicBezTo>
                <a:cubicBezTo>
                  <a:pt x="200984" y="1928478"/>
                  <a:pt x="204030" y="1940662"/>
                  <a:pt x="197938" y="1937616"/>
                </a:cubicBezTo>
                <a:cubicBezTo>
                  <a:pt x="200984" y="1949800"/>
                  <a:pt x="204030" y="1937616"/>
                  <a:pt x="200984" y="1952846"/>
                </a:cubicBezTo>
                <a:cubicBezTo>
                  <a:pt x="200984" y="1955892"/>
                  <a:pt x="204030" y="1958938"/>
                  <a:pt x="207076" y="1961984"/>
                </a:cubicBezTo>
                <a:cubicBezTo>
                  <a:pt x="200984" y="1955892"/>
                  <a:pt x="204030" y="1986353"/>
                  <a:pt x="210123" y="2001583"/>
                </a:cubicBezTo>
                <a:cubicBezTo>
                  <a:pt x="207076" y="2007675"/>
                  <a:pt x="207076" y="2004629"/>
                  <a:pt x="204030" y="2001583"/>
                </a:cubicBezTo>
                <a:cubicBezTo>
                  <a:pt x="207076" y="2007675"/>
                  <a:pt x="207076" y="2010721"/>
                  <a:pt x="210123" y="2010721"/>
                </a:cubicBezTo>
                <a:cubicBezTo>
                  <a:pt x="204030" y="2013767"/>
                  <a:pt x="210123" y="2013767"/>
                  <a:pt x="207076" y="2022905"/>
                </a:cubicBezTo>
                <a:cubicBezTo>
                  <a:pt x="210123" y="2028997"/>
                  <a:pt x="210123" y="2019859"/>
                  <a:pt x="213169" y="2041181"/>
                </a:cubicBezTo>
                <a:lnTo>
                  <a:pt x="211230" y="2038689"/>
                </a:lnTo>
                <a:lnTo>
                  <a:pt x="210123" y="2032043"/>
                </a:lnTo>
                <a:cubicBezTo>
                  <a:pt x="210123" y="2033566"/>
                  <a:pt x="210123" y="2035851"/>
                  <a:pt x="210503" y="2037754"/>
                </a:cubicBezTo>
                <a:lnTo>
                  <a:pt x="211230" y="2038689"/>
                </a:lnTo>
                <a:lnTo>
                  <a:pt x="213169" y="2050320"/>
                </a:lnTo>
                <a:cubicBezTo>
                  <a:pt x="210123" y="2047274"/>
                  <a:pt x="207076" y="2047274"/>
                  <a:pt x="204030" y="2050320"/>
                </a:cubicBezTo>
                <a:cubicBezTo>
                  <a:pt x="200984" y="2028997"/>
                  <a:pt x="200984" y="2019859"/>
                  <a:pt x="194892" y="1998537"/>
                </a:cubicBezTo>
                <a:cubicBezTo>
                  <a:pt x="188800" y="2001583"/>
                  <a:pt x="185754" y="1989399"/>
                  <a:pt x="182708" y="1974168"/>
                </a:cubicBezTo>
                <a:cubicBezTo>
                  <a:pt x="179662" y="1968076"/>
                  <a:pt x="179662" y="1965030"/>
                  <a:pt x="179662" y="1958938"/>
                </a:cubicBezTo>
                <a:cubicBezTo>
                  <a:pt x="179662" y="1955892"/>
                  <a:pt x="179662" y="1949800"/>
                  <a:pt x="179662" y="1946754"/>
                </a:cubicBezTo>
                <a:cubicBezTo>
                  <a:pt x="176616" y="1949800"/>
                  <a:pt x="179662" y="1919340"/>
                  <a:pt x="173570" y="1934570"/>
                </a:cubicBezTo>
                <a:lnTo>
                  <a:pt x="173570" y="1913248"/>
                </a:lnTo>
                <a:cubicBezTo>
                  <a:pt x="173570" y="1894971"/>
                  <a:pt x="179662" y="1916294"/>
                  <a:pt x="176616" y="1904109"/>
                </a:cubicBezTo>
                <a:cubicBezTo>
                  <a:pt x="176616" y="1901063"/>
                  <a:pt x="176616" y="1898017"/>
                  <a:pt x="176616" y="1894971"/>
                </a:cubicBezTo>
                <a:cubicBezTo>
                  <a:pt x="176616" y="1894971"/>
                  <a:pt x="176616" y="1891925"/>
                  <a:pt x="176616" y="1891925"/>
                </a:cubicBezTo>
                <a:cubicBezTo>
                  <a:pt x="176616" y="1891925"/>
                  <a:pt x="176616" y="1891925"/>
                  <a:pt x="176616" y="1888879"/>
                </a:cubicBezTo>
                <a:cubicBezTo>
                  <a:pt x="176616" y="1891925"/>
                  <a:pt x="176616" y="1891925"/>
                  <a:pt x="179662" y="1891925"/>
                </a:cubicBezTo>
                <a:cubicBezTo>
                  <a:pt x="176616" y="1879741"/>
                  <a:pt x="176616" y="1879741"/>
                  <a:pt x="176616" y="1879741"/>
                </a:cubicBezTo>
                <a:cubicBezTo>
                  <a:pt x="179662" y="1876695"/>
                  <a:pt x="179662" y="1876695"/>
                  <a:pt x="179662" y="1876695"/>
                </a:cubicBezTo>
                <a:cubicBezTo>
                  <a:pt x="179662" y="1876695"/>
                  <a:pt x="179662" y="1876695"/>
                  <a:pt x="179662" y="1873649"/>
                </a:cubicBezTo>
                <a:cubicBezTo>
                  <a:pt x="179662" y="1870603"/>
                  <a:pt x="179662" y="1870603"/>
                  <a:pt x="179662" y="1870603"/>
                </a:cubicBezTo>
                <a:cubicBezTo>
                  <a:pt x="179662" y="1867557"/>
                  <a:pt x="176616" y="1867557"/>
                  <a:pt x="176616" y="1867557"/>
                </a:cubicBezTo>
                <a:cubicBezTo>
                  <a:pt x="179662" y="1852327"/>
                  <a:pt x="176616" y="1852327"/>
                  <a:pt x="176616" y="1849281"/>
                </a:cubicBezTo>
                <a:cubicBezTo>
                  <a:pt x="176616" y="1849281"/>
                  <a:pt x="173570" y="1846235"/>
                  <a:pt x="173570" y="1846235"/>
                </a:cubicBezTo>
                <a:cubicBezTo>
                  <a:pt x="173570" y="1837096"/>
                  <a:pt x="176616" y="1827958"/>
                  <a:pt x="173570" y="1827958"/>
                </a:cubicBezTo>
                <a:cubicBezTo>
                  <a:pt x="173570" y="1824912"/>
                  <a:pt x="173570" y="1824912"/>
                  <a:pt x="173570" y="1824912"/>
                </a:cubicBezTo>
                <a:cubicBezTo>
                  <a:pt x="173570" y="1824912"/>
                  <a:pt x="173570" y="1821866"/>
                  <a:pt x="173570" y="1821866"/>
                </a:cubicBezTo>
                <a:cubicBezTo>
                  <a:pt x="170524" y="1824912"/>
                  <a:pt x="170524" y="1824912"/>
                  <a:pt x="170524" y="1824912"/>
                </a:cubicBezTo>
                <a:cubicBezTo>
                  <a:pt x="176616" y="1812728"/>
                  <a:pt x="173570" y="1788360"/>
                  <a:pt x="170524" y="1791406"/>
                </a:cubicBezTo>
                <a:cubicBezTo>
                  <a:pt x="173570" y="1794452"/>
                  <a:pt x="170524" y="1797498"/>
                  <a:pt x="170524" y="1800544"/>
                </a:cubicBezTo>
                <a:cubicBezTo>
                  <a:pt x="170524" y="1794452"/>
                  <a:pt x="167478" y="1791406"/>
                  <a:pt x="167478" y="1791406"/>
                </a:cubicBezTo>
                <a:cubicBezTo>
                  <a:pt x="167478" y="1800544"/>
                  <a:pt x="167478" y="1800544"/>
                  <a:pt x="167478" y="1800544"/>
                </a:cubicBezTo>
                <a:cubicBezTo>
                  <a:pt x="167478" y="1800544"/>
                  <a:pt x="164431" y="1800544"/>
                  <a:pt x="164431" y="1797498"/>
                </a:cubicBezTo>
                <a:cubicBezTo>
                  <a:pt x="161385" y="1800544"/>
                  <a:pt x="161385" y="1803590"/>
                  <a:pt x="164431" y="1803590"/>
                </a:cubicBezTo>
                <a:cubicBezTo>
                  <a:pt x="164431" y="1803590"/>
                  <a:pt x="164431" y="1803590"/>
                  <a:pt x="164431" y="1806636"/>
                </a:cubicBezTo>
                <a:cubicBezTo>
                  <a:pt x="158339" y="1815774"/>
                  <a:pt x="152247" y="1818820"/>
                  <a:pt x="152247" y="1840142"/>
                </a:cubicBezTo>
                <a:cubicBezTo>
                  <a:pt x="152247" y="1843189"/>
                  <a:pt x="152247" y="1843189"/>
                  <a:pt x="152247" y="1846235"/>
                </a:cubicBezTo>
                <a:cubicBezTo>
                  <a:pt x="149201" y="1843189"/>
                  <a:pt x="149201" y="1843189"/>
                  <a:pt x="146155" y="1843189"/>
                </a:cubicBezTo>
                <a:cubicBezTo>
                  <a:pt x="146155" y="1840142"/>
                  <a:pt x="146155" y="1840142"/>
                  <a:pt x="146155" y="1837096"/>
                </a:cubicBezTo>
                <a:cubicBezTo>
                  <a:pt x="143109" y="1837096"/>
                  <a:pt x="143109" y="1834050"/>
                  <a:pt x="143109" y="1837096"/>
                </a:cubicBezTo>
                <a:cubicBezTo>
                  <a:pt x="143109" y="1837096"/>
                  <a:pt x="143109" y="1840142"/>
                  <a:pt x="143109" y="1840142"/>
                </a:cubicBezTo>
                <a:cubicBezTo>
                  <a:pt x="140063" y="1818820"/>
                  <a:pt x="143109" y="1809682"/>
                  <a:pt x="140063" y="1785314"/>
                </a:cubicBezTo>
                <a:cubicBezTo>
                  <a:pt x="143109" y="1788360"/>
                  <a:pt x="143109" y="1791406"/>
                  <a:pt x="143109" y="1788360"/>
                </a:cubicBezTo>
                <a:lnTo>
                  <a:pt x="146155" y="1785314"/>
                </a:lnTo>
                <a:lnTo>
                  <a:pt x="146155" y="1791406"/>
                </a:lnTo>
                <a:cubicBezTo>
                  <a:pt x="149201" y="1776176"/>
                  <a:pt x="149201" y="1767037"/>
                  <a:pt x="146155" y="1757899"/>
                </a:cubicBezTo>
                <a:cubicBezTo>
                  <a:pt x="146155" y="1757899"/>
                  <a:pt x="146155" y="1757899"/>
                  <a:pt x="149201" y="1757899"/>
                </a:cubicBezTo>
                <a:lnTo>
                  <a:pt x="149201" y="1754853"/>
                </a:lnTo>
                <a:cubicBezTo>
                  <a:pt x="149201" y="1751807"/>
                  <a:pt x="149201" y="1751807"/>
                  <a:pt x="149201" y="1748761"/>
                </a:cubicBezTo>
                <a:cubicBezTo>
                  <a:pt x="146155" y="1742669"/>
                  <a:pt x="149201" y="1730485"/>
                  <a:pt x="149201" y="1727439"/>
                </a:cubicBezTo>
                <a:cubicBezTo>
                  <a:pt x="149201" y="1727439"/>
                  <a:pt x="149201" y="1724393"/>
                  <a:pt x="149201" y="1724393"/>
                </a:cubicBezTo>
                <a:cubicBezTo>
                  <a:pt x="149201" y="1721347"/>
                  <a:pt x="149201" y="1721347"/>
                  <a:pt x="149201" y="1721347"/>
                </a:cubicBezTo>
                <a:cubicBezTo>
                  <a:pt x="146155" y="1712209"/>
                  <a:pt x="149201" y="1693932"/>
                  <a:pt x="146155" y="1690886"/>
                </a:cubicBezTo>
                <a:cubicBezTo>
                  <a:pt x="146155" y="1690886"/>
                  <a:pt x="146155" y="1687840"/>
                  <a:pt x="146155" y="1687840"/>
                </a:cubicBezTo>
                <a:cubicBezTo>
                  <a:pt x="146155" y="1687840"/>
                  <a:pt x="146155" y="1684794"/>
                  <a:pt x="146155" y="1684794"/>
                </a:cubicBezTo>
                <a:cubicBezTo>
                  <a:pt x="146155" y="1681748"/>
                  <a:pt x="146155" y="1678702"/>
                  <a:pt x="146155" y="1678702"/>
                </a:cubicBezTo>
                <a:cubicBezTo>
                  <a:pt x="143109" y="1678702"/>
                  <a:pt x="143109" y="1678702"/>
                  <a:pt x="143109" y="1684794"/>
                </a:cubicBezTo>
                <a:cubicBezTo>
                  <a:pt x="143109" y="1684794"/>
                  <a:pt x="140063" y="1684794"/>
                  <a:pt x="140063" y="1687840"/>
                </a:cubicBezTo>
                <a:cubicBezTo>
                  <a:pt x="143109" y="1681748"/>
                  <a:pt x="140063" y="1678702"/>
                  <a:pt x="140063" y="1675656"/>
                </a:cubicBezTo>
                <a:cubicBezTo>
                  <a:pt x="143109" y="1675656"/>
                  <a:pt x="143109" y="1675656"/>
                  <a:pt x="143109" y="1675656"/>
                </a:cubicBezTo>
                <a:cubicBezTo>
                  <a:pt x="143109" y="1675656"/>
                  <a:pt x="143109" y="1672610"/>
                  <a:pt x="143109" y="1672610"/>
                </a:cubicBezTo>
                <a:cubicBezTo>
                  <a:pt x="143109" y="1669564"/>
                  <a:pt x="143109" y="1669564"/>
                  <a:pt x="143109" y="1669564"/>
                </a:cubicBezTo>
                <a:cubicBezTo>
                  <a:pt x="140063" y="1669564"/>
                  <a:pt x="140063" y="1669564"/>
                  <a:pt x="140063" y="1669564"/>
                </a:cubicBezTo>
                <a:cubicBezTo>
                  <a:pt x="140063" y="1657380"/>
                  <a:pt x="143109" y="1660426"/>
                  <a:pt x="146155" y="1654334"/>
                </a:cubicBezTo>
                <a:cubicBezTo>
                  <a:pt x="143109" y="1654334"/>
                  <a:pt x="143109" y="1645196"/>
                  <a:pt x="140063" y="1645196"/>
                </a:cubicBezTo>
                <a:cubicBezTo>
                  <a:pt x="143109" y="1654334"/>
                  <a:pt x="133971" y="1657380"/>
                  <a:pt x="137017" y="1666518"/>
                </a:cubicBezTo>
                <a:cubicBezTo>
                  <a:pt x="140063" y="1660426"/>
                  <a:pt x="140063" y="1663472"/>
                  <a:pt x="140063" y="1669564"/>
                </a:cubicBezTo>
                <a:cubicBezTo>
                  <a:pt x="137017" y="1669564"/>
                  <a:pt x="137017" y="1669564"/>
                  <a:pt x="137017" y="1669564"/>
                </a:cubicBezTo>
                <a:cubicBezTo>
                  <a:pt x="137017" y="1669564"/>
                  <a:pt x="137017" y="1669564"/>
                  <a:pt x="137017" y="1672610"/>
                </a:cubicBezTo>
                <a:cubicBezTo>
                  <a:pt x="137017" y="1672610"/>
                  <a:pt x="137017" y="1675656"/>
                  <a:pt x="137017" y="1675656"/>
                </a:cubicBezTo>
                <a:cubicBezTo>
                  <a:pt x="140063" y="1675656"/>
                  <a:pt x="140063" y="1675656"/>
                  <a:pt x="140063" y="1675656"/>
                </a:cubicBezTo>
                <a:cubicBezTo>
                  <a:pt x="143109" y="1678702"/>
                  <a:pt x="137017" y="1687840"/>
                  <a:pt x="140063" y="1690886"/>
                </a:cubicBezTo>
                <a:cubicBezTo>
                  <a:pt x="137017" y="1690886"/>
                  <a:pt x="137017" y="1690886"/>
                  <a:pt x="137017" y="1690886"/>
                </a:cubicBezTo>
                <a:cubicBezTo>
                  <a:pt x="137017" y="1690886"/>
                  <a:pt x="137017" y="1690886"/>
                  <a:pt x="137017" y="1693932"/>
                </a:cubicBezTo>
                <a:cubicBezTo>
                  <a:pt x="137017" y="1696978"/>
                  <a:pt x="137017" y="1696978"/>
                  <a:pt x="137017" y="1696978"/>
                </a:cubicBezTo>
                <a:cubicBezTo>
                  <a:pt x="133971" y="1721347"/>
                  <a:pt x="137017" y="1754853"/>
                  <a:pt x="140063" y="1767037"/>
                </a:cubicBezTo>
                <a:cubicBezTo>
                  <a:pt x="140063" y="1767037"/>
                  <a:pt x="140063" y="1767037"/>
                  <a:pt x="137017" y="1767037"/>
                </a:cubicBezTo>
                <a:cubicBezTo>
                  <a:pt x="137017" y="1767037"/>
                  <a:pt x="137017" y="1770083"/>
                  <a:pt x="137017" y="1773129"/>
                </a:cubicBezTo>
                <a:cubicBezTo>
                  <a:pt x="140063" y="1788360"/>
                  <a:pt x="137017" y="1782268"/>
                  <a:pt x="137017" y="1785314"/>
                </a:cubicBezTo>
                <a:cubicBezTo>
                  <a:pt x="140063" y="1794452"/>
                  <a:pt x="140063" y="1834050"/>
                  <a:pt x="137017" y="1834050"/>
                </a:cubicBezTo>
                <a:cubicBezTo>
                  <a:pt x="140063" y="1849281"/>
                  <a:pt x="137017" y="1852327"/>
                  <a:pt x="140063" y="1882787"/>
                </a:cubicBezTo>
                <a:cubicBezTo>
                  <a:pt x="140063" y="1891925"/>
                  <a:pt x="137017" y="1901063"/>
                  <a:pt x="137017" y="1910202"/>
                </a:cubicBezTo>
                <a:cubicBezTo>
                  <a:pt x="133971" y="1916294"/>
                  <a:pt x="130925" y="1913248"/>
                  <a:pt x="130925" y="1919340"/>
                </a:cubicBezTo>
                <a:cubicBezTo>
                  <a:pt x="124833" y="1937616"/>
                  <a:pt x="127879" y="1965030"/>
                  <a:pt x="124833" y="1983307"/>
                </a:cubicBezTo>
                <a:cubicBezTo>
                  <a:pt x="124833" y="1986353"/>
                  <a:pt x="121787" y="1980261"/>
                  <a:pt x="121787" y="1977215"/>
                </a:cubicBezTo>
                <a:cubicBezTo>
                  <a:pt x="118740" y="1986353"/>
                  <a:pt x="118740" y="2022905"/>
                  <a:pt x="109602" y="2013767"/>
                </a:cubicBezTo>
                <a:cubicBezTo>
                  <a:pt x="106556" y="2007675"/>
                  <a:pt x="106556" y="2007675"/>
                  <a:pt x="106556" y="2007675"/>
                </a:cubicBezTo>
                <a:cubicBezTo>
                  <a:pt x="106556" y="2013767"/>
                  <a:pt x="106556" y="2013767"/>
                  <a:pt x="106556" y="2013767"/>
                </a:cubicBezTo>
                <a:cubicBezTo>
                  <a:pt x="100464" y="2004629"/>
                  <a:pt x="100464" y="1989399"/>
                  <a:pt x="97418" y="1971122"/>
                </a:cubicBezTo>
                <a:cubicBezTo>
                  <a:pt x="97418" y="1961984"/>
                  <a:pt x="97418" y="1952846"/>
                  <a:pt x="94372" y="1958938"/>
                </a:cubicBezTo>
                <a:cubicBezTo>
                  <a:pt x="94372" y="1955892"/>
                  <a:pt x="94372" y="1955892"/>
                  <a:pt x="94372" y="1955892"/>
                </a:cubicBezTo>
                <a:cubicBezTo>
                  <a:pt x="91326" y="1955892"/>
                  <a:pt x="91326" y="1955892"/>
                  <a:pt x="91326" y="1955892"/>
                </a:cubicBezTo>
                <a:cubicBezTo>
                  <a:pt x="85234" y="1955892"/>
                  <a:pt x="91326" y="1946754"/>
                  <a:pt x="91326" y="1940662"/>
                </a:cubicBezTo>
                <a:cubicBezTo>
                  <a:pt x="88280" y="1946754"/>
                  <a:pt x="85234" y="1931524"/>
                  <a:pt x="85234" y="1940662"/>
                </a:cubicBezTo>
                <a:cubicBezTo>
                  <a:pt x="88280" y="1943708"/>
                  <a:pt x="88280" y="1949800"/>
                  <a:pt x="85234" y="1949800"/>
                </a:cubicBezTo>
                <a:cubicBezTo>
                  <a:pt x="88280" y="1952846"/>
                  <a:pt x="88280" y="1958938"/>
                  <a:pt x="88280" y="1968076"/>
                </a:cubicBezTo>
                <a:cubicBezTo>
                  <a:pt x="79142" y="1977215"/>
                  <a:pt x="76096" y="2016813"/>
                  <a:pt x="79142" y="2050320"/>
                </a:cubicBezTo>
                <a:cubicBezTo>
                  <a:pt x="76096" y="2053366"/>
                  <a:pt x="76096" y="2053366"/>
                  <a:pt x="73049" y="2056412"/>
                </a:cubicBezTo>
                <a:cubicBezTo>
                  <a:pt x="70003" y="2053366"/>
                  <a:pt x="70003" y="2050320"/>
                  <a:pt x="70003" y="2047274"/>
                </a:cubicBezTo>
                <a:cubicBezTo>
                  <a:pt x="70003" y="2047274"/>
                  <a:pt x="70003" y="2044228"/>
                  <a:pt x="70003" y="2044228"/>
                </a:cubicBezTo>
                <a:cubicBezTo>
                  <a:pt x="70003" y="2044228"/>
                  <a:pt x="66957" y="2041181"/>
                  <a:pt x="66957" y="2041181"/>
                </a:cubicBezTo>
                <a:cubicBezTo>
                  <a:pt x="66957" y="2041181"/>
                  <a:pt x="66957" y="2041181"/>
                  <a:pt x="66957" y="2044228"/>
                </a:cubicBezTo>
                <a:cubicBezTo>
                  <a:pt x="66957" y="2044228"/>
                  <a:pt x="66957" y="2047274"/>
                  <a:pt x="66957" y="2047274"/>
                </a:cubicBezTo>
                <a:cubicBezTo>
                  <a:pt x="66957" y="2047274"/>
                  <a:pt x="63911" y="2044228"/>
                  <a:pt x="63911" y="2041181"/>
                </a:cubicBezTo>
                <a:cubicBezTo>
                  <a:pt x="63911" y="2035089"/>
                  <a:pt x="63911" y="2032043"/>
                  <a:pt x="63911" y="2025951"/>
                </a:cubicBezTo>
                <a:lnTo>
                  <a:pt x="66957" y="2035394"/>
                </a:lnTo>
                <a:lnTo>
                  <a:pt x="66957" y="2038135"/>
                </a:lnTo>
                <a:cubicBezTo>
                  <a:pt x="70003" y="2042705"/>
                  <a:pt x="69242" y="2041182"/>
                  <a:pt x="67719" y="2037755"/>
                </a:cubicBezTo>
                <a:lnTo>
                  <a:pt x="66957" y="2035394"/>
                </a:lnTo>
                <a:lnTo>
                  <a:pt x="66957" y="2030140"/>
                </a:lnTo>
                <a:cubicBezTo>
                  <a:pt x="66957" y="2028997"/>
                  <a:pt x="66957" y="2028997"/>
                  <a:pt x="66957" y="2028997"/>
                </a:cubicBezTo>
                <a:cubicBezTo>
                  <a:pt x="66957" y="2028997"/>
                  <a:pt x="70003" y="2028997"/>
                  <a:pt x="70003" y="2028997"/>
                </a:cubicBezTo>
                <a:cubicBezTo>
                  <a:pt x="70003" y="2028997"/>
                  <a:pt x="70003" y="2028997"/>
                  <a:pt x="70003" y="2025951"/>
                </a:cubicBezTo>
                <a:cubicBezTo>
                  <a:pt x="70003" y="2025951"/>
                  <a:pt x="70003" y="2022905"/>
                  <a:pt x="70003" y="2022905"/>
                </a:cubicBezTo>
                <a:cubicBezTo>
                  <a:pt x="66957" y="2025951"/>
                  <a:pt x="66957" y="2022905"/>
                  <a:pt x="66957" y="2022905"/>
                </a:cubicBezTo>
                <a:cubicBezTo>
                  <a:pt x="66957" y="2019859"/>
                  <a:pt x="66957" y="2016813"/>
                  <a:pt x="63911" y="2016813"/>
                </a:cubicBezTo>
                <a:cubicBezTo>
                  <a:pt x="63911" y="2013767"/>
                  <a:pt x="63911" y="2013767"/>
                  <a:pt x="63911" y="2013767"/>
                </a:cubicBezTo>
                <a:cubicBezTo>
                  <a:pt x="66957" y="2013767"/>
                  <a:pt x="66957" y="2010721"/>
                  <a:pt x="63911" y="2010721"/>
                </a:cubicBezTo>
                <a:cubicBezTo>
                  <a:pt x="63911" y="2007675"/>
                  <a:pt x="63911" y="2000822"/>
                  <a:pt x="63911" y="1995872"/>
                </a:cubicBezTo>
                <a:lnTo>
                  <a:pt x="63911" y="1992445"/>
                </a:lnTo>
                <a:cubicBezTo>
                  <a:pt x="63911" y="1998537"/>
                  <a:pt x="60865" y="2007675"/>
                  <a:pt x="60865" y="2007675"/>
                </a:cubicBezTo>
                <a:cubicBezTo>
                  <a:pt x="60865" y="1998537"/>
                  <a:pt x="57819" y="1989399"/>
                  <a:pt x="57819" y="1980261"/>
                </a:cubicBezTo>
                <a:cubicBezTo>
                  <a:pt x="54773" y="1965030"/>
                  <a:pt x="51727" y="1980261"/>
                  <a:pt x="45635" y="1971122"/>
                </a:cubicBezTo>
                <a:cubicBezTo>
                  <a:pt x="42589" y="1952846"/>
                  <a:pt x="39543" y="1949800"/>
                  <a:pt x="39543" y="1928478"/>
                </a:cubicBezTo>
                <a:cubicBezTo>
                  <a:pt x="36497" y="1931524"/>
                  <a:pt x="36497" y="1937616"/>
                  <a:pt x="36497" y="1946754"/>
                </a:cubicBezTo>
                <a:cubicBezTo>
                  <a:pt x="36497" y="1943708"/>
                  <a:pt x="33451" y="1937616"/>
                  <a:pt x="33451" y="1925432"/>
                </a:cubicBezTo>
                <a:cubicBezTo>
                  <a:pt x="30405" y="1928478"/>
                  <a:pt x="27359" y="1928478"/>
                  <a:pt x="27359" y="1940662"/>
                </a:cubicBezTo>
                <a:cubicBezTo>
                  <a:pt x="27359" y="1937616"/>
                  <a:pt x="27359" y="1937616"/>
                  <a:pt x="27359" y="1937616"/>
                </a:cubicBezTo>
                <a:cubicBezTo>
                  <a:pt x="24312" y="1885833"/>
                  <a:pt x="24312" y="1834050"/>
                  <a:pt x="24312" y="1782268"/>
                </a:cubicBezTo>
                <a:cubicBezTo>
                  <a:pt x="24312" y="1776176"/>
                  <a:pt x="24312" y="1770083"/>
                  <a:pt x="24312" y="1763991"/>
                </a:cubicBezTo>
                <a:cubicBezTo>
                  <a:pt x="57819" y="975066"/>
                  <a:pt x="609157" y="286659"/>
                  <a:pt x="1388950" y="91712"/>
                </a:cubicBezTo>
                <a:cubicBezTo>
                  <a:pt x="1388950" y="94759"/>
                  <a:pt x="1388950" y="94759"/>
                  <a:pt x="1391996" y="94759"/>
                </a:cubicBezTo>
                <a:cubicBezTo>
                  <a:pt x="1391996" y="94759"/>
                  <a:pt x="1395042" y="94759"/>
                  <a:pt x="1395042" y="94759"/>
                </a:cubicBezTo>
                <a:cubicBezTo>
                  <a:pt x="1391996" y="94759"/>
                  <a:pt x="1391996" y="100851"/>
                  <a:pt x="1398088" y="97805"/>
                </a:cubicBezTo>
                <a:cubicBezTo>
                  <a:pt x="1391996" y="100851"/>
                  <a:pt x="1391996" y="100851"/>
                  <a:pt x="1391996" y="100851"/>
                </a:cubicBezTo>
                <a:cubicBezTo>
                  <a:pt x="1388950" y="100851"/>
                  <a:pt x="1388950" y="103897"/>
                  <a:pt x="1391996" y="103897"/>
                </a:cubicBezTo>
                <a:cubicBezTo>
                  <a:pt x="1391996" y="103897"/>
                  <a:pt x="1395042" y="103897"/>
                  <a:pt x="1395042" y="103897"/>
                </a:cubicBezTo>
                <a:cubicBezTo>
                  <a:pt x="1398088" y="103897"/>
                  <a:pt x="1398088" y="103897"/>
                  <a:pt x="1398088" y="103897"/>
                </a:cubicBezTo>
                <a:cubicBezTo>
                  <a:pt x="1401134" y="100851"/>
                  <a:pt x="1401134" y="100851"/>
                  <a:pt x="1401134" y="100851"/>
                </a:cubicBezTo>
                <a:cubicBezTo>
                  <a:pt x="1404180" y="100851"/>
                  <a:pt x="1404180" y="100851"/>
                  <a:pt x="1404180" y="100851"/>
                </a:cubicBezTo>
                <a:cubicBezTo>
                  <a:pt x="1401134" y="106943"/>
                  <a:pt x="1404180" y="106943"/>
                  <a:pt x="1413318" y="106943"/>
                </a:cubicBezTo>
                <a:cubicBezTo>
                  <a:pt x="1419410" y="100851"/>
                  <a:pt x="1413318" y="103897"/>
                  <a:pt x="1416364" y="97805"/>
                </a:cubicBezTo>
                <a:lnTo>
                  <a:pt x="1413318" y="97805"/>
                </a:lnTo>
                <a:cubicBezTo>
                  <a:pt x="1416364" y="97805"/>
                  <a:pt x="1416364" y="94759"/>
                  <a:pt x="1413318" y="94759"/>
                </a:cubicBezTo>
                <a:cubicBezTo>
                  <a:pt x="1413318" y="94759"/>
                  <a:pt x="1407226" y="94759"/>
                  <a:pt x="1404180" y="94759"/>
                </a:cubicBezTo>
                <a:cubicBezTo>
                  <a:pt x="1401134" y="97805"/>
                  <a:pt x="1401134" y="97805"/>
                  <a:pt x="1401134" y="97805"/>
                </a:cubicBezTo>
                <a:cubicBezTo>
                  <a:pt x="1401134" y="94759"/>
                  <a:pt x="1404180" y="94759"/>
                  <a:pt x="1404180" y="91712"/>
                </a:cubicBezTo>
                <a:cubicBezTo>
                  <a:pt x="1404180" y="91712"/>
                  <a:pt x="1407226" y="91712"/>
                  <a:pt x="1407226" y="91712"/>
                </a:cubicBezTo>
                <a:cubicBezTo>
                  <a:pt x="1410272" y="91712"/>
                  <a:pt x="1413318" y="88666"/>
                  <a:pt x="1413318" y="88666"/>
                </a:cubicBezTo>
                <a:cubicBezTo>
                  <a:pt x="1413318" y="88666"/>
                  <a:pt x="1413318" y="88666"/>
                  <a:pt x="1410272" y="88666"/>
                </a:cubicBezTo>
                <a:cubicBezTo>
                  <a:pt x="1459009" y="76482"/>
                  <a:pt x="1510792" y="67344"/>
                  <a:pt x="1559529" y="58206"/>
                </a:cubicBezTo>
                <a:cubicBezTo>
                  <a:pt x="1559529" y="61252"/>
                  <a:pt x="1562575" y="64298"/>
                  <a:pt x="1571714" y="64298"/>
                </a:cubicBezTo>
                <a:cubicBezTo>
                  <a:pt x="1571714" y="61252"/>
                  <a:pt x="1568667" y="58206"/>
                  <a:pt x="1565621" y="58206"/>
                </a:cubicBezTo>
                <a:cubicBezTo>
                  <a:pt x="1565621" y="58206"/>
                  <a:pt x="1568667" y="58206"/>
                  <a:pt x="1568667" y="58206"/>
                </a:cubicBezTo>
                <a:cubicBezTo>
                  <a:pt x="1668426" y="43737"/>
                  <a:pt x="1767423" y="37836"/>
                  <a:pt x="1864945" y="39930"/>
                </a:cubicBezTo>
                <a:close/>
                <a:moveTo>
                  <a:pt x="1807840" y="0"/>
                </a:moveTo>
                <a:cubicBezTo>
                  <a:pt x="2119853" y="0"/>
                  <a:pt x="2413405" y="79043"/>
                  <a:pt x="2669564" y="218197"/>
                </a:cubicBezTo>
                <a:lnTo>
                  <a:pt x="2711904" y="243919"/>
                </a:lnTo>
                <a:lnTo>
                  <a:pt x="2707896" y="244015"/>
                </a:lnTo>
                <a:cubicBezTo>
                  <a:pt x="2720080" y="247061"/>
                  <a:pt x="2717034" y="250107"/>
                  <a:pt x="2717034" y="253153"/>
                </a:cubicBezTo>
                <a:cubicBezTo>
                  <a:pt x="2448980" y="94759"/>
                  <a:pt x="2138282" y="3377"/>
                  <a:pt x="1803214" y="3377"/>
                </a:cubicBezTo>
                <a:cubicBezTo>
                  <a:pt x="877211" y="3377"/>
                  <a:pt x="115694" y="703968"/>
                  <a:pt x="15174" y="1602551"/>
                </a:cubicBezTo>
                <a:cubicBezTo>
                  <a:pt x="15174" y="1608643"/>
                  <a:pt x="15174" y="1614735"/>
                  <a:pt x="15174" y="1620827"/>
                </a:cubicBezTo>
                <a:cubicBezTo>
                  <a:pt x="9082" y="1681748"/>
                  <a:pt x="6036" y="1739623"/>
                  <a:pt x="6036" y="1800544"/>
                </a:cubicBezTo>
                <a:cubicBezTo>
                  <a:pt x="6036" y="1824912"/>
                  <a:pt x="6036" y="1849281"/>
                  <a:pt x="6036" y="1873649"/>
                </a:cubicBezTo>
                <a:cubicBezTo>
                  <a:pt x="9082" y="1952846"/>
                  <a:pt x="18220" y="2028997"/>
                  <a:pt x="30405" y="2105148"/>
                </a:cubicBezTo>
                <a:cubicBezTo>
                  <a:pt x="33451" y="2123425"/>
                  <a:pt x="36497" y="2141701"/>
                  <a:pt x="42589" y="2159977"/>
                </a:cubicBezTo>
                <a:cubicBezTo>
                  <a:pt x="42589" y="2163023"/>
                  <a:pt x="42589" y="2169115"/>
                  <a:pt x="42589" y="2175207"/>
                </a:cubicBezTo>
                <a:cubicBezTo>
                  <a:pt x="42589" y="2175207"/>
                  <a:pt x="42589" y="2175207"/>
                  <a:pt x="45635" y="2175207"/>
                </a:cubicBezTo>
                <a:cubicBezTo>
                  <a:pt x="79142" y="2342740"/>
                  <a:pt x="137017" y="2501134"/>
                  <a:pt x="216215" y="2644298"/>
                </a:cubicBezTo>
                <a:cubicBezTo>
                  <a:pt x="237537" y="2689989"/>
                  <a:pt x="261906" y="2735680"/>
                  <a:pt x="289320" y="2778324"/>
                </a:cubicBezTo>
                <a:cubicBezTo>
                  <a:pt x="284751" y="2769186"/>
                  <a:pt x="279420" y="2761571"/>
                  <a:pt x="274471" y="2755860"/>
                </a:cubicBezTo>
                <a:lnTo>
                  <a:pt x="266216" y="2748606"/>
                </a:lnTo>
                <a:lnTo>
                  <a:pt x="218197" y="2669564"/>
                </a:lnTo>
                <a:cubicBezTo>
                  <a:pt x="79043" y="2413405"/>
                  <a:pt x="0" y="2119853"/>
                  <a:pt x="0" y="1807840"/>
                </a:cubicBezTo>
                <a:cubicBezTo>
                  <a:pt x="0" y="809398"/>
                  <a:pt x="809398" y="0"/>
                  <a:pt x="1807840" y="0"/>
                </a:cubicBezTo>
                <a:close/>
              </a:path>
            </a:pathLst>
          </a:custGeom>
          <a:solidFill>
            <a:schemeClr val="bg1">
              <a:lumMod val="95000"/>
            </a:schemeClr>
          </a:solidFill>
          <a:ln w="15875">
            <a:noFill/>
          </a:ln>
          <a:effectLst>
            <a:innerShdw blurRad="114300">
              <a:schemeClr val="bg1"/>
            </a:innerShdw>
          </a:effectLst>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05" r="-1"/>
          <a:stretch/>
        </p:blipFill>
        <p:spPr>
          <a:xfrm flipH="1">
            <a:off x="10635913" y="0"/>
            <a:ext cx="1475237" cy="1264887"/>
          </a:xfrm>
          <a:prstGeom prst="rect">
            <a:avLst/>
          </a:prstGeom>
        </p:spPr>
      </p:pic>
    </p:spTree>
    <p:extLst>
      <p:ext uri="{BB962C8B-B14F-4D97-AF65-F5344CB8AC3E}">
        <p14:creationId xmlns:p14="http://schemas.microsoft.com/office/powerpoint/2010/main" val="3739746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B578D7-00A9-4A66-A8B7-6A6E9932E927}" type="datetimeFigureOut">
              <a:rPr lang="en-US" smtClean="0">
                <a:solidFill>
                  <a:prstClr val="black">
                    <a:tint val="75000"/>
                  </a:prstClr>
                </a:solidFill>
              </a:rPr>
              <a:pPr/>
              <a:t>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A7A81-CC25-4FB8-85EC-CE9EF562C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104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578D7-00A9-4A66-A8B7-6A6E9932E927}" type="datetimeFigureOut">
              <a:rPr lang="en-US" smtClean="0">
                <a:solidFill>
                  <a:prstClr val="black">
                    <a:tint val="75000"/>
                  </a:prstClr>
                </a:solidFill>
              </a:rPr>
              <a:pPr/>
              <a:t>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A7A81-CC25-4FB8-85EC-CE9EF562C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838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B578D7-00A9-4A66-A8B7-6A6E9932E927}" type="datetimeFigureOut">
              <a:rPr lang="en-US" smtClean="0">
                <a:solidFill>
                  <a:prstClr val="black">
                    <a:tint val="75000"/>
                  </a:prstClr>
                </a:solidFill>
              </a:rPr>
              <a:pPr/>
              <a:t>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A7A81-CC25-4FB8-85EC-CE9EF562C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014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B578D7-00A9-4A66-A8B7-6A6E9932E927}" type="datetimeFigureOut">
              <a:rPr lang="en-US" smtClean="0">
                <a:solidFill>
                  <a:prstClr val="black">
                    <a:tint val="75000"/>
                  </a:prstClr>
                </a:solidFill>
              </a:rPr>
              <a:pPr/>
              <a:t>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A7A81-CC25-4FB8-85EC-CE9EF562C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036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B578D7-00A9-4A66-A8B7-6A6E9932E927}" type="datetimeFigureOut">
              <a:rPr lang="en-US" smtClean="0">
                <a:solidFill>
                  <a:prstClr val="black">
                    <a:tint val="75000"/>
                  </a:prstClr>
                </a:solidFill>
              </a:rPr>
              <a:pPr/>
              <a:t>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BA7A81-CC25-4FB8-85EC-CE9EF562C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204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B578D7-00A9-4A66-A8B7-6A6E9932E927}" type="datetimeFigureOut">
              <a:rPr lang="en-US" smtClean="0">
                <a:solidFill>
                  <a:prstClr val="black">
                    <a:tint val="75000"/>
                  </a:prstClr>
                </a:solidFill>
              </a:rPr>
              <a:pPr/>
              <a:t>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BA7A81-CC25-4FB8-85EC-CE9EF562C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7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3593-079D-6B47-98F1-CB4CBF59828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814F4BC-C4ED-EE48-B751-BD871EC38232}"/>
              </a:ext>
            </a:extLst>
          </p:cNvPr>
          <p:cNvSpPr>
            <a:spLocks noGrp="1"/>
          </p:cNvSpPr>
          <p:nvPr>
            <p:ph idx="1"/>
          </p:nvPr>
        </p:nvSpPr>
        <p:spPr>
          <a:xfrm>
            <a:off x="838200" y="1825625"/>
            <a:ext cx="10515600" cy="3221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E38DB-AF13-794E-A097-F5C33C1DD957}"/>
              </a:ext>
            </a:extLst>
          </p:cNvPr>
          <p:cNvSpPr>
            <a:spLocks noGrp="1"/>
          </p:cNvSpPr>
          <p:nvPr>
            <p:ph type="dt" sz="half" idx="10"/>
          </p:nvPr>
        </p:nvSpPr>
        <p:spPr/>
        <p:txBody>
          <a:bodyPr/>
          <a:lstStyle/>
          <a:p>
            <a:fld id="{01F075A7-2477-C74E-8BE4-D607AC4921CD}" type="datetimeFigureOut">
              <a:rPr lang="en-US" smtClean="0"/>
              <a:t>2/4/2026</a:t>
            </a:fld>
            <a:endParaRPr lang="en-US"/>
          </a:p>
        </p:txBody>
      </p:sp>
      <p:sp>
        <p:nvSpPr>
          <p:cNvPr id="5" name="Footer Placeholder 4">
            <a:extLst>
              <a:ext uri="{FF2B5EF4-FFF2-40B4-BE49-F238E27FC236}">
                <a16:creationId xmlns:a16="http://schemas.microsoft.com/office/drawing/2014/main" id="{ECAC4DBF-3B29-E443-BB94-63AC4E65E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86216-6BED-7548-95C2-C2666BB77198}"/>
              </a:ext>
            </a:extLst>
          </p:cNvPr>
          <p:cNvSpPr>
            <a:spLocks noGrp="1"/>
          </p:cNvSpPr>
          <p:nvPr>
            <p:ph type="sldNum" sz="quarter" idx="12"/>
          </p:nvPr>
        </p:nvSpPr>
        <p:spPr/>
        <p:txBody>
          <a:bodyPr/>
          <a:lstStyle/>
          <a:p>
            <a:fld id="{6AB993B7-71C5-9240-BAEC-D08DE42DAD04}" type="slidenum">
              <a:rPr lang="en-US" smtClean="0"/>
              <a:t>‹#›</a:t>
            </a:fld>
            <a:endParaRPr lang="en-US"/>
          </a:p>
        </p:txBody>
      </p:sp>
    </p:spTree>
    <p:extLst>
      <p:ext uri="{BB962C8B-B14F-4D97-AF65-F5344CB8AC3E}">
        <p14:creationId xmlns:p14="http://schemas.microsoft.com/office/powerpoint/2010/main" val="28444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578D7-00A9-4A66-A8B7-6A6E9932E927}" type="datetimeFigureOut">
              <a:rPr lang="en-US" smtClean="0">
                <a:solidFill>
                  <a:prstClr val="black">
                    <a:tint val="75000"/>
                  </a:prstClr>
                </a:solidFill>
              </a:rPr>
              <a:pPr/>
              <a:t>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BA7A81-CC25-4FB8-85EC-CE9EF562C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391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B578D7-00A9-4A66-A8B7-6A6E9932E927}" type="datetimeFigureOut">
              <a:rPr lang="en-US" smtClean="0">
                <a:solidFill>
                  <a:prstClr val="black">
                    <a:tint val="75000"/>
                  </a:prstClr>
                </a:solidFill>
              </a:rPr>
              <a:pPr/>
              <a:t>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A7A81-CC25-4FB8-85EC-CE9EF562C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90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B578D7-00A9-4A66-A8B7-6A6E9932E927}" type="datetimeFigureOut">
              <a:rPr lang="en-US" smtClean="0">
                <a:solidFill>
                  <a:prstClr val="black">
                    <a:tint val="75000"/>
                  </a:prstClr>
                </a:solidFill>
              </a:rPr>
              <a:pPr/>
              <a:t>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A7A81-CC25-4FB8-85EC-CE9EF562C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89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578D7-00A9-4A66-A8B7-6A6E9932E927}" type="datetimeFigureOut">
              <a:rPr lang="en-US" smtClean="0">
                <a:solidFill>
                  <a:prstClr val="black">
                    <a:tint val="75000"/>
                  </a:prstClr>
                </a:solidFill>
              </a:rPr>
              <a:pPr/>
              <a:t>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A7A81-CC25-4FB8-85EC-CE9EF562C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848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578D7-00A9-4A66-A8B7-6A6E9932E927}" type="datetimeFigureOut">
              <a:rPr lang="en-US" smtClean="0">
                <a:solidFill>
                  <a:prstClr val="black">
                    <a:tint val="75000"/>
                  </a:prstClr>
                </a:solidFill>
              </a:rPr>
              <a:pPr/>
              <a:t>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A7A81-CC25-4FB8-85EC-CE9EF562C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911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4"/>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56547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0271" y="2379408"/>
            <a:ext cx="10972800" cy="2251584"/>
          </a:xfrm>
          <a:noFill/>
          <a:effectLst>
            <a:outerShdw blurRad="50800" dist="38100" dir="2700000" algn="tl" rotWithShape="0">
              <a:prstClr val="black">
                <a:alpha val="40000"/>
              </a:prstClr>
            </a:outerShdw>
          </a:effectLst>
        </p:spPr>
        <p:txBody>
          <a:bodyPr>
            <a:normAutofit/>
          </a:bodyPr>
          <a:lstStyle>
            <a:lvl1pPr algn="r">
              <a:defRPr sz="4800">
                <a:solidFill>
                  <a:srgbClr val="0070C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60437" y="4925957"/>
            <a:ext cx="10972800" cy="904568"/>
          </a:xfrm>
        </p:spPr>
        <p:txBody>
          <a:bodyPr>
            <a:normAutofit/>
          </a:bodyPr>
          <a:lstStyle>
            <a:lvl1pPr marL="0" indent="0" algn="r">
              <a:buNone/>
              <a:defRPr sz="3733" b="0" i="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015965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9263" y="299116"/>
            <a:ext cx="11012131" cy="1018035"/>
          </a:xfrm>
        </p:spPr>
        <p:txBody>
          <a:bodyPr>
            <a:normAutofit/>
          </a:bodyPr>
          <a:lstStyle>
            <a:lvl1pPr algn="r">
              <a:defRPr sz="48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18285" y="1750141"/>
            <a:ext cx="10994760" cy="4621160"/>
          </a:xfrm>
        </p:spPr>
        <p:txBody>
          <a:bodyPr/>
          <a:lstStyle>
            <a:lvl1pPr algn="l">
              <a:defRPr sz="3733">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78008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9475" y="542050"/>
            <a:ext cx="8378376" cy="967132"/>
          </a:xfrm>
        </p:spPr>
        <p:txBody>
          <a:bodyPr>
            <a:normAutofit/>
          </a:bodyPr>
          <a:lstStyle>
            <a:lvl1pPr algn="l">
              <a:defRPr sz="48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185651" y="1691148"/>
            <a:ext cx="8406580" cy="4560181"/>
          </a:xfrm>
        </p:spPr>
        <p:txBody>
          <a:bodyPr/>
          <a:lstStyle>
            <a:lvl1pPr>
              <a:defRPr sz="3733">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94004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68272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D8B5-6DBD-2E48-8E3D-05DA94E47A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D4FC42-4B9D-C54C-932F-AD4E7B1A41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3FEE01-2C48-E346-8846-4311566CBF29}"/>
              </a:ext>
            </a:extLst>
          </p:cNvPr>
          <p:cNvSpPr>
            <a:spLocks noGrp="1"/>
          </p:cNvSpPr>
          <p:nvPr>
            <p:ph type="dt" sz="half" idx="10"/>
          </p:nvPr>
        </p:nvSpPr>
        <p:spPr/>
        <p:txBody>
          <a:bodyPr/>
          <a:lstStyle/>
          <a:p>
            <a:fld id="{01F075A7-2477-C74E-8BE4-D607AC4921CD}" type="datetimeFigureOut">
              <a:rPr lang="en-US" smtClean="0"/>
              <a:t>2/4/2026</a:t>
            </a:fld>
            <a:endParaRPr lang="en-US"/>
          </a:p>
        </p:txBody>
      </p:sp>
      <p:sp>
        <p:nvSpPr>
          <p:cNvPr id="5" name="Footer Placeholder 4">
            <a:extLst>
              <a:ext uri="{FF2B5EF4-FFF2-40B4-BE49-F238E27FC236}">
                <a16:creationId xmlns:a16="http://schemas.microsoft.com/office/drawing/2014/main" id="{B2DF497F-A1F7-414F-8169-6781E8A13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06A48A-C5BE-E947-BE32-078E603C8406}"/>
              </a:ext>
            </a:extLst>
          </p:cNvPr>
          <p:cNvSpPr>
            <a:spLocks noGrp="1"/>
          </p:cNvSpPr>
          <p:nvPr>
            <p:ph type="sldNum" sz="quarter" idx="12"/>
          </p:nvPr>
        </p:nvSpPr>
        <p:spPr/>
        <p:txBody>
          <a:bodyPr/>
          <a:lstStyle/>
          <a:p>
            <a:fld id="{6AB993B7-71C5-9240-BAEC-D08DE42DAD04}" type="slidenum">
              <a:rPr lang="en-US" smtClean="0"/>
              <a:t>‹#›</a:t>
            </a:fld>
            <a:endParaRPr lang="en-US"/>
          </a:p>
        </p:txBody>
      </p:sp>
    </p:spTree>
    <p:extLst>
      <p:ext uri="{BB962C8B-B14F-4D97-AF65-F5344CB8AC3E}">
        <p14:creationId xmlns:p14="http://schemas.microsoft.com/office/powerpoint/2010/main" val="2412199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09388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0257" y="362198"/>
            <a:ext cx="10791153" cy="1018033"/>
          </a:xfrm>
        </p:spPr>
        <p:txBody>
          <a:bodyPr>
            <a:normAutofit/>
          </a:bodyPr>
          <a:lstStyle>
            <a:lvl1pPr algn="r">
              <a:defRPr sz="48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696175" y="2207356"/>
            <a:ext cx="5386917" cy="639763"/>
          </a:xfrm>
        </p:spPr>
        <p:txBody>
          <a:bodyPr anchor="b"/>
          <a:lstStyle>
            <a:lvl1pPr marL="0" indent="0" algn="ctr">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96175" y="2837219"/>
            <a:ext cx="5386917" cy="3035059"/>
          </a:xfrm>
        </p:spPr>
        <p:txBody>
          <a:bodyPr/>
          <a:lstStyle>
            <a:lvl1pPr algn="ctr">
              <a:defRPr sz="3200">
                <a:solidFill>
                  <a:schemeClr val="bg1"/>
                </a:solidFill>
              </a:defRPr>
            </a:lvl1pPr>
            <a:lvl2pPr algn="ctr">
              <a:defRPr sz="2667">
                <a:solidFill>
                  <a:schemeClr val="bg1"/>
                </a:solidFill>
              </a:defRPr>
            </a:lvl2pPr>
            <a:lvl3pPr algn="ctr">
              <a:defRPr sz="2400">
                <a:solidFill>
                  <a:schemeClr val="bg1"/>
                </a:solidFill>
              </a:defRPr>
            </a:lvl3pPr>
            <a:lvl4pPr algn="ctr">
              <a:defRPr sz="2133">
                <a:solidFill>
                  <a:schemeClr val="bg1"/>
                </a:solidFill>
              </a:defRPr>
            </a:lvl4pPr>
            <a:lvl5pPr algn="ctr">
              <a:defRPr sz="2133">
                <a:solidFill>
                  <a:schemeClr val="bg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6337" y="2207356"/>
            <a:ext cx="5389033" cy="639763"/>
          </a:xfrm>
        </p:spPr>
        <p:txBody>
          <a:bodyPr anchor="b"/>
          <a:lstStyle>
            <a:lvl1pPr marL="0" indent="0" algn="ctr">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76337" y="2837219"/>
            <a:ext cx="5389033" cy="3035059"/>
          </a:xfrm>
        </p:spPr>
        <p:txBody>
          <a:bodyPr/>
          <a:lstStyle>
            <a:lvl1pPr algn="ctr">
              <a:defRPr sz="3200">
                <a:solidFill>
                  <a:schemeClr val="bg1"/>
                </a:solidFill>
              </a:defRPr>
            </a:lvl1pPr>
            <a:lvl2pPr algn="ctr">
              <a:defRPr sz="2667">
                <a:solidFill>
                  <a:schemeClr val="bg1"/>
                </a:solidFill>
              </a:defRPr>
            </a:lvl2pPr>
            <a:lvl3pPr algn="ctr">
              <a:defRPr sz="2400">
                <a:solidFill>
                  <a:schemeClr val="bg1"/>
                </a:solidFill>
              </a:defRPr>
            </a:lvl3pPr>
            <a:lvl4pPr algn="ctr">
              <a:defRPr sz="2133">
                <a:solidFill>
                  <a:schemeClr val="bg1"/>
                </a:solidFill>
              </a:defRPr>
            </a:lvl4pPr>
            <a:lvl5pPr algn="ctr">
              <a:defRPr sz="2133">
                <a:solidFill>
                  <a:schemeClr val="bg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85234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84327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914236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824809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647271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98387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609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Contents slide layou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09076" y="212649"/>
            <a:ext cx="11081083" cy="1062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Freeform 13"/>
          <p:cNvSpPr/>
          <p:nvPr userDrawn="1"/>
        </p:nvSpPr>
        <p:spPr>
          <a:xfrm>
            <a:off x="216574" y="212651"/>
            <a:ext cx="11068335" cy="937485"/>
          </a:xfrm>
          <a:custGeom>
            <a:avLst/>
            <a:gdLst>
              <a:gd name="connsiteX0" fmla="*/ 0 w 11068334"/>
              <a:gd name="connsiteY0" fmla="*/ 0 h 937485"/>
              <a:gd name="connsiteX1" fmla="*/ 11068334 w 11068334"/>
              <a:gd name="connsiteY1" fmla="*/ 0 h 937485"/>
              <a:gd name="connsiteX2" fmla="*/ 11068334 w 11068334"/>
              <a:gd name="connsiteY2" fmla="*/ 423015 h 937485"/>
              <a:gd name="connsiteX3" fmla="*/ 10994064 w 11068334"/>
              <a:gd name="connsiteY3" fmla="*/ 680485 h 937485"/>
              <a:gd name="connsiteX4" fmla="*/ 10795473 w 11068334"/>
              <a:gd name="connsiteY4" fmla="*/ 937485 h 937485"/>
              <a:gd name="connsiteX5" fmla="*/ 0 w 11068334"/>
              <a:gd name="connsiteY5" fmla="*/ 937485 h 93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334" h="937485">
                <a:moveTo>
                  <a:pt x="0" y="0"/>
                </a:moveTo>
                <a:lnTo>
                  <a:pt x="11068334" y="0"/>
                </a:lnTo>
                <a:lnTo>
                  <a:pt x="11068334" y="423015"/>
                </a:lnTo>
                <a:lnTo>
                  <a:pt x="10994064" y="680485"/>
                </a:lnTo>
                <a:lnTo>
                  <a:pt x="10795473" y="937485"/>
                </a:lnTo>
                <a:lnTo>
                  <a:pt x="0" y="937485"/>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 Placeholder 9"/>
          <p:cNvSpPr>
            <a:spLocks noGrp="1"/>
          </p:cNvSpPr>
          <p:nvPr>
            <p:ph type="body" sz="quarter" idx="10" hasCustomPrompt="1"/>
          </p:nvPr>
        </p:nvSpPr>
        <p:spPr>
          <a:xfrm>
            <a:off x="467834" y="328765"/>
            <a:ext cx="1003713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05" r="-1"/>
          <a:stretch/>
        </p:blipFill>
        <p:spPr>
          <a:xfrm flipH="1">
            <a:off x="10635914" y="2"/>
            <a:ext cx="1475237" cy="1264887"/>
          </a:xfrm>
          <a:prstGeom prst="rect">
            <a:avLst/>
          </a:prstGeom>
        </p:spPr>
      </p:pic>
    </p:spTree>
    <p:extLst>
      <p:ext uri="{BB962C8B-B14F-4D97-AF65-F5344CB8AC3E}">
        <p14:creationId xmlns:p14="http://schemas.microsoft.com/office/powerpoint/2010/main" val="1774174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4"/>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3137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E512F-6A2B-8C40-AAAF-11A4792D19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66CAAE-ED9A-9E4C-B1E5-DC35C4018DD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8B7B94-BBF6-5042-B2C1-B47FBD36EF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CD6237-14F4-C64C-B9A5-8A55893999BA}"/>
              </a:ext>
            </a:extLst>
          </p:cNvPr>
          <p:cNvSpPr>
            <a:spLocks noGrp="1"/>
          </p:cNvSpPr>
          <p:nvPr>
            <p:ph type="dt" sz="half" idx="10"/>
          </p:nvPr>
        </p:nvSpPr>
        <p:spPr/>
        <p:txBody>
          <a:bodyPr/>
          <a:lstStyle/>
          <a:p>
            <a:fld id="{01F075A7-2477-C74E-8BE4-D607AC4921CD}" type="datetimeFigureOut">
              <a:rPr lang="en-US" smtClean="0"/>
              <a:t>2/4/2026</a:t>
            </a:fld>
            <a:endParaRPr lang="en-US"/>
          </a:p>
        </p:txBody>
      </p:sp>
      <p:sp>
        <p:nvSpPr>
          <p:cNvPr id="6" name="Footer Placeholder 5">
            <a:extLst>
              <a:ext uri="{FF2B5EF4-FFF2-40B4-BE49-F238E27FC236}">
                <a16:creationId xmlns:a16="http://schemas.microsoft.com/office/drawing/2014/main" id="{8197C270-DF87-2947-A15F-52B12D5FD5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2B834A-17F4-6141-BABA-2EEEA39090BA}"/>
              </a:ext>
            </a:extLst>
          </p:cNvPr>
          <p:cNvSpPr>
            <a:spLocks noGrp="1"/>
          </p:cNvSpPr>
          <p:nvPr>
            <p:ph type="sldNum" sz="quarter" idx="12"/>
          </p:nvPr>
        </p:nvSpPr>
        <p:spPr/>
        <p:txBody>
          <a:bodyPr/>
          <a:lstStyle/>
          <a:p>
            <a:fld id="{6AB993B7-71C5-9240-BAEC-D08DE42DAD04}" type="slidenum">
              <a:rPr lang="en-US" smtClean="0"/>
              <a:t>‹#›</a:t>
            </a:fld>
            <a:endParaRPr lang="en-US"/>
          </a:p>
        </p:txBody>
      </p:sp>
    </p:spTree>
    <p:extLst>
      <p:ext uri="{BB962C8B-B14F-4D97-AF65-F5344CB8AC3E}">
        <p14:creationId xmlns:p14="http://schemas.microsoft.com/office/powerpoint/2010/main" val="3343855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CD5F-8585-3747-BFA7-B84150278F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5BFB4-34BF-904D-8EBB-A534AFD0F5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75E108-5C84-504B-84E2-64AD50BC01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38F5E0-F31C-B347-A198-99546E443F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726B64-3BFF-9242-B4AB-64EEB4F9A6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510987-2E1A-6D4C-B8F2-23EC8BE222A9}"/>
              </a:ext>
            </a:extLst>
          </p:cNvPr>
          <p:cNvSpPr>
            <a:spLocks noGrp="1"/>
          </p:cNvSpPr>
          <p:nvPr>
            <p:ph type="dt" sz="half" idx="10"/>
          </p:nvPr>
        </p:nvSpPr>
        <p:spPr/>
        <p:txBody>
          <a:bodyPr/>
          <a:lstStyle/>
          <a:p>
            <a:fld id="{01F075A7-2477-C74E-8BE4-D607AC4921CD}" type="datetimeFigureOut">
              <a:rPr lang="en-US" smtClean="0"/>
              <a:t>2/4/2026</a:t>
            </a:fld>
            <a:endParaRPr lang="en-US"/>
          </a:p>
        </p:txBody>
      </p:sp>
      <p:sp>
        <p:nvSpPr>
          <p:cNvPr id="8" name="Footer Placeholder 7">
            <a:extLst>
              <a:ext uri="{FF2B5EF4-FFF2-40B4-BE49-F238E27FC236}">
                <a16:creationId xmlns:a16="http://schemas.microsoft.com/office/drawing/2014/main" id="{9799C962-0B20-C74F-A6D5-D7302DF5A5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0E6726-3098-A447-9E35-213F6DBAD915}"/>
              </a:ext>
            </a:extLst>
          </p:cNvPr>
          <p:cNvSpPr>
            <a:spLocks noGrp="1"/>
          </p:cNvSpPr>
          <p:nvPr>
            <p:ph type="sldNum" sz="quarter" idx="12"/>
          </p:nvPr>
        </p:nvSpPr>
        <p:spPr/>
        <p:txBody>
          <a:bodyPr/>
          <a:lstStyle/>
          <a:p>
            <a:fld id="{6AB993B7-71C5-9240-BAEC-D08DE42DAD04}" type="slidenum">
              <a:rPr lang="en-US" smtClean="0"/>
              <a:t>‹#›</a:t>
            </a:fld>
            <a:endParaRPr lang="en-US"/>
          </a:p>
        </p:txBody>
      </p:sp>
    </p:spTree>
    <p:extLst>
      <p:ext uri="{BB962C8B-B14F-4D97-AF65-F5344CB8AC3E}">
        <p14:creationId xmlns:p14="http://schemas.microsoft.com/office/powerpoint/2010/main" val="82058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97084-6786-0B42-A1CF-709307F711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5FF429-4566-1245-AC60-0B2378569FAE}"/>
              </a:ext>
            </a:extLst>
          </p:cNvPr>
          <p:cNvSpPr>
            <a:spLocks noGrp="1"/>
          </p:cNvSpPr>
          <p:nvPr>
            <p:ph type="dt" sz="half" idx="10"/>
          </p:nvPr>
        </p:nvSpPr>
        <p:spPr/>
        <p:txBody>
          <a:bodyPr/>
          <a:lstStyle/>
          <a:p>
            <a:fld id="{01F075A7-2477-C74E-8BE4-D607AC4921CD}" type="datetimeFigureOut">
              <a:rPr lang="en-US" smtClean="0"/>
              <a:t>2/4/2026</a:t>
            </a:fld>
            <a:endParaRPr lang="en-US"/>
          </a:p>
        </p:txBody>
      </p:sp>
      <p:sp>
        <p:nvSpPr>
          <p:cNvPr id="4" name="Footer Placeholder 3">
            <a:extLst>
              <a:ext uri="{FF2B5EF4-FFF2-40B4-BE49-F238E27FC236}">
                <a16:creationId xmlns:a16="http://schemas.microsoft.com/office/drawing/2014/main" id="{652EECD0-4393-BC4E-92F2-0086129A16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BD21CA-8FE7-844E-851C-B00529095DBB}"/>
              </a:ext>
            </a:extLst>
          </p:cNvPr>
          <p:cNvSpPr>
            <a:spLocks noGrp="1"/>
          </p:cNvSpPr>
          <p:nvPr>
            <p:ph type="sldNum" sz="quarter" idx="12"/>
          </p:nvPr>
        </p:nvSpPr>
        <p:spPr/>
        <p:txBody>
          <a:bodyPr/>
          <a:lstStyle/>
          <a:p>
            <a:fld id="{6AB993B7-71C5-9240-BAEC-D08DE42DAD04}" type="slidenum">
              <a:rPr lang="en-US" smtClean="0"/>
              <a:t>‹#›</a:t>
            </a:fld>
            <a:endParaRPr lang="en-US"/>
          </a:p>
        </p:txBody>
      </p:sp>
    </p:spTree>
    <p:extLst>
      <p:ext uri="{BB962C8B-B14F-4D97-AF65-F5344CB8AC3E}">
        <p14:creationId xmlns:p14="http://schemas.microsoft.com/office/powerpoint/2010/main" val="379751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01B20F-F148-DC4D-8E5C-DCCFF3C33BAB}"/>
              </a:ext>
            </a:extLst>
          </p:cNvPr>
          <p:cNvSpPr>
            <a:spLocks noGrp="1"/>
          </p:cNvSpPr>
          <p:nvPr>
            <p:ph type="dt" sz="half" idx="10"/>
          </p:nvPr>
        </p:nvSpPr>
        <p:spPr/>
        <p:txBody>
          <a:bodyPr/>
          <a:lstStyle/>
          <a:p>
            <a:fld id="{01F075A7-2477-C74E-8BE4-D607AC4921CD}" type="datetimeFigureOut">
              <a:rPr lang="en-US" smtClean="0"/>
              <a:t>2/4/2026</a:t>
            </a:fld>
            <a:endParaRPr lang="en-US"/>
          </a:p>
        </p:txBody>
      </p:sp>
      <p:sp>
        <p:nvSpPr>
          <p:cNvPr id="3" name="Footer Placeholder 2">
            <a:extLst>
              <a:ext uri="{FF2B5EF4-FFF2-40B4-BE49-F238E27FC236}">
                <a16:creationId xmlns:a16="http://schemas.microsoft.com/office/drawing/2014/main" id="{31CB2C15-CB6F-1341-825F-C1A8BC4242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4C72F2-A609-A84F-AB30-7F3DFD5F58EA}"/>
              </a:ext>
            </a:extLst>
          </p:cNvPr>
          <p:cNvSpPr>
            <a:spLocks noGrp="1"/>
          </p:cNvSpPr>
          <p:nvPr>
            <p:ph type="sldNum" sz="quarter" idx="12"/>
          </p:nvPr>
        </p:nvSpPr>
        <p:spPr/>
        <p:txBody>
          <a:bodyPr/>
          <a:lstStyle/>
          <a:p>
            <a:fld id="{6AB993B7-71C5-9240-BAEC-D08DE42DAD04}" type="slidenum">
              <a:rPr lang="en-US" smtClean="0"/>
              <a:t>‹#›</a:t>
            </a:fld>
            <a:endParaRPr lang="en-US"/>
          </a:p>
        </p:txBody>
      </p:sp>
    </p:spTree>
    <p:extLst>
      <p:ext uri="{BB962C8B-B14F-4D97-AF65-F5344CB8AC3E}">
        <p14:creationId xmlns:p14="http://schemas.microsoft.com/office/powerpoint/2010/main" val="91240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5121-D39C-5342-B0E7-BADC8F8AED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58EE6C-E92F-8148-83F3-95967C895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9B40E2-744C-0F4F-B420-FCDD8000E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BC2CBC-4CD1-4A47-AABE-7DE8356649C7}"/>
              </a:ext>
            </a:extLst>
          </p:cNvPr>
          <p:cNvSpPr>
            <a:spLocks noGrp="1"/>
          </p:cNvSpPr>
          <p:nvPr>
            <p:ph type="dt" sz="half" idx="10"/>
          </p:nvPr>
        </p:nvSpPr>
        <p:spPr/>
        <p:txBody>
          <a:bodyPr/>
          <a:lstStyle/>
          <a:p>
            <a:fld id="{01F075A7-2477-C74E-8BE4-D607AC4921CD}" type="datetimeFigureOut">
              <a:rPr lang="en-US" smtClean="0"/>
              <a:t>2/4/2026</a:t>
            </a:fld>
            <a:endParaRPr lang="en-US"/>
          </a:p>
        </p:txBody>
      </p:sp>
      <p:sp>
        <p:nvSpPr>
          <p:cNvPr id="6" name="Footer Placeholder 5">
            <a:extLst>
              <a:ext uri="{FF2B5EF4-FFF2-40B4-BE49-F238E27FC236}">
                <a16:creationId xmlns:a16="http://schemas.microsoft.com/office/drawing/2014/main" id="{4EB421E3-D73F-714C-A3A2-62CAA30D99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75CFC3-9448-614F-86D6-A8DBF4433861}"/>
              </a:ext>
            </a:extLst>
          </p:cNvPr>
          <p:cNvSpPr>
            <a:spLocks noGrp="1"/>
          </p:cNvSpPr>
          <p:nvPr>
            <p:ph type="sldNum" sz="quarter" idx="12"/>
          </p:nvPr>
        </p:nvSpPr>
        <p:spPr/>
        <p:txBody>
          <a:bodyPr/>
          <a:lstStyle/>
          <a:p>
            <a:fld id="{6AB993B7-71C5-9240-BAEC-D08DE42DAD04}" type="slidenum">
              <a:rPr lang="en-US" smtClean="0"/>
              <a:t>‹#›</a:t>
            </a:fld>
            <a:endParaRPr lang="en-US"/>
          </a:p>
        </p:txBody>
      </p:sp>
    </p:spTree>
    <p:extLst>
      <p:ext uri="{BB962C8B-B14F-4D97-AF65-F5344CB8AC3E}">
        <p14:creationId xmlns:p14="http://schemas.microsoft.com/office/powerpoint/2010/main" val="347470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A8C7-7F05-7E45-B1C6-03F604081E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D4FCBE-C8EA-654F-A592-27B016B985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0B8367-D17A-D049-819F-892146282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A26B38-41E0-5346-9920-25582D56AF72}"/>
              </a:ext>
            </a:extLst>
          </p:cNvPr>
          <p:cNvSpPr>
            <a:spLocks noGrp="1"/>
          </p:cNvSpPr>
          <p:nvPr>
            <p:ph type="dt" sz="half" idx="10"/>
          </p:nvPr>
        </p:nvSpPr>
        <p:spPr/>
        <p:txBody>
          <a:bodyPr/>
          <a:lstStyle/>
          <a:p>
            <a:fld id="{01F075A7-2477-C74E-8BE4-D607AC4921CD}" type="datetimeFigureOut">
              <a:rPr lang="en-US" smtClean="0"/>
              <a:t>2/4/2026</a:t>
            </a:fld>
            <a:endParaRPr lang="en-US"/>
          </a:p>
        </p:txBody>
      </p:sp>
      <p:sp>
        <p:nvSpPr>
          <p:cNvPr id="6" name="Footer Placeholder 5">
            <a:extLst>
              <a:ext uri="{FF2B5EF4-FFF2-40B4-BE49-F238E27FC236}">
                <a16:creationId xmlns:a16="http://schemas.microsoft.com/office/drawing/2014/main" id="{937F8CF2-B337-5D4A-8E93-C9C325AC2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8DA79-D4C3-D54B-AD33-05BCDC76E576}"/>
              </a:ext>
            </a:extLst>
          </p:cNvPr>
          <p:cNvSpPr>
            <a:spLocks noGrp="1"/>
          </p:cNvSpPr>
          <p:nvPr>
            <p:ph type="sldNum" sz="quarter" idx="12"/>
          </p:nvPr>
        </p:nvSpPr>
        <p:spPr/>
        <p:txBody>
          <a:bodyPr/>
          <a:lstStyle/>
          <a:p>
            <a:fld id="{6AB993B7-71C5-9240-BAEC-D08DE42DAD04}" type="slidenum">
              <a:rPr lang="en-US" smtClean="0"/>
              <a:t>‹#›</a:t>
            </a:fld>
            <a:endParaRPr lang="en-US"/>
          </a:p>
        </p:txBody>
      </p:sp>
    </p:spTree>
    <p:extLst>
      <p:ext uri="{BB962C8B-B14F-4D97-AF65-F5344CB8AC3E}">
        <p14:creationId xmlns:p14="http://schemas.microsoft.com/office/powerpoint/2010/main" val="11236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3.jp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EEAE73-4116-7142-927C-A1415FDB4349}"/>
              </a:ext>
            </a:extLst>
          </p:cNvPr>
          <p:cNvSpPr>
            <a:spLocks noGrp="1"/>
          </p:cNvSpPr>
          <p:nvPr>
            <p:ph type="title"/>
          </p:nvPr>
        </p:nvSpPr>
        <p:spPr>
          <a:xfrm>
            <a:off x="838200" y="365125"/>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9954C6F9-286B-234E-A77B-E57E30268E5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Edit Master text styles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438A2CC-3FCA-C24A-9C4E-734E93640E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075A7-2477-C74E-8BE4-D607AC4921CD}" type="datetimeFigureOut">
              <a:rPr lang="en-US" smtClean="0"/>
              <a:t>2/4/2026</a:t>
            </a:fld>
            <a:endParaRPr lang="en-US"/>
          </a:p>
        </p:txBody>
      </p:sp>
      <p:sp>
        <p:nvSpPr>
          <p:cNvPr id="5" name="Footer Placeholder 4">
            <a:extLst>
              <a:ext uri="{FF2B5EF4-FFF2-40B4-BE49-F238E27FC236}">
                <a16:creationId xmlns:a16="http://schemas.microsoft.com/office/drawing/2014/main" id="{F9397F9E-EBB7-254A-9F58-E66D0025A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19C524-5E06-5742-833B-98466AEB1A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993B7-71C5-9240-BAEC-D08DE42DAD04}" type="slidenum">
              <a:rPr lang="en-US" smtClean="0"/>
              <a:t>‹#›</a:t>
            </a:fld>
            <a:endParaRPr lang="en-US"/>
          </a:p>
        </p:txBody>
      </p:sp>
    </p:spTree>
    <p:extLst>
      <p:ext uri="{BB962C8B-B14F-4D97-AF65-F5344CB8AC3E}">
        <p14:creationId xmlns:p14="http://schemas.microsoft.com/office/powerpoint/2010/main" val="877086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Lst>
  <p:txStyles>
    <p:titleStyle>
      <a:lvl1pPr algn="l" defTabSz="914400" rtl="0" eaLnBrk="1" latinLnBrk="0" hangingPunct="1">
        <a:lnSpc>
          <a:spcPct val="90000"/>
        </a:lnSpc>
        <a:spcBef>
          <a:spcPct val="0"/>
        </a:spcBef>
        <a:buNone/>
        <a:defRPr sz="4400" b="0" i="0" kern="1200">
          <a:solidFill>
            <a:schemeClr val="tx1"/>
          </a:solidFill>
          <a:latin typeface="New Atten Medium" pitchFamily="2" charset="77"/>
          <a:ea typeface="+mj-ea"/>
          <a:cs typeface="+mj-cs"/>
        </a:defRPr>
      </a:lvl1pPr>
    </p:titleStyle>
    <p:bodyStyle>
      <a:lvl1pPr marL="228600" indent="-228600" algn="l" defTabSz="274320" rtl="0" eaLnBrk="1" latinLnBrk="0" hangingPunct="1">
        <a:lnSpc>
          <a:spcPct val="90000"/>
        </a:lnSpc>
        <a:spcBef>
          <a:spcPts val="1000"/>
        </a:spcBef>
        <a:buSzPct val="60000"/>
        <a:buFont typeface=".PingFang SC Regular"/>
        <a:buChar char="◆"/>
        <a:defRPr sz="2800" b="0" i="0" kern="1200">
          <a:solidFill>
            <a:schemeClr val="tx1"/>
          </a:solidFill>
          <a:latin typeface="New Atten Medium" pitchFamily="2" charset="77"/>
          <a:ea typeface="+mn-ea"/>
          <a:cs typeface="+mn-cs"/>
        </a:defRPr>
      </a:lvl1pPr>
      <a:lvl2pPr marL="685800" indent="-228600" algn="l" defTabSz="274320" rtl="0" eaLnBrk="1" latinLnBrk="0" hangingPunct="1">
        <a:lnSpc>
          <a:spcPct val="90000"/>
        </a:lnSpc>
        <a:spcBef>
          <a:spcPts val="500"/>
        </a:spcBef>
        <a:buSzPct val="60000"/>
        <a:buFont typeface=".PingFang SC Regular"/>
        <a:buChar char="◆"/>
        <a:defRPr sz="2400" b="0" i="0" kern="1200">
          <a:solidFill>
            <a:schemeClr val="tx1"/>
          </a:solidFill>
          <a:latin typeface="New Atten Medium" pitchFamily="2" charset="77"/>
          <a:ea typeface="+mn-ea"/>
          <a:cs typeface="+mn-cs"/>
        </a:defRPr>
      </a:lvl2pPr>
      <a:lvl3pPr marL="1143000" indent="-228600" algn="l" defTabSz="274320" rtl="0" eaLnBrk="1" latinLnBrk="0" hangingPunct="1">
        <a:lnSpc>
          <a:spcPct val="90000"/>
        </a:lnSpc>
        <a:spcBef>
          <a:spcPts val="500"/>
        </a:spcBef>
        <a:buSzPct val="60000"/>
        <a:buFont typeface=".PingFang SC Regular"/>
        <a:buChar char="◆"/>
        <a:defRPr sz="2000" b="0" i="0" kern="1200">
          <a:solidFill>
            <a:schemeClr val="tx1"/>
          </a:solidFill>
          <a:latin typeface="New Atten Medium" pitchFamily="2" charset="77"/>
          <a:ea typeface="+mn-ea"/>
          <a:cs typeface="+mn-cs"/>
        </a:defRPr>
      </a:lvl3pPr>
      <a:lvl4pPr marL="1600200" indent="-228600" algn="l" defTabSz="274320" rtl="0" eaLnBrk="1" latinLnBrk="0" hangingPunct="1">
        <a:lnSpc>
          <a:spcPct val="90000"/>
        </a:lnSpc>
        <a:spcBef>
          <a:spcPts val="500"/>
        </a:spcBef>
        <a:buSzPct val="60000"/>
        <a:buFont typeface=".PingFang SC Regular"/>
        <a:buChar char="◆"/>
        <a:defRPr sz="1800" b="0" i="0" kern="1200">
          <a:solidFill>
            <a:schemeClr val="tx1"/>
          </a:solidFill>
          <a:latin typeface="New Atten Medium" pitchFamily="2" charset="77"/>
          <a:ea typeface="+mn-ea"/>
          <a:cs typeface="+mn-cs"/>
        </a:defRPr>
      </a:lvl4pPr>
      <a:lvl5pPr marL="2057400" indent="-228600" algn="l" defTabSz="274320" rtl="0" eaLnBrk="1" latinLnBrk="0" hangingPunct="1">
        <a:lnSpc>
          <a:spcPct val="90000"/>
        </a:lnSpc>
        <a:spcBef>
          <a:spcPts val="500"/>
        </a:spcBef>
        <a:buSzPct val="60000"/>
        <a:buFont typeface=".PingFang SC Regular"/>
        <a:buChar char="◆"/>
        <a:defRPr sz="1800" b="0" i="0" kern="1200">
          <a:solidFill>
            <a:schemeClr val="tx1"/>
          </a:solidFill>
          <a:latin typeface="New Atten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578D7-00A9-4A66-A8B7-6A6E9932E927}" type="datetimeFigureOut">
              <a:rPr lang="en-US" smtClean="0">
                <a:solidFill>
                  <a:prstClr val="black">
                    <a:tint val="75000"/>
                  </a:prstClr>
                </a:solidFill>
              </a:rPr>
              <a:pPr/>
              <a:t>2/4/2026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A7A81-CC25-4FB8-85EC-CE9EF562C4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155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74F12-AA26-4AC8-9962-C36BB8F32554}" type="datetimeFigureOut">
              <a:rPr lang="en-US" smtClean="0"/>
              <a:pPr/>
              <a:t>2/4/2026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2200" y="6951663"/>
            <a:ext cx="11186167" cy="666977"/>
          </a:xfrm>
          <a:prstGeom prst="rect">
            <a:avLst/>
          </a:prstGeom>
          <a:noFill/>
        </p:spPr>
        <p:txBody>
          <a:bodyPr wrap="square" rtlCol="0">
            <a:spAutoFit/>
          </a:bodyPr>
          <a:lstStyle/>
          <a:p>
            <a:r>
              <a:rPr lang="en-US" sz="1867" dirty="0">
                <a:solidFill>
                  <a:schemeClr val="bg1">
                    <a:lumMod val="65000"/>
                  </a:schemeClr>
                </a:solidFill>
              </a:rPr>
              <a:t>This presentation uses a free template provided by FPPT.com</a:t>
            </a:r>
          </a:p>
          <a:p>
            <a:r>
              <a:rPr lang="en-US" sz="1867" dirty="0">
                <a:solidFill>
                  <a:schemeClr val="bg1">
                    <a:lumMod val="65000"/>
                  </a:schemeClr>
                </a:solidFill>
              </a:rPr>
              <a:t>www.free-power-point-templates.com</a:t>
            </a:r>
          </a:p>
        </p:txBody>
      </p:sp>
    </p:spTree>
    <p:extLst>
      <p:ext uri="{BB962C8B-B14F-4D97-AF65-F5344CB8AC3E}">
        <p14:creationId xmlns:p14="http://schemas.microsoft.com/office/powerpoint/2010/main" val="7166341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8.xml"/><Relationship Id="rId5" Type="http://schemas.openxmlformats.org/officeDocument/2006/relationships/image" Target="../media/image31.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8.xml"/><Relationship Id="rId5" Type="http://schemas.openxmlformats.org/officeDocument/2006/relationships/image" Target="../media/image31.jpe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D4BB8ED-8F89-4B41-AB77-124DA5510B5B}"/>
              </a:ext>
            </a:extLst>
          </p:cNvPr>
          <p:cNvPicPr>
            <a:picLocks noChangeAspect="1"/>
          </p:cNvPicPr>
          <p:nvPr/>
        </p:nvPicPr>
        <p:blipFill>
          <a:blip r:embed="rId2"/>
          <a:stretch>
            <a:fillRect/>
          </a:stretch>
        </p:blipFill>
        <p:spPr>
          <a:xfrm>
            <a:off x="-129654" y="0"/>
            <a:ext cx="12500658" cy="6858000"/>
          </a:xfrm>
          <a:prstGeom prst="rect">
            <a:avLst/>
          </a:prstGeom>
        </p:spPr>
      </p:pic>
      <p:sp>
        <p:nvSpPr>
          <p:cNvPr id="5" name="Title 1">
            <a:extLst>
              <a:ext uri="{FF2B5EF4-FFF2-40B4-BE49-F238E27FC236}">
                <a16:creationId xmlns:a16="http://schemas.microsoft.com/office/drawing/2014/main" id="{B7F89342-0039-EF4A-AA88-C35D21DA292C}"/>
              </a:ext>
            </a:extLst>
          </p:cNvPr>
          <p:cNvSpPr txBox="1">
            <a:spLocks/>
          </p:cNvSpPr>
          <p:nvPr/>
        </p:nvSpPr>
        <p:spPr>
          <a:xfrm>
            <a:off x="862875" y="2305069"/>
            <a:ext cx="10515600" cy="2883875"/>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b="0" i="0" kern="1200">
                <a:solidFill>
                  <a:schemeClr val="tx1"/>
                </a:solidFill>
                <a:latin typeface="New Atten Medium" pitchFamily="2" charset="77"/>
                <a:ea typeface="+mj-ea"/>
                <a:cs typeface="+mj-cs"/>
              </a:defRPr>
            </a:lvl1pPr>
          </a:lstStyle>
          <a:p>
            <a:pPr>
              <a:lnSpc>
                <a:spcPts val="6800"/>
              </a:lnSpc>
              <a:spcBef>
                <a:spcPts val="600"/>
              </a:spcBef>
              <a:spcAft>
                <a:spcPts val="1200"/>
              </a:spcAft>
            </a:pPr>
            <a:r>
              <a:rPr lang="en-US" sz="5800" dirty="0">
                <a:solidFill>
                  <a:srgbClr val="FFFFFF"/>
                </a:solidFill>
              </a:rPr>
              <a:t>LTAAL Mid-Winter Conference</a:t>
            </a:r>
          </a:p>
          <a:p>
            <a:pPr>
              <a:lnSpc>
                <a:spcPts val="6800"/>
              </a:lnSpc>
              <a:spcBef>
                <a:spcPts val="600"/>
              </a:spcBef>
              <a:spcAft>
                <a:spcPts val="1200"/>
              </a:spcAft>
            </a:pPr>
            <a:r>
              <a:rPr lang="en-US" sz="3600" dirty="0">
                <a:solidFill>
                  <a:srgbClr val="FFFFFF"/>
                </a:solidFill>
              </a:rPr>
              <a:t>February 16, 2026</a:t>
            </a:r>
          </a:p>
        </p:txBody>
      </p:sp>
      <p:pic>
        <p:nvPicPr>
          <p:cNvPr id="6" name="Picture 5">
            <a:extLst>
              <a:ext uri="{FF2B5EF4-FFF2-40B4-BE49-F238E27FC236}">
                <a16:creationId xmlns:a16="http://schemas.microsoft.com/office/drawing/2014/main" id="{9C42CA7A-701A-E249-8BBA-91350F12D1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2982" y="1036830"/>
            <a:ext cx="1355386" cy="950667"/>
          </a:xfrm>
          <a:prstGeom prst="rect">
            <a:avLst/>
          </a:prstGeom>
        </p:spPr>
      </p:pic>
    </p:spTree>
    <p:extLst>
      <p:ext uri="{BB962C8B-B14F-4D97-AF65-F5344CB8AC3E}">
        <p14:creationId xmlns:p14="http://schemas.microsoft.com/office/powerpoint/2010/main" val="95353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152A4-BC87-68C5-C6C5-25A81EBCE66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137C088-CA49-F5CB-D959-1B57933BEF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700" y="0"/>
            <a:ext cx="12471400" cy="6858000"/>
          </a:xfrm>
          <a:prstGeom prst="rect">
            <a:avLst/>
          </a:prstGeom>
        </p:spPr>
      </p:pic>
      <p:sp>
        <p:nvSpPr>
          <p:cNvPr id="3" name="Title 1">
            <a:extLst>
              <a:ext uri="{FF2B5EF4-FFF2-40B4-BE49-F238E27FC236}">
                <a16:creationId xmlns:a16="http://schemas.microsoft.com/office/drawing/2014/main" id="{2250FCEB-E7AC-7B74-6BE7-C7B01CBB4344}"/>
              </a:ext>
            </a:extLst>
          </p:cNvPr>
          <p:cNvSpPr txBox="1">
            <a:spLocks/>
          </p:cNvSpPr>
          <p:nvPr/>
        </p:nvSpPr>
        <p:spPr>
          <a:xfrm>
            <a:off x="914400" y="2920524"/>
            <a:ext cx="10363200" cy="1896636"/>
          </a:xfrm>
          <a:prstGeom prst="rect">
            <a:avLst/>
          </a:prstGeom>
        </p:spPr>
        <p:txBody>
          <a:bodyPr anchor="t">
            <a:normAutofit/>
          </a:bodyPr>
          <a:lstStyle>
            <a:lvl1pPr algn="l" defTabSz="914400" rtl="0" eaLnBrk="1" latinLnBrk="0" hangingPunct="1">
              <a:lnSpc>
                <a:spcPct val="90000"/>
              </a:lnSpc>
              <a:spcBef>
                <a:spcPct val="0"/>
              </a:spcBef>
              <a:buNone/>
              <a:defRPr sz="4400" b="0" i="0" kern="1200">
                <a:solidFill>
                  <a:schemeClr val="tx1"/>
                </a:solidFill>
                <a:latin typeface="New Atten Medium" pitchFamily="2" charset="77"/>
                <a:ea typeface="+mj-ea"/>
                <a:cs typeface="+mj-cs"/>
              </a:defRPr>
            </a:lvl1pPr>
          </a:lstStyle>
          <a:p>
            <a:pPr algn="ctr"/>
            <a:r>
              <a:rPr lang="en-US" sz="6000" dirty="0">
                <a:solidFill>
                  <a:schemeClr val="bg1"/>
                </a:solidFill>
              </a:rPr>
              <a:t>Chief Justice Roberts’ End of the Year Report (2023)</a:t>
            </a:r>
          </a:p>
        </p:txBody>
      </p:sp>
      <p:pic>
        <p:nvPicPr>
          <p:cNvPr id="4" name="Picture 3">
            <a:extLst>
              <a:ext uri="{FF2B5EF4-FFF2-40B4-BE49-F238E27FC236}">
                <a16:creationId xmlns:a16="http://schemas.microsoft.com/office/drawing/2014/main" id="{D63FD224-C5F1-214E-8D9B-F89888EAC1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8307" y="1036830"/>
            <a:ext cx="1355386" cy="950668"/>
          </a:xfrm>
          <a:prstGeom prst="rect">
            <a:avLst/>
          </a:prstGeom>
        </p:spPr>
      </p:pic>
    </p:spTree>
    <p:extLst>
      <p:ext uri="{BB962C8B-B14F-4D97-AF65-F5344CB8AC3E}">
        <p14:creationId xmlns:p14="http://schemas.microsoft.com/office/powerpoint/2010/main" val="407397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3"/>
          <a:stretch>
            <a:fillRect/>
          </a:stretch>
        </p:blipFill>
        <p:spPr>
          <a:xfrm>
            <a:off x="7164226" y="4897596"/>
            <a:ext cx="3873500" cy="990600"/>
          </a:xfrm>
          <a:prstGeom prst="rect">
            <a:avLst/>
          </a:prstGeom>
        </p:spPr>
      </p:pic>
      <p:pic>
        <p:nvPicPr>
          <p:cNvPr id="6" name="Picture 5">
            <a:extLst>
              <a:ext uri="{FF2B5EF4-FFF2-40B4-BE49-F238E27FC236}">
                <a16:creationId xmlns:a16="http://schemas.microsoft.com/office/drawing/2014/main" id="{9C6A0AFD-0D34-39F5-13EC-595074661AA0}"/>
              </a:ext>
            </a:extLst>
          </p:cNvPr>
          <p:cNvPicPr>
            <a:picLocks noChangeAspect="1"/>
          </p:cNvPicPr>
          <p:nvPr/>
        </p:nvPicPr>
        <p:blipFill>
          <a:blip r:embed="rId4"/>
          <a:stretch>
            <a:fillRect/>
          </a:stretch>
        </p:blipFill>
        <p:spPr>
          <a:xfrm>
            <a:off x="618286" y="1750142"/>
            <a:ext cx="2265756" cy="3325545"/>
          </a:xfrm>
          <a:prstGeom prst="rect">
            <a:avLst/>
          </a:prstGeom>
        </p:spPr>
      </p:pic>
      <p:pic>
        <p:nvPicPr>
          <p:cNvPr id="7" name="Picture 6">
            <a:extLst>
              <a:ext uri="{FF2B5EF4-FFF2-40B4-BE49-F238E27FC236}">
                <a16:creationId xmlns:a16="http://schemas.microsoft.com/office/drawing/2014/main" id="{C80125AD-8528-8D33-7F26-B35A3B6B2C11}"/>
              </a:ext>
            </a:extLst>
          </p:cNvPr>
          <p:cNvPicPr>
            <a:picLocks noChangeAspect="1"/>
          </p:cNvPicPr>
          <p:nvPr/>
        </p:nvPicPr>
        <p:blipFill>
          <a:blip r:embed="rId5"/>
          <a:stretch>
            <a:fillRect/>
          </a:stretch>
        </p:blipFill>
        <p:spPr>
          <a:xfrm>
            <a:off x="5218866" y="2055272"/>
            <a:ext cx="2058671" cy="1991673"/>
          </a:xfrm>
          <a:prstGeom prst="rect">
            <a:avLst/>
          </a:prstGeom>
        </p:spPr>
      </p:pic>
      <p:pic>
        <p:nvPicPr>
          <p:cNvPr id="8" name="Picture 7">
            <a:extLst>
              <a:ext uri="{FF2B5EF4-FFF2-40B4-BE49-F238E27FC236}">
                <a16:creationId xmlns:a16="http://schemas.microsoft.com/office/drawing/2014/main" id="{855D2B8B-D7A8-28C4-31D5-C628A614B23C}"/>
              </a:ext>
            </a:extLst>
          </p:cNvPr>
          <p:cNvPicPr>
            <a:picLocks noChangeAspect="1"/>
          </p:cNvPicPr>
          <p:nvPr/>
        </p:nvPicPr>
        <p:blipFill>
          <a:blip r:embed="rId6"/>
          <a:stretch>
            <a:fillRect/>
          </a:stretch>
        </p:blipFill>
        <p:spPr>
          <a:xfrm>
            <a:off x="3197591" y="1755087"/>
            <a:ext cx="1687136" cy="2411935"/>
          </a:xfrm>
          <a:prstGeom prst="rect">
            <a:avLst/>
          </a:prstGeom>
        </p:spPr>
      </p:pic>
      <p:pic>
        <p:nvPicPr>
          <p:cNvPr id="9" name="Picture 8">
            <a:extLst>
              <a:ext uri="{FF2B5EF4-FFF2-40B4-BE49-F238E27FC236}">
                <a16:creationId xmlns:a16="http://schemas.microsoft.com/office/drawing/2014/main" id="{86D9A718-C2A3-75FC-BACE-A3A494C80BF7}"/>
              </a:ext>
            </a:extLst>
          </p:cNvPr>
          <p:cNvPicPr>
            <a:picLocks noChangeAspect="1"/>
          </p:cNvPicPr>
          <p:nvPr/>
        </p:nvPicPr>
        <p:blipFill>
          <a:blip r:embed="rId7"/>
          <a:stretch>
            <a:fillRect/>
          </a:stretch>
        </p:blipFill>
        <p:spPr>
          <a:xfrm>
            <a:off x="8062506" y="2286719"/>
            <a:ext cx="2076943" cy="1528776"/>
          </a:xfrm>
          <a:prstGeom prst="rect">
            <a:avLst/>
          </a:prstGeom>
        </p:spPr>
      </p:pic>
      <p:pic>
        <p:nvPicPr>
          <p:cNvPr id="10" name="Picture 9">
            <a:extLst>
              <a:ext uri="{FF2B5EF4-FFF2-40B4-BE49-F238E27FC236}">
                <a16:creationId xmlns:a16="http://schemas.microsoft.com/office/drawing/2014/main" id="{CAF679DE-DBE0-0251-B8BB-7199384774A9}"/>
              </a:ext>
            </a:extLst>
          </p:cNvPr>
          <p:cNvPicPr>
            <a:picLocks noChangeAspect="1"/>
          </p:cNvPicPr>
          <p:nvPr/>
        </p:nvPicPr>
        <p:blipFill>
          <a:blip r:embed="rId8"/>
          <a:stretch>
            <a:fillRect/>
          </a:stretch>
        </p:blipFill>
        <p:spPr>
          <a:xfrm>
            <a:off x="3461139" y="4600013"/>
            <a:ext cx="2847176" cy="1585769"/>
          </a:xfrm>
          <a:prstGeom prst="rect">
            <a:avLst/>
          </a:prstGeom>
        </p:spPr>
      </p:pic>
    </p:spTree>
    <p:extLst>
      <p:ext uri="{BB962C8B-B14F-4D97-AF65-F5344CB8AC3E}">
        <p14:creationId xmlns:p14="http://schemas.microsoft.com/office/powerpoint/2010/main" val="23680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marL="0" indent="0" algn="ctr">
              <a:spcBef>
                <a:spcPts val="0"/>
              </a:spcBef>
              <a:buNone/>
              <a:defRPr/>
            </a:pPr>
            <a:endParaRPr lang="en-US" b="1" dirty="0">
              <a:solidFill>
                <a:srgbClr val="00B0F0"/>
              </a:solidFill>
              <a:latin typeface="New Atten Bold" pitchFamily="2" charset="77"/>
            </a:endParaRPr>
          </a:p>
          <a:p>
            <a:pPr marL="0" indent="0" algn="ctr">
              <a:spcBef>
                <a:spcPts val="0"/>
              </a:spcBef>
              <a:buNone/>
              <a:defRPr/>
            </a:pPr>
            <a:r>
              <a:rPr lang="en-US" b="1" dirty="0">
                <a:latin typeface="New Atten Bold" pitchFamily="2" charset="77"/>
              </a:rPr>
              <a:t>“AI is based largely on existing information, which can inform but not make such decisions.”</a:t>
            </a:r>
          </a:p>
          <a:p>
            <a:pPr marL="0" indent="0" algn="ctr">
              <a:spcBef>
                <a:spcPts val="0"/>
              </a:spcBef>
              <a:buNone/>
              <a:defRPr/>
            </a:pPr>
            <a:r>
              <a:rPr lang="en-US" b="1" dirty="0">
                <a:latin typeface="New Atten Bold" pitchFamily="2" charset="77"/>
              </a:rPr>
              <a:t>***</a:t>
            </a:r>
          </a:p>
          <a:p>
            <a:pPr marL="0" indent="0" algn="ctr">
              <a:spcBef>
                <a:spcPts val="0"/>
              </a:spcBef>
              <a:buNone/>
              <a:defRPr/>
            </a:pPr>
            <a:r>
              <a:rPr lang="en-US" b="1" dirty="0">
                <a:latin typeface="New Atten Bold" pitchFamily="2" charset="77"/>
              </a:rPr>
              <a:t>“As AI evolves, courts will need to consider its proper uses in litigation.”</a:t>
            </a:r>
          </a:p>
          <a:p>
            <a:pPr marL="0" indent="0" algn="ctr">
              <a:spcBef>
                <a:spcPts val="0"/>
              </a:spcBef>
              <a:buNone/>
              <a:defRPr/>
            </a:pPr>
            <a:r>
              <a:rPr lang="en-US" b="1" dirty="0">
                <a:latin typeface="New Atten Bold" pitchFamily="2" charset="77"/>
              </a:rPr>
              <a:t>                                              </a:t>
            </a:r>
            <a:r>
              <a:rPr lang="en-US" sz="1600" b="1" dirty="0">
                <a:latin typeface="New Atten Bold" pitchFamily="2" charset="77"/>
              </a:rPr>
              <a:t>-Chief Justice Roberts End of Year Report (2023)   </a:t>
            </a:r>
          </a:p>
          <a:p>
            <a:pPr marL="0" indent="0">
              <a:buNone/>
            </a:pPr>
            <a:endParaRPr lang="en-US" dirty="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74FA3-9882-20D9-0457-D4448E470C7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2F8BABA-E9EC-47EB-2EF6-96AE79B204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700" y="0"/>
            <a:ext cx="12471400" cy="6858000"/>
          </a:xfrm>
          <a:prstGeom prst="rect">
            <a:avLst/>
          </a:prstGeom>
        </p:spPr>
      </p:pic>
      <p:sp>
        <p:nvSpPr>
          <p:cNvPr id="3" name="Title 1">
            <a:extLst>
              <a:ext uri="{FF2B5EF4-FFF2-40B4-BE49-F238E27FC236}">
                <a16:creationId xmlns:a16="http://schemas.microsoft.com/office/drawing/2014/main" id="{58ED5AA8-3CCF-F261-4BF6-1BBBE2051E92}"/>
              </a:ext>
            </a:extLst>
          </p:cNvPr>
          <p:cNvSpPr txBox="1">
            <a:spLocks/>
          </p:cNvSpPr>
          <p:nvPr/>
        </p:nvSpPr>
        <p:spPr>
          <a:xfrm>
            <a:off x="914400" y="2920524"/>
            <a:ext cx="10363200" cy="1896636"/>
          </a:xfrm>
          <a:prstGeom prst="rect">
            <a:avLst/>
          </a:prstGeom>
        </p:spPr>
        <p:txBody>
          <a:bodyPr anchor="t">
            <a:normAutofit/>
          </a:bodyPr>
          <a:lstStyle>
            <a:lvl1pPr algn="l" defTabSz="914400" rtl="0" eaLnBrk="1" latinLnBrk="0" hangingPunct="1">
              <a:lnSpc>
                <a:spcPct val="90000"/>
              </a:lnSpc>
              <a:spcBef>
                <a:spcPct val="0"/>
              </a:spcBef>
              <a:buNone/>
              <a:defRPr sz="4400" b="0" i="0" kern="1200">
                <a:solidFill>
                  <a:schemeClr val="tx1"/>
                </a:solidFill>
                <a:latin typeface="New Atten Medium" pitchFamily="2" charset="77"/>
                <a:ea typeface="+mj-ea"/>
                <a:cs typeface="+mj-cs"/>
              </a:defRPr>
            </a:lvl1pPr>
          </a:lstStyle>
          <a:p>
            <a:pPr algn="ctr"/>
            <a:r>
              <a:rPr lang="en-US" sz="6000" dirty="0">
                <a:solidFill>
                  <a:schemeClr val="bg1"/>
                </a:solidFill>
              </a:rPr>
              <a:t>Since 2023</a:t>
            </a:r>
          </a:p>
        </p:txBody>
      </p:sp>
      <p:pic>
        <p:nvPicPr>
          <p:cNvPr id="4" name="Picture 3">
            <a:extLst>
              <a:ext uri="{FF2B5EF4-FFF2-40B4-BE49-F238E27FC236}">
                <a16:creationId xmlns:a16="http://schemas.microsoft.com/office/drawing/2014/main" id="{E2E6ECDF-F4CD-D8C5-1962-7F8F0704E1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8307" y="1036830"/>
            <a:ext cx="1355386" cy="950668"/>
          </a:xfrm>
          <a:prstGeom prst="rect">
            <a:avLst/>
          </a:prstGeom>
        </p:spPr>
      </p:pic>
    </p:spTree>
    <p:extLst>
      <p:ext uri="{BB962C8B-B14F-4D97-AF65-F5344CB8AC3E}">
        <p14:creationId xmlns:p14="http://schemas.microsoft.com/office/powerpoint/2010/main" val="95458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CB20-C8B9-48CC-B14F-7E29B8D25B1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70CF468-8A0C-4BFA-8D39-28E0F3B4FE0B}"/>
              </a:ext>
            </a:extLst>
          </p:cNvPr>
          <p:cNvPicPr>
            <a:picLocks noGrp="1" noChangeAspect="1"/>
          </p:cNvPicPr>
          <p:nvPr>
            <p:ph idx="1"/>
          </p:nvPr>
        </p:nvPicPr>
        <p:blipFill>
          <a:blip r:embed="rId3"/>
          <a:stretch>
            <a:fillRect/>
          </a:stretch>
        </p:blipFill>
        <p:spPr>
          <a:xfrm rot="20835662">
            <a:off x="641461" y="3002149"/>
            <a:ext cx="9164329" cy="1133633"/>
          </a:xfrm>
          <a:prstGeom prst="rect">
            <a:avLst/>
          </a:prstGeom>
        </p:spPr>
      </p:pic>
      <p:pic>
        <p:nvPicPr>
          <p:cNvPr id="5" name="Picture 4">
            <a:extLst>
              <a:ext uri="{FF2B5EF4-FFF2-40B4-BE49-F238E27FC236}">
                <a16:creationId xmlns:a16="http://schemas.microsoft.com/office/drawing/2014/main" id="{C4B8726A-64AE-4E84-9943-FC358C00AA88}"/>
              </a:ext>
            </a:extLst>
          </p:cNvPr>
          <p:cNvPicPr>
            <a:picLocks noChangeAspect="1"/>
          </p:cNvPicPr>
          <p:nvPr/>
        </p:nvPicPr>
        <p:blipFill>
          <a:blip r:embed="rId4"/>
          <a:stretch>
            <a:fillRect/>
          </a:stretch>
        </p:blipFill>
        <p:spPr>
          <a:xfrm rot="541742">
            <a:off x="1432861" y="2404919"/>
            <a:ext cx="9326277" cy="2048161"/>
          </a:xfrm>
          <a:prstGeom prst="rect">
            <a:avLst/>
          </a:prstGeom>
        </p:spPr>
      </p:pic>
    </p:spTree>
    <p:extLst>
      <p:ext uri="{BB962C8B-B14F-4D97-AF65-F5344CB8AC3E}">
        <p14:creationId xmlns:p14="http://schemas.microsoft.com/office/powerpoint/2010/main" val="153768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29964-0002-0B59-3804-E7446CDCC1C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6863BB4-C288-8956-195C-709FCB6502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1294052"/>
          </a:xfrm>
          <a:prstGeom prst="rect">
            <a:avLst/>
          </a:prstGeom>
        </p:spPr>
      </p:pic>
      <p:sp>
        <p:nvSpPr>
          <p:cNvPr id="5" name="Title 1">
            <a:extLst>
              <a:ext uri="{FF2B5EF4-FFF2-40B4-BE49-F238E27FC236}">
                <a16:creationId xmlns:a16="http://schemas.microsoft.com/office/drawing/2014/main" id="{676A6D59-4D11-A1EC-D94A-2F6E042D2EC5}"/>
              </a:ext>
            </a:extLst>
          </p:cNvPr>
          <p:cNvSpPr txBox="1">
            <a:spLocks/>
          </p:cNvSpPr>
          <p:nvPr/>
        </p:nvSpPr>
        <p:spPr>
          <a:xfrm>
            <a:off x="1371600" y="320040"/>
            <a:ext cx="9424402" cy="8663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latin typeface="New Atten Medium" pitchFamily="2" charset="77"/>
              </a:rPr>
              <a:t>Unscientific Empirical Study</a:t>
            </a:r>
          </a:p>
        </p:txBody>
      </p:sp>
      <p:cxnSp>
        <p:nvCxnSpPr>
          <p:cNvPr id="6" name="Straight Connector 5">
            <a:extLst>
              <a:ext uri="{FF2B5EF4-FFF2-40B4-BE49-F238E27FC236}">
                <a16:creationId xmlns:a16="http://schemas.microsoft.com/office/drawing/2014/main" id="{F1A64453-4BEC-3063-44B4-68305E389C23}"/>
              </a:ext>
            </a:extLst>
          </p:cNvPr>
          <p:cNvCxnSpPr>
            <a:cxnSpLocks/>
          </p:cNvCxnSpPr>
          <p:nvPr/>
        </p:nvCxnSpPr>
        <p:spPr>
          <a:xfrm>
            <a:off x="591542" y="1081451"/>
            <a:ext cx="11589169" cy="0"/>
          </a:xfrm>
          <a:prstGeom prst="line">
            <a:avLst/>
          </a:prstGeom>
          <a:ln w="53975">
            <a:solidFill>
              <a:srgbClr val="D2A22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36CF038-0F02-5481-16AC-656954A6C7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542" y="426308"/>
            <a:ext cx="672576" cy="471745"/>
          </a:xfrm>
          <a:prstGeom prst="rect">
            <a:avLst/>
          </a:prstGeom>
        </p:spPr>
      </p:pic>
      <p:sp>
        <p:nvSpPr>
          <p:cNvPr id="8" name="Content Placeholder 2">
            <a:extLst>
              <a:ext uri="{FF2B5EF4-FFF2-40B4-BE49-F238E27FC236}">
                <a16:creationId xmlns:a16="http://schemas.microsoft.com/office/drawing/2014/main" id="{26DD3F5D-26CE-1B18-CB51-FF2DEE602E6A}"/>
              </a:ext>
            </a:extLst>
          </p:cNvPr>
          <p:cNvSpPr>
            <a:spLocks noGrp="1"/>
          </p:cNvSpPr>
          <p:nvPr>
            <p:ph idx="1"/>
          </p:nvPr>
        </p:nvSpPr>
        <p:spPr>
          <a:xfrm>
            <a:off x="1036882" y="1994493"/>
            <a:ext cx="10399381" cy="4268521"/>
          </a:xfrm>
        </p:spPr>
        <p:txBody>
          <a:bodyPr>
            <a:normAutofit/>
          </a:bodyPr>
          <a:lstStyle/>
          <a:p>
            <a:pPr marL="0" indent="0">
              <a:buNone/>
            </a:pPr>
            <a:r>
              <a:rPr lang="en-US" sz="1800" dirty="0"/>
              <a:t>Criteria:  January 1, 2023 – January 7, 2026 – Westlaw search “generative artificial intelligence” or “generative AI”</a:t>
            </a:r>
          </a:p>
          <a:p>
            <a:pPr marL="0" indent="0">
              <a:buNone/>
            </a:pPr>
            <a:r>
              <a:rPr lang="en-US" sz="1800" dirty="0"/>
              <a:t>Only federal courts</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292394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4B2E4-E895-9D8B-A9F6-1577BBAAB4C5}"/>
            </a:ext>
          </a:extLst>
        </p:cNvPr>
        <p:cNvGrpSpPr/>
        <p:nvPr/>
      </p:nvGrpSpPr>
      <p:grpSpPr>
        <a:xfrm>
          <a:off x="0" y="0"/>
          <a:ext cx="0" cy="0"/>
          <a:chOff x="0" y="0"/>
          <a:chExt cx="0" cy="0"/>
        </a:xfrm>
      </p:grpSpPr>
      <p:sp>
        <p:nvSpPr>
          <p:cNvPr id="17" name="Frame 16">
            <a:extLst>
              <a:ext uri="{FF2B5EF4-FFF2-40B4-BE49-F238E27FC236}">
                <a16:creationId xmlns:a16="http://schemas.microsoft.com/office/drawing/2014/main" id="{1FDDF22C-5B33-5124-AD8A-D25FD617C06B}"/>
              </a:ext>
            </a:extLst>
          </p:cNvPr>
          <p:cNvSpPr/>
          <p:nvPr/>
        </p:nvSpPr>
        <p:spPr>
          <a:xfrm>
            <a:off x="287356" y="236504"/>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4" name="Rectangle 13">
            <a:extLst>
              <a:ext uri="{FF2B5EF4-FFF2-40B4-BE49-F238E27FC236}">
                <a16:creationId xmlns:a16="http://schemas.microsoft.com/office/drawing/2014/main" id="{C65F2C16-49B9-41CF-3466-0207481DFCFF}"/>
              </a:ext>
            </a:extLst>
          </p:cNvPr>
          <p:cNvSpPr/>
          <p:nvPr/>
        </p:nvSpPr>
        <p:spPr>
          <a:xfrm>
            <a:off x="8869033" y="0"/>
            <a:ext cx="26882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0" name="Text Placeholder 1">
            <a:extLst>
              <a:ext uri="{FF2B5EF4-FFF2-40B4-BE49-F238E27FC236}">
                <a16:creationId xmlns:a16="http://schemas.microsoft.com/office/drawing/2014/main" id="{91F6EA88-F937-D2AB-ED93-E67A37718983}"/>
              </a:ext>
            </a:extLst>
          </p:cNvPr>
          <p:cNvSpPr txBox="1">
            <a:spLocks/>
          </p:cNvSpPr>
          <p:nvPr/>
        </p:nvSpPr>
        <p:spPr>
          <a:xfrm>
            <a:off x="9018524" y="1028403"/>
            <a:ext cx="2400267" cy="224311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121917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rPr>
              <a:t>ABA</a:t>
            </a:r>
          </a:p>
          <a:p>
            <a:pPr marL="0" marR="0" lvl="0" indent="0" algn="r" defTabSz="121917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rPr>
              <a:t>Rule of Professional Conduct  1.1</a:t>
            </a:r>
            <a:endParaRPr kumimoji="0" lang="ko-KR" altLang="en-US"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endParaRPr>
          </a:p>
        </p:txBody>
      </p:sp>
      <p:grpSp>
        <p:nvGrpSpPr>
          <p:cNvPr id="21" name="Group 20">
            <a:extLst>
              <a:ext uri="{FF2B5EF4-FFF2-40B4-BE49-F238E27FC236}">
                <a16:creationId xmlns:a16="http://schemas.microsoft.com/office/drawing/2014/main" id="{A7365F81-F710-D644-E090-923442484A6D}"/>
              </a:ext>
            </a:extLst>
          </p:cNvPr>
          <p:cNvGrpSpPr/>
          <p:nvPr/>
        </p:nvGrpSpPr>
        <p:grpSpPr>
          <a:xfrm>
            <a:off x="785773" y="552065"/>
            <a:ext cx="7584843" cy="2056679"/>
            <a:chOff x="3687661" y="1203598"/>
            <a:chExt cx="2252491" cy="1542509"/>
          </a:xfrm>
        </p:grpSpPr>
        <p:sp>
          <p:nvSpPr>
            <p:cNvPr id="22" name="TextBox 21">
              <a:extLst>
                <a:ext uri="{FF2B5EF4-FFF2-40B4-BE49-F238E27FC236}">
                  <a16:creationId xmlns:a16="http://schemas.microsoft.com/office/drawing/2014/main" id="{3677AC78-4F69-657A-5E6D-EC633921E6C1}"/>
                </a:ext>
              </a:extLst>
            </p:cNvPr>
            <p:cNvSpPr txBox="1"/>
            <p:nvPr/>
          </p:nvSpPr>
          <p:spPr>
            <a:xfrm>
              <a:off x="3687661" y="1568862"/>
              <a:ext cx="2252491" cy="11772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lawyer shall provide competent representation to a client.  Competent representation requires the legal knowledge, skill, thoroughness and preparation reasonably necessary for the representation.</a:t>
              </a:r>
            </a:p>
          </p:txBody>
        </p:sp>
        <p:sp>
          <p:nvSpPr>
            <p:cNvPr id="23" name="TextBox 22">
              <a:extLst>
                <a:ext uri="{FF2B5EF4-FFF2-40B4-BE49-F238E27FC236}">
                  <a16:creationId xmlns:a16="http://schemas.microsoft.com/office/drawing/2014/main" id="{9C2D94A1-BF96-428B-5FB1-F702E1B659E3}"/>
                </a:ext>
              </a:extLst>
            </p:cNvPr>
            <p:cNvSpPr txBox="1"/>
            <p:nvPr/>
          </p:nvSpPr>
          <p:spPr>
            <a:xfrm>
              <a:off x="3687661" y="1203598"/>
              <a:ext cx="2252491" cy="3924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Rule 1.1 Competence</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grpSp>
      <p:pic>
        <p:nvPicPr>
          <p:cNvPr id="3" name="Picture 2">
            <a:extLst>
              <a:ext uri="{FF2B5EF4-FFF2-40B4-BE49-F238E27FC236}">
                <a16:creationId xmlns:a16="http://schemas.microsoft.com/office/drawing/2014/main" id="{16D29610-1EF2-057A-B086-3ABDDBCDF839}"/>
              </a:ext>
            </a:extLst>
          </p:cNvPr>
          <p:cNvPicPr>
            <a:picLocks noChangeAspect="1"/>
          </p:cNvPicPr>
          <p:nvPr/>
        </p:nvPicPr>
        <p:blipFill>
          <a:blip r:embed="rId3"/>
          <a:stretch>
            <a:fillRect/>
          </a:stretch>
        </p:blipFill>
        <p:spPr>
          <a:xfrm>
            <a:off x="9163468" y="4822521"/>
            <a:ext cx="2099427" cy="1177446"/>
          </a:xfrm>
          <a:prstGeom prst="rect">
            <a:avLst/>
          </a:prstGeom>
        </p:spPr>
      </p:pic>
    </p:spTree>
    <p:extLst>
      <p:ext uri="{BB962C8B-B14F-4D97-AF65-F5344CB8AC3E}">
        <p14:creationId xmlns:p14="http://schemas.microsoft.com/office/powerpoint/2010/main" val="3002251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3EA76-9254-37C3-CF78-B3BA9BF4C8CC}"/>
            </a:ext>
          </a:extLst>
        </p:cNvPr>
        <p:cNvGrpSpPr/>
        <p:nvPr/>
      </p:nvGrpSpPr>
      <p:grpSpPr>
        <a:xfrm>
          <a:off x="0" y="0"/>
          <a:ext cx="0" cy="0"/>
          <a:chOff x="0" y="0"/>
          <a:chExt cx="0" cy="0"/>
        </a:xfrm>
      </p:grpSpPr>
      <p:sp>
        <p:nvSpPr>
          <p:cNvPr id="17" name="Frame 16">
            <a:extLst>
              <a:ext uri="{FF2B5EF4-FFF2-40B4-BE49-F238E27FC236}">
                <a16:creationId xmlns:a16="http://schemas.microsoft.com/office/drawing/2014/main" id="{8104FCCA-EC35-9F06-C5A7-E6758332EEE2}"/>
              </a:ext>
            </a:extLst>
          </p:cNvPr>
          <p:cNvSpPr/>
          <p:nvPr/>
        </p:nvSpPr>
        <p:spPr>
          <a:xfrm>
            <a:off x="287356" y="236504"/>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4" name="Rectangle 13">
            <a:extLst>
              <a:ext uri="{FF2B5EF4-FFF2-40B4-BE49-F238E27FC236}">
                <a16:creationId xmlns:a16="http://schemas.microsoft.com/office/drawing/2014/main" id="{B4E3F1F3-8F7D-4410-1A1D-FA15A0E929DE}"/>
              </a:ext>
            </a:extLst>
          </p:cNvPr>
          <p:cNvSpPr/>
          <p:nvPr/>
        </p:nvSpPr>
        <p:spPr>
          <a:xfrm>
            <a:off x="8869033" y="0"/>
            <a:ext cx="26882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0" name="Text Placeholder 1">
            <a:extLst>
              <a:ext uri="{FF2B5EF4-FFF2-40B4-BE49-F238E27FC236}">
                <a16:creationId xmlns:a16="http://schemas.microsoft.com/office/drawing/2014/main" id="{3A9DF5E6-2050-68E8-DB02-FC084E05F739}"/>
              </a:ext>
            </a:extLst>
          </p:cNvPr>
          <p:cNvSpPr txBox="1">
            <a:spLocks/>
          </p:cNvSpPr>
          <p:nvPr/>
        </p:nvSpPr>
        <p:spPr>
          <a:xfrm>
            <a:off x="9018524" y="1028403"/>
            <a:ext cx="2400267" cy="192054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121917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rPr>
              <a:t>ABA Ethics Opinion 512</a:t>
            </a:r>
            <a:endParaRPr kumimoji="0" lang="ko-KR" altLang="en-US"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endParaRPr>
          </a:p>
        </p:txBody>
      </p:sp>
      <p:grpSp>
        <p:nvGrpSpPr>
          <p:cNvPr id="21" name="Group 20">
            <a:extLst>
              <a:ext uri="{FF2B5EF4-FFF2-40B4-BE49-F238E27FC236}">
                <a16:creationId xmlns:a16="http://schemas.microsoft.com/office/drawing/2014/main" id="{C5B64918-1DA8-1387-E194-142D18CC0F2A}"/>
              </a:ext>
            </a:extLst>
          </p:cNvPr>
          <p:cNvGrpSpPr/>
          <p:nvPr/>
        </p:nvGrpSpPr>
        <p:grpSpPr>
          <a:xfrm>
            <a:off x="785773" y="552066"/>
            <a:ext cx="7584843" cy="1687348"/>
            <a:chOff x="3687661" y="1203598"/>
            <a:chExt cx="2252491" cy="1265511"/>
          </a:xfrm>
        </p:grpSpPr>
        <p:sp>
          <p:nvSpPr>
            <p:cNvPr id="22" name="TextBox 21">
              <a:extLst>
                <a:ext uri="{FF2B5EF4-FFF2-40B4-BE49-F238E27FC236}">
                  <a16:creationId xmlns:a16="http://schemas.microsoft.com/office/drawing/2014/main" id="{0DC6B350-828E-1F5A-B77B-DAD25C36E576}"/>
                </a:ext>
              </a:extLst>
            </p:cNvPr>
            <p:cNvSpPr txBox="1"/>
            <p:nvPr/>
          </p:nvSpPr>
          <p:spPr>
            <a:xfrm>
              <a:off x="3687661" y="1568862"/>
              <a:ext cx="2252491" cy="900247"/>
            </a:xfrm>
            <a:prstGeom prst="rect">
              <a:avLst/>
            </a:prstGeom>
            <a:noFill/>
          </p:spPr>
          <p:txBody>
            <a:bodyPr wrap="square" rtlCol="0">
              <a:spAutoFit/>
            </a:bodyPr>
            <a:lstStyle/>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Obligation of competence includes competence in new technology.</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How?</a:t>
              </a:r>
            </a:p>
          </p:txBody>
        </p:sp>
        <p:sp>
          <p:nvSpPr>
            <p:cNvPr id="23" name="TextBox 22">
              <a:extLst>
                <a:ext uri="{FF2B5EF4-FFF2-40B4-BE49-F238E27FC236}">
                  <a16:creationId xmlns:a16="http://schemas.microsoft.com/office/drawing/2014/main" id="{26DE69C5-78BE-0BE2-D16C-6A266F87DFDD}"/>
                </a:ext>
              </a:extLst>
            </p:cNvPr>
            <p:cNvSpPr txBox="1"/>
            <p:nvPr/>
          </p:nvSpPr>
          <p:spPr>
            <a:xfrm>
              <a:off x="3687661" y="1203598"/>
              <a:ext cx="2252491" cy="392415"/>
            </a:xfrm>
            <a:prstGeom prst="rect">
              <a:avLst/>
            </a:prstGeom>
            <a:solidFill>
              <a:schemeClr val="accent1"/>
            </a:solid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Competence</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grpSp>
      <p:sp>
        <p:nvSpPr>
          <p:cNvPr id="4" name="TextBox 3"/>
          <p:cNvSpPr txBox="1"/>
          <p:nvPr/>
        </p:nvSpPr>
        <p:spPr>
          <a:xfrm>
            <a:off x="973308" y="2270192"/>
            <a:ext cx="6529864" cy="461665"/>
          </a:xfrm>
          <a:prstGeom prst="rect">
            <a:avLst/>
          </a:prstGeom>
          <a:noFill/>
        </p:spPr>
        <p:txBody>
          <a:bodyPr wrap="none" rtlCol="0">
            <a:spAutoFit/>
          </a:bodyPr>
          <a:lstStyle/>
          <a:p>
            <a:pPr marL="380990" marR="0" lvl="0" indent="-38099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Be aware of risks/limitations (ex. hallucinations)</a:t>
            </a:r>
          </a:p>
        </p:txBody>
      </p:sp>
      <p:sp>
        <p:nvSpPr>
          <p:cNvPr id="10" name="TextBox 9"/>
          <p:cNvSpPr txBox="1"/>
          <p:nvPr/>
        </p:nvSpPr>
        <p:spPr>
          <a:xfrm>
            <a:off x="990735" y="2703874"/>
            <a:ext cx="6145080" cy="830997"/>
          </a:xfrm>
          <a:prstGeom prst="rect">
            <a:avLst/>
          </a:prstGeom>
          <a:noFill/>
        </p:spPr>
        <p:txBody>
          <a:bodyPr wrap="none" rtlCol="0">
            <a:spAutoFit/>
          </a:bodyPr>
          <a:lstStyle/>
          <a:p>
            <a:pPr marL="380990" marR="0" lvl="0" indent="-38099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Hire or associate someone that is competent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957660" y="3196317"/>
            <a:ext cx="6314677" cy="830997"/>
          </a:xfrm>
          <a:prstGeom prst="rect">
            <a:avLst/>
          </a:prstGeom>
          <a:noFill/>
        </p:spPr>
        <p:txBody>
          <a:bodyPr wrap="none" rtlCol="0">
            <a:spAutoFit/>
          </a:bodyPr>
          <a:lstStyle/>
          <a:p>
            <a:pPr marL="380990" marR="0" lvl="0" indent="-38099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“Trust but verify” – treat as “virtual associate”</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957659" y="3623467"/>
            <a:ext cx="7385676" cy="1200329"/>
          </a:xfrm>
          <a:prstGeom prst="rect">
            <a:avLst/>
          </a:prstGeom>
          <a:noFill/>
        </p:spPr>
        <p:txBody>
          <a:bodyPr wrap="none" rtlCol="0">
            <a:spAutoFit/>
          </a:bodyPr>
          <a:lstStyle/>
          <a:p>
            <a:pPr marL="380990" marR="0" lvl="0" indent="-38099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Amount of trust you can place in output will vary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based on program (some are designed for practice of law)</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1008718" y="4426047"/>
            <a:ext cx="7511223" cy="1200329"/>
          </a:xfrm>
          <a:prstGeom prst="rect">
            <a:avLst/>
          </a:prstGeom>
          <a:noFill/>
        </p:spPr>
        <p:txBody>
          <a:bodyPr wrap="none" rtlCol="0">
            <a:spAutoFit/>
          </a:bodyPr>
          <a:lstStyle/>
          <a:p>
            <a:pPr marL="380990" marR="0" lvl="0" indent="-38099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Can’t use GAI to made decisions that require a lawyer’s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personal judgment (no UPL by computer!) </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6840EFE-A280-EC51-F0BA-AED85B80CB29}"/>
              </a:ext>
            </a:extLst>
          </p:cNvPr>
          <p:cNvPicPr>
            <a:picLocks noChangeAspect="1"/>
          </p:cNvPicPr>
          <p:nvPr/>
        </p:nvPicPr>
        <p:blipFill>
          <a:blip r:embed="rId3"/>
          <a:stretch>
            <a:fillRect/>
          </a:stretch>
        </p:blipFill>
        <p:spPr>
          <a:xfrm>
            <a:off x="9134914" y="4426047"/>
            <a:ext cx="2099427" cy="1177446"/>
          </a:xfrm>
          <a:prstGeom prst="rect">
            <a:avLst/>
          </a:prstGeom>
        </p:spPr>
      </p:pic>
    </p:spTree>
    <p:extLst>
      <p:ext uri="{BB962C8B-B14F-4D97-AF65-F5344CB8AC3E}">
        <p14:creationId xmlns:p14="http://schemas.microsoft.com/office/powerpoint/2010/main" val="290610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4B2E4-E895-9D8B-A9F6-1577BBAAB4C5}"/>
            </a:ext>
          </a:extLst>
        </p:cNvPr>
        <p:cNvGrpSpPr/>
        <p:nvPr/>
      </p:nvGrpSpPr>
      <p:grpSpPr>
        <a:xfrm>
          <a:off x="0" y="0"/>
          <a:ext cx="0" cy="0"/>
          <a:chOff x="0" y="0"/>
          <a:chExt cx="0" cy="0"/>
        </a:xfrm>
      </p:grpSpPr>
      <p:sp>
        <p:nvSpPr>
          <p:cNvPr id="17" name="Frame 16">
            <a:extLst>
              <a:ext uri="{FF2B5EF4-FFF2-40B4-BE49-F238E27FC236}">
                <a16:creationId xmlns:a16="http://schemas.microsoft.com/office/drawing/2014/main" id="{1FDDF22C-5B33-5124-AD8A-D25FD617C06B}"/>
              </a:ext>
            </a:extLst>
          </p:cNvPr>
          <p:cNvSpPr/>
          <p:nvPr/>
        </p:nvSpPr>
        <p:spPr>
          <a:xfrm>
            <a:off x="287356" y="236504"/>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4" name="Rectangle 13">
            <a:extLst>
              <a:ext uri="{FF2B5EF4-FFF2-40B4-BE49-F238E27FC236}">
                <a16:creationId xmlns:a16="http://schemas.microsoft.com/office/drawing/2014/main" id="{C65F2C16-49B9-41CF-3466-0207481DFCFF}"/>
              </a:ext>
            </a:extLst>
          </p:cNvPr>
          <p:cNvSpPr/>
          <p:nvPr/>
        </p:nvSpPr>
        <p:spPr>
          <a:xfrm>
            <a:off x="8869033" y="0"/>
            <a:ext cx="26882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0" name="Text Placeholder 1">
            <a:extLst>
              <a:ext uri="{FF2B5EF4-FFF2-40B4-BE49-F238E27FC236}">
                <a16:creationId xmlns:a16="http://schemas.microsoft.com/office/drawing/2014/main" id="{91F6EA88-F937-D2AB-ED93-E67A37718983}"/>
              </a:ext>
            </a:extLst>
          </p:cNvPr>
          <p:cNvSpPr txBox="1">
            <a:spLocks/>
          </p:cNvSpPr>
          <p:nvPr/>
        </p:nvSpPr>
        <p:spPr>
          <a:xfrm>
            <a:off x="9018524" y="1028403"/>
            <a:ext cx="2400267" cy="224311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121917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rPr>
              <a:t>ABA</a:t>
            </a:r>
          </a:p>
          <a:p>
            <a:pPr marL="0" marR="0" lvl="0" indent="0" algn="r" defTabSz="121917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rPr>
              <a:t>Rule of Professional Conduct  1.6</a:t>
            </a:r>
            <a:endParaRPr kumimoji="0" lang="ko-KR" altLang="en-US"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endParaRPr>
          </a:p>
        </p:txBody>
      </p:sp>
      <p:grpSp>
        <p:nvGrpSpPr>
          <p:cNvPr id="21" name="Group 20">
            <a:extLst>
              <a:ext uri="{FF2B5EF4-FFF2-40B4-BE49-F238E27FC236}">
                <a16:creationId xmlns:a16="http://schemas.microsoft.com/office/drawing/2014/main" id="{A7365F81-F710-D644-E090-923442484A6D}"/>
              </a:ext>
            </a:extLst>
          </p:cNvPr>
          <p:cNvGrpSpPr/>
          <p:nvPr/>
        </p:nvGrpSpPr>
        <p:grpSpPr>
          <a:xfrm>
            <a:off x="785773" y="552065"/>
            <a:ext cx="7584843" cy="2426011"/>
            <a:chOff x="3687661" y="1203598"/>
            <a:chExt cx="2252491" cy="1819508"/>
          </a:xfrm>
        </p:grpSpPr>
        <p:sp>
          <p:nvSpPr>
            <p:cNvPr id="22" name="TextBox 21">
              <a:extLst>
                <a:ext uri="{FF2B5EF4-FFF2-40B4-BE49-F238E27FC236}">
                  <a16:creationId xmlns:a16="http://schemas.microsoft.com/office/drawing/2014/main" id="{3677AC78-4F69-657A-5E6D-EC633921E6C1}"/>
                </a:ext>
              </a:extLst>
            </p:cNvPr>
            <p:cNvSpPr txBox="1"/>
            <p:nvPr/>
          </p:nvSpPr>
          <p:spPr>
            <a:xfrm>
              <a:off x="3687661" y="1568862"/>
              <a:ext cx="2252491" cy="145424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A lawyer shall not reveal information relating to the representation of a client unless the client gives informed consent, the disclosure is impliedly authorized in order to carry out the representation, or the disclosure is permitted by paragraph (b).</a:t>
              </a:r>
            </a:p>
          </p:txBody>
        </p:sp>
        <p:sp>
          <p:nvSpPr>
            <p:cNvPr id="23" name="TextBox 22">
              <a:extLst>
                <a:ext uri="{FF2B5EF4-FFF2-40B4-BE49-F238E27FC236}">
                  <a16:creationId xmlns:a16="http://schemas.microsoft.com/office/drawing/2014/main" id="{9C2D94A1-BF96-428B-5FB1-F702E1B659E3}"/>
                </a:ext>
              </a:extLst>
            </p:cNvPr>
            <p:cNvSpPr txBox="1"/>
            <p:nvPr/>
          </p:nvSpPr>
          <p:spPr>
            <a:xfrm>
              <a:off x="3687661" y="1203598"/>
              <a:ext cx="2252491" cy="3924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Rule 1.6 Confidentiality</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grpSp>
      <p:pic>
        <p:nvPicPr>
          <p:cNvPr id="2" name="Picture 1">
            <a:extLst>
              <a:ext uri="{FF2B5EF4-FFF2-40B4-BE49-F238E27FC236}">
                <a16:creationId xmlns:a16="http://schemas.microsoft.com/office/drawing/2014/main" id="{01B92A9F-5AF1-32E3-7E0C-ACACED3DA4A9}"/>
              </a:ext>
            </a:extLst>
          </p:cNvPr>
          <p:cNvPicPr>
            <a:picLocks noChangeAspect="1"/>
          </p:cNvPicPr>
          <p:nvPr/>
        </p:nvPicPr>
        <p:blipFill>
          <a:blip r:embed="rId3"/>
          <a:stretch>
            <a:fillRect/>
          </a:stretch>
        </p:blipFill>
        <p:spPr>
          <a:xfrm>
            <a:off x="9163468" y="4614573"/>
            <a:ext cx="2099427" cy="1177446"/>
          </a:xfrm>
          <a:prstGeom prst="rect">
            <a:avLst/>
          </a:prstGeom>
        </p:spPr>
      </p:pic>
    </p:spTree>
    <p:extLst>
      <p:ext uri="{BB962C8B-B14F-4D97-AF65-F5344CB8AC3E}">
        <p14:creationId xmlns:p14="http://schemas.microsoft.com/office/powerpoint/2010/main" val="1811238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3EA76-9254-37C3-CF78-B3BA9BF4C8CC}"/>
            </a:ext>
          </a:extLst>
        </p:cNvPr>
        <p:cNvGrpSpPr/>
        <p:nvPr/>
      </p:nvGrpSpPr>
      <p:grpSpPr>
        <a:xfrm>
          <a:off x="0" y="0"/>
          <a:ext cx="0" cy="0"/>
          <a:chOff x="0" y="0"/>
          <a:chExt cx="0" cy="0"/>
        </a:xfrm>
      </p:grpSpPr>
      <p:sp>
        <p:nvSpPr>
          <p:cNvPr id="17" name="Frame 16">
            <a:extLst>
              <a:ext uri="{FF2B5EF4-FFF2-40B4-BE49-F238E27FC236}">
                <a16:creationId xmlns:a16="http://schemas.microsoft.com/office/drawing/2014/main" id="{8104FCCA-EC35-9F06-C5A7-E6758332EEE2}"/>
              </a:ext>
            </a:extLst>
          </p:cNvPr>
          <p:cNvSpPr/>
          <p:nvPr/>
        </p:nvSpPr>
        <p:spPr>
          <a:xfrm>
            <a:off x="287356" y="236504"/>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4" name="Rectangle 13">
            <a:extLst>
              <a:ext uri="{FF2B5EF4-FFF2-40B4-BE49-F238E27FC236}">
                <a16:creationId xmlns:a16="http://schemas.microsoft.com/office/drawing/2014/main" id="{B4E3F1F3-8F7D-4410-1A1D-FA15A0E929DE}"/>
              </a:ext>
            </a:extLst>
          </p:cNvPr>
          <p:cNvSpPr/>
          <p:nvPr/>
        </p:nvSpPr>
        <p:spPr>
          <a:xfrm>
            <a:off x="8869033" y="0"/>
            <a:ext cx="26882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0" name="Text Placeholder 1">
            <a:extLst>
              <a:ext uri="{FF2B5EF4-FFF2-40B4-BE49-F238E27FC236}">
                <a16:creationId xmlns:a16="http://schemas.microsoft.com/office/drawing/2014/main" id="{3A9DF5E6-2050-68E8-DB02-FC084E05F739}"/>
              </a:ext>
            </a:extLst>
          </p:cNvPr>
          <p:cNvSpPr txBox="1">
            <a:spLocks/>
          </p:cNvSpPr>
          <p:nvPr/>
        </p:nvSpPr>
        <p:spPr>
          <a:xfrm>
            <a:off x="9018524" y="1028403"/>
            <a:ext cx="2400267" cy="192054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121917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rPr>
              <a:t>ABA Ethics Opinion 512</a:t>
            </a:r>
            <a:endParaRPr kumimoji="0" lang="ko-KR" altLang="en-US"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endParaRPr>
          </a:p>
        </p:txBody>
      </p:sp>
      <p:sp>
        <p:nvSpPr>
          <p:cNvPr id="5" name="TextBox 4">
            <a:extLst>
              <a:ext uri="{FF2B5EF4-FFF2-40B4-BE49-F238E27FC236}">
                <a16:creationId xmlns:a16="http://schemas.microsoft.com/office/drawing/2014/main" id="{D821C8DF-F767-A31D-9550-FA6256F4D640}"/>
              </a:ext>
            </a:extLst>
          </p:cNvPr>
          <p:cNvSpPr txBox="1"/>
          <p:nvPr/>
        </p:nvSpPr>
        <p:spPr>
          <a:xfrm>
            <a:off x="701040" y="474405"/>
            <a:ext cx="7584843" cy="523220"/>
          </a:xfrm>
          <a:prstGeom prst="rect">
            <a:avLst/>
          </a:prstGeom>
          <a:solidFill>
            <a:schemeClr val="accent1"/>
          </a:solid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Confidentiality</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sp>
        <p:nvSpPr>
          <p:cNvPr id="13" name="TextBox 12">
            <a:extLst>
              <a:ext uri="{FF2B5EF4-FFF2-40B4-BE49-F238E27FC236}">
                <a16:creationId xmlns:a16="http://schemas.microsoft.com/office/drawing/2014/main" id="{CB7C9F15-ED66-BAA3-92F5-BB988BD1B74A}"/>
              </a:ext>
            </a:extLst>
          </p:cNvPr>
          <p:cNvSpPr txBox="1"/>
          <p:nvPr/>
        </p:nvSpPr>
        <p:spPr>
          <a:xfrm>
            <a:off x="701040" y="1260819"/>
            <a:ext cx="7584843" cy="1200329"/>
          </a:xfrm>
          <a:prstGeom prst="rect">
            <a:avLst/>
          </a:prstGeom>
          <a:noFill/>
        </p:spPr>
        <p:txBody>
          <a:bodyPr wrap="square" rtlCol="0">
            <a:spAutoFit/>
          </a:bodyPr>
          <a:lstStyle/>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Take reasonable steps to protect client confidential information</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Reasonable steps:</a:t>
            </a:r>
          </a:p>
        </p:txBody>
      </p:sp>
      <p:sp>
        <p:nvSpPr>
          <p:cNvPr id="2" name="TextBox 1"/>
          <p:cNvSpPr txBox="1"/>
          <p:nvPr/>
        </p:nvSpPr>
        <p:spPr>
          <a:xfrm>
            <a:off x="998145" y="2507021"/>
            <a:ext cx="6325321" cy="830997"/>
          </a:xfrm>
          <a:prstGeom prst="rect">
            <a:avLst/>
          </a:prstGeom>
          <a:noFill/>
        </p:spPr>
        <p:txBody>
          <a:bodyPr wrap="none" rtlCol="0">
            <a:spAutoFit/>
          </a:bodyPr>
          <a:lstStyle/>
          <a:p>
            <a:pPr marL="380990" marR="0" lvl="0" indent="-38099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Review terms of service to see how using info.</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998145" y="3019258"/>
            <a:ext cx="7414017" cy="830997"/>
          </a:xfrm>
          <a:prstGeom prst="rect">
            <a:avLst/>
          </a:prstGeom>
          <a:noFill/>
        </p:spPr>
        <p:txBody>
          <a:bodyPr wrap="none" rtlCol="0">
            <a:spAutoFit/>
          </a:bodyPr>
          <a:lstStyle/>
          <a:p>
            <a:pPr marL="380990" marR="0" lvl="0" indent="-38099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 not put client identifiable information into GAI tool.</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998144" y="3591276"/>
            <a:ext cx="4577022" cy="461665"/>
          </a:xfrm>
          <a:prstGeom prst="rect">
            <a:avLst/>
          </a:prstGeom>
          <a:noFill/>
        </p:spPr>
        <p:txBody>
          <a:bodyPr wrap="none" rtlCol="0">
            <a:spAutoFit/>
          </a:bodyPr>
          <a:lstStyle/>
          <a:p>
            <a:pPr marL="380990" marR="0" lvl="0" indent="-38099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unsure – obtain client consent</a:t>
            </a:r>
          </a:p>
        </p:txBody>
      </p:sp>
      <p:sp>
        <p:nvSpPr>
          <p:cNvPr id="10" name="TextBox 9"/>
          <p:cNvSpPr txBox="1"/>
          <p:nvPr/>
        </p:nvSpPr>
        <p:spPr>
          <a:xfrm>
            <a:off x="979156" y="4078027"/>
            <a:ext cx="6526980" cy="1200329"/>
          </a:xfrm>
          <a:prstGeom prst="rect">
            <a:avLst/>
          </a:prstGeom>
          <a:noFill/>
        </p:spPr>
        <p:txBody>
          <a:bodyPr wrap="none" rtlCol="0">
            <a:spAutoFit/>
          </a:bodyPr>
          <a:lstStyle/>
          <a:p>
            <a:pPr marL="380990" marR="0" lvl="0" indent="-38099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Managerial responsibility:  subordinate lawyers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non-lawyers</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43899A3-2B4B-A5D4-D567-6C73857822B6}"/>
              </a:ext>
            </a:extLst>
          </p:cNvPr>
          <p:cNvPicPr>
            <a:picLocks noChangeAspect="1"/>
          </p:cNvPicPr>
          <p:nvPr/>
        </p:nvPicPr>
        <p:blipFill>
          <a:blip r:embed="rId3"/>
          <a:stretch>
            <a:fillRect/>
          </a:stretch>
        </p:blipFill>
        <p:spPr>
          <a:xfrm>
            <a:off x="9163468" y="4409163"/>
            <a:ext cx="2099427" cy="1177446"/>
          </a:xfrm>
          <a:prstGeom prst="rect">
            <a:avLst/>
          </a:prstGeom>
        </p:spPr>
      </p:pic>
    </p:spTree>
    <p:extLst>
      <p:ext uri="{BB962C8B-B14F-4D97-AF65-F5344CB8AC3E}">
        <p14:creationId xmlns:p14="http://schemas.microsoft.com/office/powerpoint/2010/main" val="12082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D99B34-BD01-9540-A7D4-525D7A25D9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700" y="0"/>
            <a:ext cx="12471400" cy="6858000"/>
          </a:xfrm>
          <a:prstGeom prst="rect">
            <a:avLst/>
          </a:prstGeom>
        </p:spPr>
      </p:pic>
      <p:sp>
        <p:nvSpPr>
          <p:cNvPr id="3" name="Title 1">
            <a:extLst>
              <a:ext uri="{FF2B5EF4-FFF2-40B4-BE49-F238E27FC236}">
                <a16:creationId xmlns:a16="http://schemas.microsoft.com/office/drawing/2014/main" id="{D478514B-7A00-5443-936B-8916BF628216}"/>
              </a:ext>
            </a:extLst>
          </p:cNvPr>
          <p:cNvSpPr txBox="1">
            <a:spLocks/>
          </p:cNvSpPr>
          <p:nvPr/>
        </p:nvSpPr>
        <p:spPr>
          <a:xfrm>
            <a:off x="914400" y="2920524"/>
            <a:ext cx="10363200" cy="1896636"/>
          </a:xfrm>
          <a:prstGeom prst="rect">
            <a:avLst/>
          </a:prstGeom>
        </p:spPr>
        <p:txBody>
          <a:bodyPr anchor="t">
            <a:normAutofit/>
          </a:bodyPr>
          <a:lstStyle>
            <a:lvl1pPr algn="l" defTabSz="914400" rtl="0" eaLnBrk="1" latinLnBrk="0" hangingPunct="1">
              <a:lnSpc>
                <a:spcPct val="90000"/>
              </a:lnSpc>
              <a:spcBef>
                <a:spcPct val="0"/>
              </a:spcBef>
              <a:buNone/>
              <a:defRPr sz="4400" b="0" i="0" kern="1200">
                <a:solidFill>
                  <a:schemeClr val="tx1"/>
                </a:solidFill>
                <a:latin typeface="New Atten Medium" pitchFamily="2" charset="77"/>
                <a:ea typeface="+mj-ea"/>
                <a:cs typeface="+mj-cs"/>
              </a:defRPr>
            </a:lvl1pPr>
          </a:lstStyle>
          <a:p>
            <a:pPr algn="ctr">
              <a:lnSpc>
                <a:spcPts val="6800"/>
              </a:lnSpc>
              <a:spcBef>
                <a:spcPts val="600"/>
              </a:spcBef>
              <a:spcAft>
                <a:spcPts val="1200"/>
              </a:spcAft>
            </a:pPr>
            <a:r>
              <a:rPr lang="en-US" sz="5800" dirty="0">
                <a:solidFill>
                  <a:schemeClr val="bg1"/>
                </a:solidFill>
              </a:rPr>
              <a:t>Where it all began</a:t>
            </a:r>
          </a:p>
        </p:txBody>
      </p:sp>
      <p:pic>
        <p:nvPicPr>
          <p:cNvPr id="4" name="Picture 3">
            <a:extLst>
              <a:ext uri="{FF2B5EF4-FFF2-40B4-BE49-F238E27FC236}">
                <a16:creationId xmlns:a16="http://schemas.microsoft.com/office/drawing/2014/main" id="{E4A0942F-4332-1F46-9597-791B87D16C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8307" y="1036830"/>
            <a:ext cx="1355386" cy="950668"/>
          </a:xfrm>
          <a:prstGeom prst="rect">
            <a:avLst/>
          </a:prstGeom>
        </p:spPr>
      </p:pic>
    </p:spTree>
    <p:extLst>
      <p:ext uri="{BB962C8B-B14F-4D97-AF65-F5344CB8AC3E}">
        <p14:creationId xmlns:p14="http://schemas.microsoft.com/office/powerpoint/2010/main" val="2093985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8DCEA-4FA2-F978-5D4C-B7F21CDFBAE7}"/>
            </a:ext>
          </a:extLst>
        </p:cNvPr>
        <p:cNvGrpSpPr/>
        <p:nvPr/>
      </p:nvGrpSpPr>
      <p:grpSpPr>
        <a:xfrm>
          <a:off x="0" y="0"/>
          <a:ext cx="0" cy="0"/>
          <a:chOff x="0" y="0"/>
          <a:chExt cx="0" cy="0"/>
        </a:xfrm>
      </p:grpSpPr>
      <p:sp>
        <p:nvSpPr>
          <p:cNvPr id="17" name="Frame 16">
            <a:extLst>
              <a:ext uri="{FF2B5EF4-FFF2-40B4-BE49-F238E27FC236}">
                <a16:creationId xmlns:a16="http://schemas.microsoft.com/office/drawing/2014/main" id="{0D40CB37-C162-392B-F350-5E6C77F8820E}"/>
              </a:ext>
            </a:extLst>
          </p:cNvPr>
          <p:cNvSpPr/>
          <p:nvPr/>
        </p:nvSpPr>
        <p:spPr>
          <a:xfrm>
            <a:off x="287356" y="236504"/>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4" name="Rectangle 13">
            <a:extLst>
              <a:ext uri="{FF2B5EF4-FFF2-40B4-BE49-F238E27FC236}">
                <a16:creationId xmlns:a16="http://schemas.microsoft.com/office/drawing/2014/main" id="{FDA3864D-F100-483D-3F1C-7D32AD4580A3}"/>
              </a:ext>
            </a:extLst>
          </p:cNvPr>
          <p:cNvSpPr/>
          <p:nvPr/>
        </p:nvSpPr>
        <p:spPr>
          <a:xfrm>
            <a:off x="8869033" y="0"/>
            <a:ext cx="26882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0" name="Text Placeholder 1">
            <a:extLst>
              <a:ext uri="{FF2B5EF4-FFF2-40B4-BE49-F238E27FC236}">
                <a16:creationId xmlns:a16="http://schemas.microsoft.com/office/drawing/2014/main" id="{AC9207B1-7AB1-1A5E-52C7-79F8C26C75C5}"/>
              </a:ext>
            </a:extLst>
          </p:cNvPr>
          <p:cNvSpPr txBox="1">
            <a:spLocks/>
          </p:cNvSpPr>
          <p:nvPr/>
        </p:nvSpPr>
        <p:spPr>
          <a:xfrm>
            <a:off x="9018524" y="1028403"/>
            <a:ext cx="2400267" cy="224311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121917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rPr>
              <a:t>ABA</a:t>
            </a:r>
          </a:p>
          <a:p>
            <a:pPr marL="0" marR="0" lvl="0" indent="0" algn="r" defTabSz="121917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rPr>
              <a:t>Rule of Professional Conduct  1.4</a:t>
            </a:r>
            <a:endParaRPr kumimoji="0" lang="ko-KR" altLang="en-US"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endParaRPr>
          </a:p>
        </p:txBody>
      </p:sp>
      <p:grpSp>
        <p:nvGrpSpPr>
          <p:cNvPr id="21" name="Group 20">
            <a:extLst>
              <a:ext uri="{FF2B5EF4-FFF2-40B4-BE49-F238E27FC236}">
                <a16:creationId xmlns:a16="http://schemas.microsoft.com/office/drawing/2014/main" id="{7AF8E141-8C02-B7B5-79E5-0220CFDD3A26}"/>
              </a:ext>
            </a:extLst>
          </p:cNvPr>
          <p:cNvGrpSpPr/>
          <p:nvPr/>
        </p:nvGrpSpPr>
        <p:grpSpPr>
          <a:xfrm>
            <a:off x="785773" y="552065"/>
            <a:ext cx="7584843" cy="6211662"/>
            <a:chOff x="3687661" y="1203598"/>
            <a:chExt cx="2252491" cy="4658747"/>
          </a:xfrm>
        </p:grpSpPr>
        <p:sp>
          <p:nvSpPr>
            <p:cNvPr id="22" name="TextBox 21">
              <a:extLst>
                <a:ext uri="{FF2B5EF4-FFF2-40B4-BE49-F238E27FC236}">
                  <a16:creationId xmlns:a16="http://schemas.microsoft.com/office/drawing/2014/main" id="{03510785-9BC5-36CE-C6B9-B2F9B8E81EDE}"/>
                </a:ext>
              </a:extLst>
            </p:cNvPr>
            <p:cNvSpPr txBox="1"/>
            <p:nvPr/>
          </p:nvSpPr>
          <p:spPr>
            <a:xfrm>
              <a:off x="3687661" y="1568862"/>
              <a:ext cx="2252491" cy="4293483"/>
            </a:xfrm>
            <a:prstGeom prst="rect">
              <a:avLst/>
            </a:prstGeom>
            <a:noFill/>
          </p:spPr>
          <p:txBody>
            <a:bodyPr wrap="square" rtlCol="0">
              <a:spAutoFit/>
            </a:bodyPr>
            <a:lstStyle/>
            <a:p>
              <a:pPr marL="457200" indent="-457200">
                <a:buAutoNum type="alphaLcParenBoth"/>
              </a:pPr>
              <a:r>
                <a:rPr lang="en-US" dirty="0"/>
                <a:t>A lawyer shall:</a:t>
              </a:r>
            </a:p>
            <a:p>
              <a:pPr marL="457200" indent="-457200">
                <a:buAutoNum type="alphaLcParenBoth"/>
              </a:pPr>
              <a:endParaRPr lang="en-US" dirty="0"/>
            </a:p>
            <a:p>
              <a:pPr marL="457200" indent="-457200">
                <a:buAutoNum type="arabicParenBoth"/>
              </a:pPr>
              <a:r>
                <a:rPr lang="en-US" dirty="0"/>
                <a:t>promptly inform the client of any decision or circumstance with respect to which the client's informed consent, as defined in Rule 1.0(e), is required by these Rules;</a:t>
              </a:r>
            </a:p>
            <a:p>
              <a:endParaRPr lang="en-US" dirty="0"/>
            </a:p>
            <a:p>
              <a:pPr marL="400050" indent="-400050"/>
              <a:r>
                <a:rPr lang="en-US" dirty="0"/>
                <a:t>(2) reasonably consult with the client about the means by which the client's objectives are to be accomplished;</a:t>
              </a:r>
            </a:p>
            <a:p>
              <a:endParaRPr lang="en-US" dirty="0"/>
            </a:p>
            <a:p>
              <a:r>
                <a:rPr lang="en-US" dirty="0"/>
                <a:t>(3) keep the client reasonably informed about the status of the matter;</a:t>
              </a:r>
            </a:p>
            <a:p>
              <a:endParaRPr lang="en-US" dirty="0"/>
            </a:p>
            <a:p>
              <a:r>
                <a:rPr lang="en-US" dirty="0"/>
                <a:t>(4) promptly comply with reasonable requests for information; and</a:t>
              </a:r>
            </a:p>
            <a:p>
              <a:endParaRPr lang="en-US" dirty="0"/>
            </a:p>
            <a:p>
              <a:r>
                <a:rPr lang="en-US" dirty="0"/>
                <a:t>(5) consult with the client about any relevant limitation on the lawyer's conduct when the lawyer knows that the client expects assistance not permitted by the Rules of Professional Conduct or other law.</a:t>
              </a:r>
            </a:p>
            <a:p>
              <a:endParaRPr lang="en-US" dirty="0"/>
            </a:p>
            <a:p>
              <a:r>
                <a:rPr lang="en-US" dirty="0"/>
                <a:t>(b) A lawyer shall explain a matter to the extent reasonably necessary to permit the client to make informed decisions regarding the representation.</a:t>
              </a:r>
            </a:p>
            <a:p>
              <a:pPr marR="0" lvl="0" algn="l" defTabSz="121917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0ED875B-A51E-4156-4E43-24C2BBD9165F}"/>
                </a:ext>
              </a:extLst>
            </p:cNvPr>
            <p:cNvSpPr txBox="1"/>
            <p:nvPr/>
          </p:nvSpPr>
          <p:spPr>
            <a:xfrm>
              <a:off x="3687661" y="1203598"/>
              <a:ext cx="2252491" cy="3924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Rule 1.4 Communication</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grpSp>
      <p:pic>
        <p:nvPicPr>
          <p:cNvPr id="2" name="Picture 1">
            <a:extLst>
              <a:ext uri="{FF2B5EF4-FFF2-40B4-BE49-F238E27FC236}">
                <a16:creationId xmlns:a16="http://schemas.microsoft.com/office/drawing/2014/main" id="{FE67F914-393C-7A5C-11A2-094E3CE973DB}"/>
              </a:ext>
            </a:extLst>
          </p:cNvPr>
          <p:cNvPicPr>
            <a:picLocks noChangeAspect="1"/>
          </p:cNvPicPr>
          <p:nvPr/>
        </p:nvPicPr>
        <p:blipFill>
          <a:blip r:embed="rId3"/>
          <a:stretch>
            <a:fillRect/>
          </a:stretch>
        </p:blipFill>
        <p:spPr>
          <a:xfrm>
            <a:off x="9163468" y="4521897"/>
            <a:ext cx="2099427" cy="1177446"/>
          </a:xfrm>
          <a:prstGeom prst="rect">
            <a:avLst/>
          </a:prstGeom>
        </p:spPr>
      </p:pic>
    </p:spTree>
    <p:extLst>
      <p:ext uri="{BB962C8B-B14F-4D97-AF65-F5344CB8AC3E}">
        <p14:creationId xmlns:p14="http://schemas.microsoft.com/office/powerpoint/2010/main" val="205023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851A3-04C8-93BE-5A10-40986FD51BC1}"/>
            </a:ext>
          </a:extLst>
        </p:cNvPr>
        <p:cNvGrpSpPr/>
        <p:nvPr/>
      </p:nvGrpSpPr>
      <p:grpSpPr>
        <a:xfrm>
          <a:off x="0" y="0"/>
          <a:ext cx="0" cy="0"/>
          <a:chOff x="0" y="0"/>
          <a:chExt cx="0" cy="0"/>
        </a:xfrm>
      </p:grpSpPr>
      <p:sp>
        <p:nvSpPr>
          <p:cNvPr id="17" name="Frame 16">
            <a:extLst>
              <a:ext uri="{FF2B5EF4-FFF2-40B4-BE49-F238E27FC236}">
                <a16:creationId xmlns:a16="http://schemas.microsoft.com/office/drawing/2014/main" id="{C3445600-11E4-880E-9D89-90A150E789C7}"/>
              </a:ext>
            </a:extLst>
          </p:cNvPr>
          <p:cNvSpPr/>
          <p:nvPr/>
        </p:nvSpPr>
        <p:spPr>
          <a:xfrm>
            <a:off x="287356" y="236504"/>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4" name="Rectangle 13">
            <a:extLst>
              <a:ext uri="{FF2B5EF4-FFF2-40B4-BE49-F238E27FC236}">
                <a16:creationId xmlns:a16="http://schemas.microsoft.com/office/drawing/2014/main" id="{D9F1849A-184F-18B9-3BC5-1AFB2B10DF4E}"/>
              </a:ext>
            </a:extLst>
          </p:cNvPr>
          <p:cNvSpPr/>
          <p:nvPr/>
        </p:nvSpPr>
        <p:spPr>
          <a:xfrm>
            <a:off x="8869033" y="0"/>
            <a:ext cx="26882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0" name="Text Placeholder 1">
            <a:extLst>
              <a:ext uri="{FF2B5EF4-FFF2-40B4-BE49-F238E27FC236}">
                <a16:creationId xmlns:a16="http://schemas.microsoft.com/office/drawing/2014/main" id="{C6A73493-517F-4C64-757D-7BDC661BADF4}"/>
              </a:ext>
            </a:extLst>
          </p:cNvPr>
          <p:cNvSpPr txBox="1">
            <a:spLocks/>
          </p:cNvSpPr>
          <p:nvPr/>
        </p:nvSpPr>
        <p:spPr>
          <a:xfrm>
            <a:off x="9018524" y="1028403"/>
            <a:ext cx="2400267" cy="192054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1219170" rtl="0" eaLnBrk="1" fontAlgn="auto" latinLnBrk="1" hangingPunct="1">
              <a:lnSpc>
                <a:spcPct val="100000"/>
              </a:lnSpc>
              <a:spcBef>
                <a:spcPct val="20000"/>
              </a:spcBef>
              <a:spcAft>
                <a:spcPts val="0"/>
              </a:spcAft>
              <a:buClrTx/>
              <a:buSzTx/>
              <a:buFont typeface="Arial" pitchFamily="34" charset="0"/>
              <a:buNone/>
              <a:tabLst/>
              <a:defRPr/>
            </a:pPr>
            <a:r>
              <a:rPr lang="en-US" altLang="ko-KR" b="1" dirty="0">
                <a:solidFill>
                  <a:srgbClr val="FFC000"/>
                </a:solidFill>
                <a:latin typeface="Calibri Light" panose="020F0302020204030204"/>
                <a:ea typeface="맑은 고딕" panose="020B0503020000020004" pitchFamily="34" charset="-127"/>
                <a:cs typeface="Arial" pitchFamily="34" charset="0"/>
              </a:rPr>
              <a:t>ABA Ethics Opinion 512</a:t>
            </a:r>
            <a:endParaRPr kumimoji="0" lang="ko-KR" altLang="en-US"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endParaRPr>
          </a:p>
        </p:txBody>
      </p:sp>
      <p:grpSp>
        <p:nvGrpSpPr>
          <p:cNvPr id="21" name="Group 20">
            <a:extLst>
              <a:ext uri="{FF2B5EF4-FFF2-40B4-BE49-F238E27FC236}">
                <a16:creationId xmlns:a16="http://schemas.microsoft.com/office/drawing/2014/main" id="{7859B292-1BF0-C471-43C4-2B4D6C507221}"/>
              </a:ext>
            </a:extLst>
          </p:cNvPr>
          <p:cNvGrpSpPr/>
          <p:nvPr/>
        </p:nvGrpSpPr>
        <p:grpSpPr>
          <a:xfrm>
            <a:off x="785773" y="552065"/>
            <a:ext cx="7584843" cy="3534007"/>
            <a:chOff x="3687661" y="1203598"/>
            <a:chExt cx="2252491" cy="2650505"/>
          </a:xfrm>
        </p:grpSpPr>
        <p:sp>
          <p:nvSpPr>
            <p:cNvPr id="22" name="TextBox 21">
              <a:extLst>
                <a:ext uri="{FF2B5EF4-FFF2-40B4-BE49-F238E27FC236}">
                  <a16:creationId xmlns:a16="http://schemas.microsoft.com/office/drawing/2014/main" id="{F3F260B7-E134-62D3-3D15-BF1BE2FB8B83}"/>
                </a:ext>
              </a:extLst>
            </p:cNvPr>
            <p:cNvSpPr txBox="1"/>
            <p:nvPr/>
          </p:nvSpPr>
          <p:spPr>
            <a:xfrm>
              <a:off x="3687661" y="1568862"/>
              <a:ext cx="2252491" cy="2285241"/>
            </a:xfrm>
            <a:prstGeom prst="rect">
              <a:avLst/>
            </a:prstGeom>
            <a:noFill/>
          </p:spPr>
          <p:txBody>
            <a:bodyPr wrap="square" rtlCol="0">
              <a:spAutoFit/>
            </a:bodyPr>
            <a:lstStyle/>
            <a:p>
              <a:pPr marL="1030288" indent="-285750">
                <a:buFont typeface="Arial" panose="020B0604020202020204" pitchFamily="34" charset="0"/>
                <a:buChar char="•"/>
              </a:pPr>
              <a:r>
                <a:rPr lang="en-US" sz="2400" dirty="0"/>
                <a:t>Do not have to communicate with client that using GAI unless:  </a:t>
              </a:r>
            </a:p>
            <a:p>
              <a:pPr marL="1544638" lvl="1" indent="-342900">
                <a:buFont typeface="Wingdings" panose="05000000000000000000" pitchFamily="2" charset="2"/>
                <a:buChar char="ü"/>
              </a:pPr>
              <a:r>
                <a:rPr lang="en-US" sz="2400" dirty="0"/>
                <a:t> risk of disclosing client information; </a:t>
              </a:r>
            </a:p>
            <a:p>
              <a:pPr marL="1544638" lvl="1" indent="-342900">
                <a:buFont typeface="Wingdings" panose="05000000000000000000" pitchFamily="2" charset="2"/>
                <a:buChar char="ü"/>
              </a:pPr>
              <a:r>
                <a:rPr lang="en-US" sz="2400" dirty="0"/>
                <a:t>providing confidential information to 3</a:t>
              </a:r>
              <a:r>
                <a:rPr lang="en-US" sz="2400" baseline="30000" dirty="0"/>
                <a:t>rd</a:t>
              </a:r>
              <a:r>
                <a:rPr lang="en-US" sz="2400" dirty="0"/>
                <a:t> party provider; </a:t>
              </a:r>
            </a:p>
            <a:p>
              <a:pPr marL="1544638" lvl="1" indent="-342900">
                <a:buFont typeface="Wingdings" panose="05000000000000000000" pitchFamily="2" charset="2"/>
                <a:buChar char="ü"/>
              </a:pPr>
              <a:r>
                <a:rPr lang="en-US" sz="2400" dirty="0"/>
                <a:t>(c) when passing on the cost of the GAI tool to a client.</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30C77B6-7F17-6CF1-D3F6-167D457A4AFB}"/>
                </a:ext>
              </a:extLst>
            </p:cNvPr>
            <p:cNvSpPr txBox="1"/>
            <p:nvPr/>
          </p:nvSpPr>
          <p:spPr>
            <a:xfrm>
              <a:off x="3687661" y="1203598"/>
              <a:ext cx="2252491" cy="392415"/>
            </a:xfrm>
            <a:prstGeom prst="rect">
              <a:avLst/>
            </a:prstGeom>
            <a:solidFill>
              <a:schemeClr val="accent1"/>
            </a:solid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Communication</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grpSp>
      <p:pic>
        <p:nvPicPr>
          <p:cNvPr id="2" name="Picture 1">
            <a:extLst>
              <a:ext uri="{FF2B5EF4-FFF2-40B4-BE49-F238E27FC236}">
                <a16:creationId xmlns:a16="http://schemas.microsoft.com/office/drawing/2014/main" id="{C21FE8D0-F6AE-49CF-E869-E196A06054CD}"/>
              </a:ext>
            </a:extLst>
          </p:cNvPr>
          <p:cNvPicPr>
            <a:picLocks noChangeAspect="1"/>
          </p:cNvPicPr>
          <p:nvPr/>
        </p:nvPicPr>
        <p:blipFill>
          <a:blip r:embed="rId3"/>
          <a:stretch>
            <a:fillRect/>
          </a:stretch>
        </p:blipFill>
        <p:spPr>
          <a:xfrm>
            <a:off x="9163468" y="4233798"/>
            <a:ext cx="2099427" cy="1177446"/>
          </a:xfrm>
          <a:prstGeom prst="rect">
            <a:avLst/>
          </a:prstGeom>
        </p:spPr>
      </p:pic>
    </p:spTree>
    <p:extLst>
      <p:ext uri="{BB962C8B-B14F-4D97-AF65-F5344CB8AC3E}">
        <p14:creationId xmlns:p14="http://schemas.microsoft.com/office/powerpoint/2010/main" val="4071049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2D5CB-4737-31C5-B246-C72FF1691C6A}"/>
            </a:ext>
          </a:extLst>
        </p:cNvPr>
        <p:cNvGrpSpPr/>
        <p:nvPr/>
      </p:nvGrpSpPr>
      <p:grpSpPr>
        <a:xfrm>
          <a:off x="0" y="0"/>
          <a:ext cx="0" cy="0"/>
          <a:chOff x="0" y="0"/>
          <a:chExt cx="0" cy="0"/>
        </a:xfrm>
      </p:grpSpPr>
      <p:sp>
        <p:nvSpPr>
          <p:cNvPr id="17" name="Frame 16">
            <a:extLst>
              <a:ext uri="{FF2B5EF4-FFF2-40B4-BE49-F238E27FC236}">
                <a16:creationId xmlns:a16="http://schemas.microsoft.com/office/drawing/2014/main" id="{DD2AA21A-592D-DDB0-FC31-0556450072BA}"/>
              </a:ext>
            </a:extLst>
          </p:cNvPr>
          <p:cNvSpPr/>
          <p:nvPr/>
        </p:nvSpPr>
        <p:spPr>
          <a:xfrm>
            <a:off x="287356" y="236504"/>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4" name="Rectangle 13">
            <a:extLst>
              <a:ext uri="{FF2B5EF4-FFF2-40B4-BE49-F238E27FC236}">
                <a16:creationId xmlns:a16="http://schemas.microsoft.com/office/drawing/2014/main" id="{50917F07-7805-C5E0-AFDA-517AFCFDD8D3}"/>
              </a:ext>
            </a:extLst>
          </p:cNvPr>
          <p:cNvSpPr/>
          <p:nvPr/>
        </p:nvSpPr>
        <p:spPr>
          <a:xfrm>
            <a:off x="8869033" y="0"/>
            <a:ext cx="26882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0" name="Text Placeholder 1">
            <a:extLst>
              <a:ext uri="{FF2B5EF4-FFF2-40B4-BE49-F238E27FC236}">
                <a16:creationId xmlns:a16="http://schemas.microsoft.com/office/drawing/2014/main" id="{EF6AC387-5FBA-D6DA-DFC6-0FFC625C3E99}"/>
              </a:ext>
            </a:extLst>
          </p:cNvPr>
          <p:cNvSpPr txBox="1">
            <a:spLocks/>
          </p:cNvSpPr>
          <p:nvPr/>
        </p:nvSpPr>
        <p:spPr>
          <a:xfrm>
            <a:off x="9018524" y="1028403"/>
            <a:ext cx="2400267" cy="224311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121917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rPr>
              <a:t>ABA</a:t>
            </a:r>
          </a:p>
          <a:p>
            <a:pPr marL="0" marR="0" lvl="0" indent="0" algn="r" defTabSz="121917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rPr>
              <a:t>Rule of Professional Conduct  5.1 &amp; 5.3</a:t>
            </a:r>
            <a:endParaRPr kumimoji="0" lang="ko-KR" altLang="en-US"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endParaRPr>
          </a:p>
        </p:txBody>
      </p:sp>
      <p:grpSp>
        <p:nvGrpSpPr>
          <p:cNvPr id="21" name="Group 20">
            <a:extLst>
              <a:ext uri="{FF2B5EF4-FFF2-40B4-BE49-F238E27FC236}">
                <a16:creationId xmlns:a16="http://schemas.microsoft.com/office/drawing/2014/main" id="{3E35E081-B4C5-C3CF-7197-0B57BF4F3FD2}"/>
              </a:ext>
            </a:extLst>
          </p:cNvPr>
          <p:cNvGrpSpPr/>
          <p:nvPr/>
        </p:nvGrpSpPr>
        <p:grpSpPr>
          <a:xfrm>
            <a:off x="475530" y="551348"/>
            <a:ext cx="7882524" cy="3346442"/>
            <a:chOff x="3595527" y="161835"/>
            <a:chExt cx="2340894" cy="2509831"/>
          </a:xfrm>
        </p:grpSpPr>
        <p:sp>
          <p:nvSpPr>
            <p:cNvPr id="22" name="TextBox 21">
              <a:extLst>
                <a:ext uri="{FF2B5EF4-FFF2-40B4-BE49-F238E27FC236}">
                  <a16:creationId xmlns:a16="http://schemas.microsoft.com/office/drawing/2014/main" id="{6E1540C4-D1E3-E4CD-046A-B4D66D9D15BC}"/>
                </a:ext>
              </a:extLst>
            </p:cNvPr>
            <p:cNvSpPr txBox="1"/>
            <p:nvPr/>
          </p:nvSpPr>
          <p:spPr>
            <a:xfrm>
              <a:off x="3683930" y="940423"/>
              <a:ext cx="2252491" cy="17312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A partner in a law firm, and a lawyer who individually or together with other lawyers possesses comparable managerial authority in a law firm, shall make reasonable efforts to ensure that the firm has in effect measures giving reasonable assurance that all lawyers in the firm conform to the Rules of </a:t>
              </a:r>
              <a:r>
                <a:rPr lang="en-US" sz="2400" dirty="0">
                  <a:solidFill>
                    <a:prstClr val="black"/>
                  </a:solidFill>
                  <a:latin typeface="Calibri" panose="020F0502020204030204"/>
                </a:rPr>
                <a:t>P</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rofessional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Conduct.</a:t>
              </a:r>
            </a:p>
          </p:txBody>
        </p:sp>
        <p:sp>
          <p:nvSpPr>
            <p:cNvPr id="23" name="TextBox 22">
              <a:extLst>
                <a:ext uri="{FF2B5EF4-FFF2-40B4-BE49-F238E27FC236}">
                  <a16:creationId xmlns:a16="http://schemas.microsoft.com/office/drawing/2014/main" id="{6AEBBCC5-6FB6-7C5A-36DA-09702742E386}"/>
                </a:ext>
              </a:extLst>
            </p:cNvPr>
            <p:cNvSpPr txBox="1"/>
            <p:nvPr/>
          </p:nvSpPr>
          <p:spPr>
            <a:xfrm>
              <a:off x="3595527" y="161835"/>
              <a:ext cx="2252491" cy="71558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Rule 5.1 Responsibilities of a Partner or Supervisory Lawyer</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grpSp>
      <p:sp>
        <p:nvSpPr>
          <p:cNvPr id="2" name="TextBox 1">
            <a:extLst>
              <a:ext uri="{FF2B5EF4-FFF2-40B4-BE49-F238E27FC236}">
                <a16:creationId xmlns:a16="http://schemas.microsoft.com/office/drawing/2014/main" id="{D41A457C-E517-69AE-E2DE-AA37C5DF121A}"/>
              </a:ext>
            </a:extLst>
          </p:cNvPr>
          <p:cNvSpPr txBox="1"/>
          <p:nvPr/>
        </p:nvSpPr>
        <p:spPr>
          <a:xfrm>
            <a:off x="475530" y="3837151"/>
            <a:ext cx="7584843" cy="95410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Rule 5.3 Responsibilities Regarding Non-Lawyer Assistants</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sp>
        <p:nvSpPr>
          <p:cNvPr id="3" name="TextBox 2">
            <a:extLst>
              <a:ext uri="{FF2B5EF4-FFF2-40B4-BE49-F238E27FC236}">
                <a16:creationId xmlns:a16="http://schemas.microsoft.com/office/drawing/2014/main" id="{1BAD25AB-8BBB-5254-09C1-38EA0123A5BA}"/>
              </a:ext>
            </a:extLst>
          </p:cNvPr>
          <p:cNvSpPr txBox="1"/>
          <p:nvPr/>
        </p:nvSpPr>
        <p:spPr>
          <a:xfrm>
            <a:off x="752448" y="4874890"/>
            <a:ext cx="7584843" cy="120032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 . . ensure . . . reasonable assurance that the person’s conduct is compatible with the professional obligation</a:t>
            </a:r>
            <a:r>
              <a:rPr lang="en-US" sz="2400" dirty="0">
                <a:solidFill>
                  <a:prstClr val="black"/>
                </a:solidFill>
                <a:latin typeface="Calibri" panose="020F0502020204030204"/>
              </a:rPr>
              <a:t>s of the lawyer;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38FE5EE0-C655-1036-F08A-9FAF4C41BB20}"/>
              </a:ext>
            </a:extLst>
          </p:cNvPr>
          <p:cNvCxnSpPr>
            <a:cxnSpLocks/>
          </p:cNvCxnSpPr>
          <p:nvPr/>
        </p:nvCxnSpPr>
        <p:spPr>
          <a:xfrm>
            <a:off x="287356" y="3897790"/>
            <a:ext cx="8581677"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0719A11-AC71-D790-4264-BCA8C1697B28}"/>
              </a:ext>
            </a:extLst>
          </p:cNvPr>
          <p:cNvPicPr>
            <a:picLocks noChangeAspect="1"/>
          </p:cNvPicPr>
          <p:nvPr/>
        </p:nvPicPr>
        <p:blipFill>
          <a:blip r:embed="rId3"/>
          <a:stretch>
            <a:fillRect/>
          </a:stretch>
        </p:blipFill>
        <p:spPr>
          <a:xfrm>
            <a:off x="9163468" y="4233798"/>
            <a:ext cx="2099427" cy="1177446"/>
          </a:xfrm>
          <a:prstGeom prst="rect">
            <a:avLst/>
          </a:prstGeom>
        </p:spPr>
      </p:pic>
    </p:spTree>
    <p:extLst>
      <p:ext uri="{BB962C8B-B14F-4D97-AF65-F5344CB8AC3E}">
        <p14:creationId xmlns:p14="http://schemas.microsoft.com/office/powerpoint/2010/main" val="1013675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FF1CC-E607-1420-2552-9155F75C1952}"/>
            </a:ext>
          </a:extLst>
        </p:cNvPr>
        <p:cNvGrpSpPr/>
        <p:nvPr/>
      </p:nvGrpSpPr>
      <p:grpSpPr>
        <a:xfrm>
          <a:off x="0" y="0"/>
          <a:ext cx="0" cy="0"/>
          <a:chOff x="0" y="0"/>
          <a:chExt cx="0" cy="0"/>
        </a:xfrm>
      </p:grpSpPr>
      <p:sp>
        <p:nvSpPr>
          <p:cNvPr id="17" name="Frame 16">
            <a:extLst>
              <a:ext uri="{FF2B5EF4-FFF2-40B4-BE49-F238E27FC236}">
                <a16:creationId xmlns:a16="http://schemas.microsoft.com/office/drawing/2014/main" id="{35BDD672-16A4-43B8-E5FE-E1BE5230671F}"/>
              </a:ext>
            </a:extLst>
          </p:cNvPr>
          <p:cNvSpPr/>
          <p:nvPr/>
        </p:nvSpPr>
        <p:spPr>
          <a:xfrm>
            <a:off x="287356" y="236504"/>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4" name="Rectangle 13">
            <a:extLst>
              <a:ext uri="{FF2B5EF4-FFF2-40B4-BE49-F238E27FC236}">
                <a16:creationId xmlns:a16="http://schemas.microsoft.com/office/drawing/2014/main" id="{A862FCB6-9FBB-ED17-9DB8-6DF6A696D560}"/>
              </a:ext>
            </a:extLst>
          </p:cNvPr>
          <p:cNvSpPr/>
          <p:nvPr/>
        </p:nvSpPr>
        <p:spPr>
          <a:xfrm>
            <a:off x="8869031" y="0"/>
            <a:ext cx="26882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0" name="Text Placeholder 1">
            <a:extLst>
              <a:ext uri="{FF2B5EF4-FFF2-40B4-BE49-F238E27FC236}">
                <a16:creationId xmlns:a16="http://schemas.microsoft.com/office/drawing/2014/main" id="{F487CAF1-22AA-084A-055E-A8A942E481B7}"/>
              </a:ext>
            </a:extLst>
          </p:cNvPr>
          <p:cNvSpPr txBox="1">
            <a:spLocks/>
          </p:cNvSpPr>
          <p:nvPr/>
        </p:nvSpPr>
        <p:spPr>
          <a:xfrm>
            <a:off x="9018524" y="1028403"/>
            <a:ext cx="2400267" cy="192054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121917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rPr>
              <a:t>ABA Ethics Opinion 512</a:t>
            </a:r>
            <a:endParaRPr kumimoji="0" lang="ko-KR" altLang="en-US"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endParaRPr>
          </a:p>
        </p:txBody>
      </p:sp>
      <p:grpSp>
        <p:nvGrpSpPr>
          <p:cNvPr id="21" name="Group 20">
            <a:extLst>
              <a:ext uri="{FF2B5EF4-FFF2-40B4-BE49-F238E27FC236}">
                <a16:creationId xmlns:a16="http://schemas.microsoft.com/office/drawing/2014/main" id="{2B2993D3-BB79-9FDC-41EF-DCB4D0260D6A}"/>
              </a:ext>
            </a:extLst>
          </p:cNvPr>
          <p:cNvGrpSpPr/>
          <p:nvPr/>
        </p:nvGrpSpPr>
        <p:grpSpPr>
          <a:xfrm>
            <a:off x="785773" y="552064"/>
            <a:ext cx="7584843" cy="2056679"/>
            <a:chOff x="3687661" y="1203598"/>
            <a:chExt cx="2252491" cy="1542509"/>
          </a:xfrm>
        </p:grpSpPr>
        <p:sp>
          <p:nvSpPr>
            <p:cNvPr id="22" name="TextBox 21">
              <a:extLst>
                <a:ext uri="{FF2B5EF4-FFF2-40B4-BE49-F238E27FC236}">
                  <a16:creationId xmlns:a16="http://schemas.microsoft.com/office/drawing/2014/main" id="{44447A4E-6F17-6FAC-94B0-39142C63BA28}"/>
                </a:ext>
              </a:extLst>
            </p:cNvPr>
            <p:cNvSpPr txBox="1"/>
            <p:nvPr/>
          </p:nvSpPr>
          <p:spPr>
            <a:xfrm>
              <a:off x="3687661" y="1568862"/>
              <a:ext cx="2252491" cy="1177245"/>
            </a:xfrm>
            <a:prstGeom prst="rect">
              <a:avLst/>
            </a:prstGeom>
            <a:noFill/>
          </p:spPr>
          <p:txBody>
            <a:bodyPr wrap="square" rtlCol="0">
              <a:spAutoFit/>
            </a:bodyPr>
            <a:lstStyle/>
            <a:p>
              <a:pPr marL="1030288" indent="-285750">
                <a:buFont typeface="Arial" panose="020B0604020202020204" pitchFamily="34" charset="0"/>
                <a:buChar char="•"/>
              </a:pPr>
              <a:r>
                <a:rPr lang="en-US" sz="2400" dirty="0"/>
                <a:t>Take steps to make sure that everyone in the firm knows responsibilities with regard to AI</a:t>
              </a:r>
            </a:p>
            <a:p>
              <a:pPr marL="1030288" indent="-285750">
                <a:buFont typeface="Arial" panose="020B0604020202020204" pitchFamily="34" charset="0"/>
                <a:buChar char="•"/>
              </a:pPr>
              <a:r>
                <a:rPr lang="en-US" sz="2400" dirty="0"/>
                <a:t>Have a policy regarding AI use</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348DD120-ECFB-94BE-639A-BE18AB1CCDA4}"/>
                </a:ext>
              </a:extLst>
            </p:cNvPr>
            <p:cNvSpPr txBox="1"/>
            <p:nvPr/>
          </p:nvSpPr>
          <p:spPr>
            <a:xfrm>
              <a:off x="3687661" y="1203598"/>
              <a:ext cx="2252491" cy="392415"/>
            </a:xfrm>
            <a:prstGeom prst="rect">
              <a:avLst/>
            </a:prstGeom>
            <a:solidFill>
              <a:schemeClr val="accent1"/>
            </a:solid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Supervisory Responsibilities</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grpSp>
      <p:pic>
        <p:nvPicPr>
          <p:cNvPr id="2" name="Picture 1">
            <a:extLst>
              <a:ext uri="{FF2B5EF4-FFF2-40B4-BE49-F238E27FC236}">
                <a16:creationId xmlns:a16="http://schemas.microsoft.com/office/drawing/2014/main" id="{EE409930-29AF-9493-5088-8E2F2889C212}"/>
              </a:ext>
            </a:extLst>
          </p:cNvPr>
          <p:cNvPicPr>
            <a:picLocks noChangeAspect="1"/>
          </p:cNvPicPr>
          <p:nvPr/>
        </p:nvPicPr>
        <p:blipFill>
          <a:blip r:embed="rId3"/>
          <a:stretch>
            <a:fillRect/>
          </a:stretch>
        </p:blipFill>
        <p:spPr>
          <a:xfrm>
            <a:off x="9163468" y="4334006"/>
            <a:ext cx="2099427" cy="1177446"/>
          </a:xfrm>
          <a:prstGeom prst="rect">
            <a:avLst/>
          </a:prstGeom>
        </p:spPr>
      </p:pic>
    </p:spTree>
    <p:extLst>
      <p:ext uri="{BB962C8B-B14F-4D97-AF65-F5344CB8AC3E}">
        <p14:creationId xmlns:p14="http://schemas.microsoft.com/office/powerpoint/2010/main" val="4202081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4B2E4-E895-9D8B-A9F6-1577BBAAB4C5}"/>
            </a:ext>
          </a:extLst>
        </p:cNvPr>
        <p:cNvGrpSpPr/>
        <p:nvPr/>
      </p:nvGrpSpPr>
      <p:grpSpPr>
        <a:xfrm>
          <a:off x="0" y="0"/>
          <a:ext cx="0" cy="0"/>
          <a:chOff x="0" y="0"/>
          <a:chExt cx="0" cy="0"/>
        </a:xfrm>
      </p:grpSpPr>
      <p:sp>
        <p:nvSpPr>
          <p:cNvPr id="17" name="Frame 16">
            <a:extLst>
              <a:ext uri="{FF2B5EF4-FFF2-40B4-BE49-F238E27FC236}">
                <a16:creationId xmlns:a16="http://schemas.microsoft.com/office/drawing/2014/main" id="{1FDDF22C-5B33-5124-AD8A-D25FD617C06B}"/>
              </a:ext>
            </a:extLst>
          </p:cNvPr>
          <p:cNvSpPr/>
          <p:nvPr/>
        </p:nvSpPr>
        <p:spPr>
          <a:xfrm>
            <a:off x="287356" y="236504"/>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4" name="Rectangle 13">
            <a:extLst>
              <a:ext uri="{FF2B5EF4-FFF2-40B4-BE49-F238E27FC236}">
                <a16:creationId xmlns:a16="http://schemas.microsoft.com/office/drawing/2014/main" id="{C65F2C16-49B9-41CF-3466-0207481DFCFF}"/>
              </a:ext>
            </a:extLst>
          </p:cNvPr>
          <p:cNvSpPr/>
          <p:nvPr/>
        </p:nvSpPr>
        <p:spPr>
          <a:xfrm>
            <a:off x="8869033" y="0"/>
            <a:ext cx="26882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0" name="Text Placeholder 1">
            <a:extLst>
              <a:ext uri="{FF2B5EF4-FFF2-40B4-BE49-F238E27FC236}">
                <a16:creationId xmlns:a16="http://schemas.microsoft.com/office/drawing/2014/main" id="{91F6EA88-F937-D2AB-ED93-E67A37718983}"/>
              </a:ext>
            </a:extLst>
          </p:cNvPr>
          <p:cNvSpPr txBox="1">
            <a:spLocks/>
          </p:cNvSpPr>
          <p:nvPr/>
        </p:nvSpPr>
        <p:spPr>
          <a:xfrm>
            <a:off x="9018524" y="1028403"/>
            <a:ext cx="2400267" cy="224311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121917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rPr>
              <a:t>ABA</a:t>
            </a:r>
          </a:p>
          <a:p>
            <a:pPr marL="0" marR="0" lvl="0" indent="0" algn="r" defTabSz="121917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rPr>
              <a:t>Rule of Professional Conduct  1.5</a:t>
            </a:r>
            <a:endParaRPr kumimoji="0" lang="ko-KR" altLang="en-US" sz="3200" b="1" i="0" u="none" strike="noStrike" kern="1200" cap="none" spc="0" normalizeH="0" baseline="0" noProof="0" dirty="0">
              <a:ln>
                <a:noFill/>
              </a:ln>
              <a:solidFill>
                <a:srgbClr val="FFC000"/>
              </a:solidFill>
              <a:effectLst/>
              <a:uLnTx/>
              <a:uFillTx/>
              <a:latin typeface="Calibri Light" panose="020F0302020204030204"/>
              <a:ea typeface="맑은 고딕" panose="020B0503020000020004" pitchFamily="34" charset="-127"/>
              <a:cs typeface="Arial" pitchFamily="34" charset="0"/>
            </a:endParaRPr>
          </a:p>
        </p:txBody>
      </p:sp>
      <p:grpSp>
        <p:nvGrpSpPr>
          <p:cNvPr id="21" name="Group 20">
            <a:extLst>
              <a:ext uri="{FF2B5EF4-FFF2-40B4-BE49-F238E27FC236}">
                <a16:creationId xmlns:a16="http://schemas.microsoft.com/office/drawing/2014/main" id="{A7365F81-F710-D644-E090-923442484A6D}"/>
              </a:ext>
            </a:extLst>
          </p:cNvPr>
          <p:cNvGrpSpPr/>
          <p:nvPr/>
        </p:nvGrpSpPr>
        <p:grpSpPr>
          <a:xfrm>
            <a:off x="785773" y="552066"/>
            <a:ext cx="7584843" cy="948684"/>
            <a:chOff x="3687661" y="1203598"/>
            <a:chExt cx="2252491" cy="711513"/>
          </a:xfrm>
        </p:grpSpPr>
        <p:sp>
          <p:nvSpPr>
            <p:cNvPr id="22" name="TextBox 21">
              <a:extLst>
                <a:ext uri="{FF2B5EF4-FFF2-40B4-BE49-F238E27FC236}">
                  <a16:creationId xmlns:a16="http://schemas.microsoft.com/office/drawing/2014/main" id="{3677AC78-4F69-657A-5E6D-EC633921E6C1}"/>
                </a:ext>
              </a:extLst>
            </p:cNvPr>
            <p:cNvSpPr txBox="1"/>
            <p:nvPr/>
          </p:nvSpPr>
          <p:spPr>
            <a:xfrm>
              <a:off x="3687661" y="1568862"/>
              <a:ext cx="2252491" cy="34624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A lawyer's fee shall be reasonable. ….</a:t>
              </a:r>
            </a:p>
          </p:txBody>
        </p:sp>
        <p:sp>
          <p:nvSpPr>
            <p:cNvPr id="23" name="TextBox 22">
              <a:extLst>
                <a:ext uri="{FF2B5EF4-FFF2-40B4-BE49-F238E27FC236}">
                  <a16:creationId xmlns:a16="http://schemas.microsoft.com/office/drawing/2014/main" id="{9C2D94A1-BF96-428B-5FB1-F702E1B659E3}"/>
                </a:ext>
              </a:extLst>
            </p:cNvPr>
            <p:cNvSpPr txBox="1"/>
            <p:nvPr/>
          </p:nvSpPr>
          <p:spPr>
            <a:xfrm>
              <a:off x="3687661" y="1203598"/>
              <a:ext cx="2252491" cy="3924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Rule 1.5 Fees</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grpSp>
      <p:pic>
        <p:nvPicPr>
          <p:cNvPr id="2" name="Picture 1">
            <a:extLst>
              <a:ext uri="{FF2B5EF4-FFF2-40B4-BE49-F238E27FC236}">
                <a16:creationId xmlns:a16="http://schemas.microsoft.com/office/drawing/2014/main" id="{3D2ACDE0-9CB8-3BCE-D25A-C626498A81DE}"/>
              </a:ext>
            </a:extLst>
          </p:cNvPr>
          <p:cNvPicPr>
            <a:picLocks noChangeAspect="1"/>
          </p:cNvPicPr>
          <p:nvPr/>
        </p:nvPicPr>
        <p:blipFill>
          <a:blip r:embed="rId3"/>
          <a:stretch>
            <a:fillRect/>
          </a:stretch>
        </p:blipFill>
        <p:spPr>
          <a:xfrm>
            <a:off x="9163468" y="4357785"/>
            <a:ext cx="2099427" cy="1177446"/>
          </a:xfrm>
          <a:prstGeom prst="rect">
            <a:avLst/>
          </a:prstGeom>
        </p:spPr>
      </p:pic>
    </p:spTree>
    <p:extLst>
      <p:ext uri="{BB962C8B-B14F-4D97-AF65-F5344CB8AC3E}">
        <p14:creationId xmlns:p14="http://schemas.microsoft.com/office/powerpoint/2010/main" val="582537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46995" y="3475673"/>
            <a:ext cx="10363200" cy="1500187"/>
          </a:xfrm>
        </p:spPr>
        <p:txBody>
          <a:bodyPr>
            <a:noAutofit/>
          </a:bodyPr>
          <a:lstStyle/>
          <a:p>
            <a:pPr algn="ctr"/>
            <a:r>
              <a:rPr lang="en-US" sz="5333" dirty="0">
                <a:solidFill>
                  <a:schemeClr val="bg1"/>
                </a:solidFill>
              </a:rPr>
              <a:t>What does the future hold?</a:t>
            </a:r>
          </a:p>
        </p:txBody>
      </p:sp>
    </p:spTree>
    <p:extLst>
      <p:ext uri="{BB962C8B-B14F-4D97-AF65-F5344CB8AC3E}">
        <p14:creationId xmlns:p14="http://schemas.microsoft.com/office/powerpoint/2010/main" val="1904084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endParaRPr lang="en-US" dirty="0"/>
          </a:p>
        </p:txBody>
      </p:sp>
      <p:sp>
        <p:nvSpPr>
          <p:cNvPr id="6" name="Content Placeholder 3"/>
          <p:cNvSpPr txBox="1">
            <a:spLocks/>
          </p:cNvSpPr>
          <p:nvPr/>
        </p:nvSpPr>
        <p:spPr>
          <a:xfrm>
            <a:off x="5931569" y="1720362"/>
            <a:ext cx="5429852" cy="3733843"/>
          </a:xfrm>
          <a:prstGeom prst="rect">
            <a:avLst/>
          </a:prstGeom>
        </p:spPr>
        <p:txBody>
          <a:bodyPr wrap="square">
            <a:spAutoFit/>
          </a:bodyPr>
          <a:lstStyle>
            <a:lvl1pPr marL="228600" indent="-228600" algn="l" defTabSz="274320" rtl="0" eaLnBrk="1" latinLnBrk="0" hangingPunct="1">
              <a:lnSpc>
                <a:spcPct val="90000"/>
              </a:lnSpc>
              <a:spcBef>
                <a:spcPts val="1000"/>
              </a:spcBef>
              <a:buSzPct val="60000"/>
              <a:buFont typeface=".PingFang SC Regular"/>
              <a:buChar char="◆"/>
              <a:defRPr sz="2800" b="0" i="0" kern="1200">
                <a:solidFill>
                  <a:schemeClr val="tx1"/>
                </a:solidFill>
                <a:latin typeface="New Atten Medium" pitchFamily="2" charset="77"/>
                <a:ea typeface="+mn-ea"/>
                <a:cs typeface="+mn-cs"/>
              </a:defRPr>
            </a:lvl1pPr>
            <a:lvl2pPr marL="685800" indent="-228600" algn="l" defTabSz="274320" rtl="0" eaLnBrk="1" latinLnBrk="0" hangingPunct="1">
              <a:lnSpc>
                <a:spcPct val="90000"/>
              </a:lnSpc>
              <a:spcBef>
                <a:spcPts val="500"/>
              </a:spcBef>
              <a:buSzPct val="60000"/>
              <a:buFont typeface=".PingFang SC Regular"/>
              <a:buChar char="◆"/>
              <a:defRPr sz="2400" b="0" i="0" kern="1200">
                <a:solidFill>
                  <a:schemeClr val="tx1"/>
                </a:solidFill>
                <a:latin typeface="New Atten Medium" pitchFamily="2" charset="77"/>
                <a:ea typeface="+mn-ea"/>
                <a:cs typeface="+mn-cs"/>
              </a:defRPr>
            </a:lvl2pPr>
            <a:lvl3pPr marL="1143000" indent="-228600" algn="l" defTabSz="274320" rtl="0" eaLnBrk="1" latinLnBrk="0" hangingPunct="1">
              <a:lnSpc>
                <a:spcPct val="90000"/>
              </a:lnSpc>
              <a:spcBef>
                <a:spcPts val="500"/>
              </a:spcBef>
              <a:buSzPct val="60000"/>
              <a:buFont typeface=".PingFang SC Regular"/>
              <a:buChar char="◆"/>
              <a:defRPr sz="2000" b="0" i="0" kern="1200">
                <a:solidFill>
                  <a:schemeClr val="tx1"/>
                </a:solidFill>
                <a:latin typeface="New Atten Medium" pitchFamily="2" charset="77"/>
                <a:ea typeface="+mn-ea"/>
                <a:cs typeface="+mn-cs"/>
              </a:defRPr>
            </a:lvl3pPr>
            <a:lvl4pPr marL="1600200" indent="-228600" algn="l" defTabSz="274320" rtl="0" eaLnBrk="1" latinLnBrk="0" hangingPunct="1">
              <a:lnSpc>
                <a:spcPct val="90000"/>
              </a:lnSpc>
              <a:spcBef>
                <a:spcPts val="500"/>
              </a:spcBef>
              <a:buSzPct val="60000"/>
              <a:buFont typeface=".PingFang SC Regular"/>
              <a:buChar char="◆"/>
              <a:defRPr sz="1800" b="0" i="0" kern="1200">
                <a:solidFill>
                  <a:schemeClr val="tx1"/>
                </a:solidFill>
                <a:latin typeface="New Atten Medium" pitchFamily="2" charset="77"/>
                <a:ea typeface="+mn-ea"/>
                <a:cs typeface="+mn-cs"/>
              </a:defRPr>
            </a:lvl4pPr>
            <a:lvl5pPr marL="2057400" indent="-228600" algn="l" defTabSz="274320" rtl="0" eaLnBrk="1" latinLnBrk="0" hangingPunct="1">
              <a:lnSpc>
                <a:spcPct val="90000"/>
              </a:lnSpc>
              <a:spcBef>
                <a:spcPts val="500"/>
              </a:spcBef>
              <a:buSzPct val="60000"/>
              <a:buFont typeface=".PingFang SC Regular"/>
              <a:buChar char="◆"/>
              <a:defRPr sz="1800" b="0" i="0" kern="1200">
                <a:solidFill>
                  <a:schemeClr val="tx1"/>
                </a:solidFill>
                <a:latin typeface="New Atten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indent="-285744" defTabSz="365751">
              <a:spcBef>
                <a:spcPts val="1333"/>
              </a:spcBef>
              <a:buFont typeface="Arial" panose="020B0604020202020204" pitchFamily="34" charset="0"/>
              <a:buChar char="•"/>
            </a:pPr>
            <a:r>
              <a:rPr lang="en-US" sz="2000" dirty="0">
                <a:solidFill>
                  <a:srgbClr val="0C2340"/>
                </a:solidFill>
              </a:rPr>
              <a:t>Snell was hired by the Westons to convert their above ground trampoline into a below ground trampoline – thinking it would be more aesthetically pleasing.</a:t>
            </a:r>
          </a:p>
          <a:p>
            <a:pPr marL="285744" indent="-285744" defTabSz="365751">
              <a:spcBef>
                <a:spcPts val="1333"/>
              </a:spcBef>
              <a:buFont typeface="Arial" panose="020B0604020202020204" pitchFamily="34" charset="0"/>
              <a:buChar char="•"/>
            </a:pPr>
            <a:r>
              <a:rPr lang="en-US" sz="2000" dirty="0">
                <a:solidFill>
                  <a:srgbClr val="0C2340"/>
                </a:solidFill>
              </a:rPr>
              <a:t>What was involved:</a:t>
            </a:r>
          </a:p>
          <a:p>
            <a:pPr marL="742932" lvl="1" indent="-285744" defTabSz="365751">
              <a:spcBef>
                <a:spcPts val="667"/>
              </a:spcBef>
              <a:buFont typeface="Arial" panose="020B0604020202020204" pitchFamily="34" charset="0"/>
              <a:buChar char="•"/>
            </a:pPr>
            <a:r>
              <a:rPr lang="en-US" sz="1600" dirty="0">
                <a:solidFill>
                  <a:srgbClr val="0C2340"/>
                </a:solidFill>
              </a:rPr>
              <a:t>Make a place for the trampoline;</a:t>
            </a:r>
          </a:p>
          <a:p>
            <a:pPr marL="742932" lvl="1" indent="-285744" defTabSz="365751">
              <a:spcBef>
                <a:spcPts val="667"/>
              </a:spcBef>
              <a:buFont typeface="Arial" panose="020B0604020202020204" pitchFamily="34" charset="0"/>
              <a:buChar char="•"/>
            </a:pPr>
            <a:r>
              <a:rPr lang="en-US" sz="1600" dirty="0">
                <a:solidFill>
                  <a:srgbClr val="0C2340"/>
                </a:solidFill>
              </a:rPr>
              <a:t>Excavate a pit;</a:t>
            </a:r>
          </a:p>
          <a:p>
            <a:pPr marL="742932" lvl="1" indent="-285744" defTabSz="365751">
              <a:spcBef>
                <a:spcPts val="667"/>
              </a:spcBef>
              <a:buFont typeface="Arial" panose="020B0604020202020204" pitchFamily="34" charset="0"/>
              <a:buChar char="•"/>
            </a:pPr>
            <a:r>
              <a:rPr lang="en-US" sz="1600" dirty="0">
                <a:solidFill>
                  <a:srgbClr val="0C2340"/>
                </a:solidFill>
              </a:rPr>
              <a:t>Installation of a drain and drainage sand;</a:t>
            </a:r>
          </a:p>
          <a:p>
            <a:pPr marL="742932" lvl="1" indent="-285744" defTabSz="365751">
              <a:spcBef>
                <a:spcPts val="667"/>
              </a:spcBef>
              <a:buFont typeface="Arial" panose="020B0604020202020204" pitchFamily="34" charset="0"/>
              <a:buChar char="•"/>
            </a:pPr>
            <a:r>
              <a:rPr lang="en-US" sz="1600" dirty="0">
                <a:solidFill>
                  <a:srgbClr val="0C2340"/>
                </a:solidFill>
              </a:rPr>
              <a:t>Excavation of a trench to install the drainage pipe/pump; and</a:t>
            </a:r>
          </a:p>
          <a:p>
            <a:pPr marL="742932" lvl="1" indent="-285744" defTabSz="365751">
              <a:spcBef>
                <a:spcPts val="667"/>
              </a:spcBef>
              <a:buFont typeface="Arial" panose="020B0604020202020204" pitchFamily="34" charset="0"/>
              <a:buChar char="•"/>
            </a:pPr>
            <a:r>
              <a:rPr lang="en-US" sz="1600" dirty="0">
                <a:solidFill>
                  <a:srgbClr val="0C2340"/>
                </a:solidFill>
              </a:rPr>
              <a:t>Concrete block retaining wall and </a:t>
            </a:r>
          </a:p>
          <a:p>
            <a:pPr marL="742932" lvl="1" indent="-285744" defTabSz="365751">
              <a:spcBef>
                <a:spcPts val="667"/>
              </a:spcBef>
              <a:buFont typeface="Arial" panose="020B0604020202020204" pitchFamily="34" charset="0"/>
              <a:buChar char="•"/>
            </a:pPr>
            <a:r>
              <a:rPr lang="en-US" sz="1600" dirty="0">
                <a:solidFill>
                  <a:srgbClr val="0C2340"/>
                </a:solidFill>
              </a:rPr>
              <a:t>Wood caps on the retaining wall.</a:t>
            </a:r>
          </a:p>
        </p:txBody>
      </p:sp>
      <p:pic>
        <p:nvPicPr>
          <p:cNvPr id="7" name="Picture 6" descr="A small pond with sand and a wooden frame&#10;&#10;Description automatically generated with medium confidence">
            <a:extLst>
              <a:ext uri="{FF2B5EF4-FFF2-40B4-BE49-F238E27FC236}">
                <a16:creationId xmlns:a16="http://schemas.microsoft.com/office/drawing/2014/main" id="{A7BF4D26-326C-72A4-AF8E-3485468F69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442" y="1395227"/>
            <a:ext cx="3569215" cy="2694437"/>
          </a:xfrm>
          <a:prstGeom prst="rect">
            <a:avLst/>
          </a:prstGeom>
        </p:spPr>
      </p:pic>
      <p:pic>
        <p:nvPicPr>
          <p:cNvPr id="8" name="Picture 7" descr="A trampoline in a yard&#10;&#10;Description automatically generated">
            <a:extLst>
              <a:ext uri="{FF2B5EF4-FFF2-40B4-BE49-F238E27FC236}">
                <a16:creationId xmlns:a16="http://schemas.microsoft.com/office/drawing/2014/main" id="{CAD317AB-466F-6C28-D0CD-5BB0F9978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9047" y="3501216"/>
            <a:ext cx="3995355" cy="3036744"/>
          </a:xfrm>
          <a:prstGeom prst="rect">
            <a:avLst/>
          </a:prstGeom>
        </p:spPr>
      </p:pic>
      <p:pic>
        <p:nvPicPr>
          <p:cNvPr id="9" name="Picture 6" descr="No photo description available.">
            <a:extLst>
              <a:ext uri="{FF2B5EF4-FFF2-40B4-BE49-F238E27FC236}">
                <a16:creationId xmlns:a16="http://schemas.microsoft.com/office/drawing/2014/main" id="{E358E168-880D-82BC-90DF-DA2298EE20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7521" y="1294173"/>
            <a:ext cx="2089827" cy="22070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95" y="53508"/>
            <a:ext cx="9763336" cy="995209"/>
          </a:xfrm>
          <a:prstGeom prst="rect">
            <a:avLst/>
          </a:prstGeom>
          <a:noFill/>
        </p:spPr>
        <p:txBody>
          <a:bodyPr wrap="square" rtlCol="0">
            <a:spAutoFit/>
          </a:bodyPr>
          <a:lstStyle/>
          <a:p>
            <a:pPr defTabSz="1219170"/>
            <a:r>
              <a:rPr lang="en-US" sz="3200" b="1" dirty="0">
                <a:solidFill>
                  <a:prstClr val="black"/>
                </a:solidFill>
                <a:latin typeface="Calibri"/>
              </a:rPr>
              <a:t>Snell v. United Specialty Ins. Co, </a:t>
            </a:r>
          </a:p>
          <a:p>
            <a:pPr defTabSz="1219170"/>
            <a:r>
              <a:rPr lang="en-US" sz="2667" dirty="0">
                <a:solidFill>
                  <a:prstClr val="black"/>
                </a:solidFill>
                <a:latin typeface="Calibri"/>
              </a:rPr>
              <a:t>102 F.4</a:t>
            </a:r>
            <a:r>
              <a:rPr lang="en-US" sz="2667" baseline="30000" dirty="0">
                <a:solidFill>
                  <a:prstClr val="black"/>
                </a:solidFill>
                <a:latin typeface="Calibri"/>
              </a:rPr>
              <a:t>th</a:t>
            </a:r>
            <a:r>
              <a:rPr lang="en-US" sz="2667" dirty="0">
                <a:solidFill>
                  <a:prstClr val="black"/>
                </a:solidFill>
                <a:latin typeface="Calibri"/>
              </a:rPr>
              <a:t> 1208 (11</a:t>
            </a:r>
            <a:r>
              <a:rPr lang="en-US" sz="2667" baseline="30000" dirty="0">
                <a:solidFill>
                  <a:prstClr val="black"/>
                </a:solidFill>
                <a:latin typeface="Calibri"/>
              </a:rPr>
              <a:t>th</a:t>
            </a:r>
            <a:r>
              <a:rPr lang="en-US" sz="2667" dirty="0">
                <a:solidFill>
                  <a:prstClr val="black"/>
                </a:solidFill>
                <a:latin typeface="Calibri"/>
              </a:rPr>
              <a:t> Cir. 2024)</a:t>
            </a:r>
          </a:p>
        </p:txBody>
      </p:sp>
    </p:spTree>
    <p:extLst>
      <p:ext uri="{BB962C8B-B14F-4D97-AF65-F5344CB8AC3E}">
        <p14:creationId xmlns:p14="http://schemas.microsoft.com/office/powerpoint/2010/main" val="1101633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mall pond with sand and a wooden frame&#10;&#10;Description automatically generated with medium confidence">
            <a:extLst>
              <a:ext uri="{FF2B5EF4-FFF2-40B4-BE49-F238E27FC236}">
                <a16:creationId xmlns:a16="http://schemas.microsoft.com/office/drawing/2014/main" id="{A7BF4D26-326C-72A4-AF8E-3485468F69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442" y="1395227"/>
            <a:ext cx="3569215" cy="2694437"/>
          </a:xfrm>
          <a:prstGeom prst="rect">
            <a:avLst/>
          </a:prstGeom>
        </p:spPr>
      </p:pic>
      <p:pic>
        <p:nvPicPr>
          <p:cNvPr id="8" name="Picture 7" descr="A trampoline in a yard&#10;&#10;Description automatically generated">
            <a:extLst>
              <a:ext uri="{FF2B5EF4-FFF2-40B4-BE49-F238E27FC236}">
                <a16:creationId xmlns:a16="http://schemas.microsoft.com/office/drawing/2014/main" id="{CAD317AB-466F-6C28-D0CD-5BB0F9978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9047" y="3501216"/>
            <a:ext cx="3995355" cy="3036744"/>
          </a:xfrm>
          <a:prstGeom prst="rect">
            <a:avLst/>
          </a:prstGeom>
        </p:spPr>
      </p:pic>
      <p:pic>
        <p:nvPicPr>
          <p:cNvPr id="9" name="Picture 6" descr="No photo description available.">
            <a:extLst>
              <a:ext uri="{FF2B5EF4-FFF2-40B4-BE49-F238E27FC236}">
                <a16:creationId xmlns:a16="http://schemas.microsoft.com/office/drawing/2014/main" id="{E358E168-880D-82BC-90DF-DA2298EE20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7521" y="1294173"/>
            <a:ext cx="2089827" cy="22070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95" y="53508"/>
            <a:ext cx="9763336" cy="995209"/>
          </a:xfrm>
          <a:prstGeom prst="rect">
            <a:avLst/>
          </a:prstGeom>
          <a:noFill/>
        </p:spPr>
        <p:txBody>
          <a:bodyPr wrap="square" rtlCol="0">
            <a:spAutoFit/>
          </a:bodyPr>
          <a:lstStyle/>
          <a:p>
            <a:pPr defTabSz="1219170"/>
            <a:r>
              <a:rPr lang="en-US" sz="3200" b="1" dirty="0">
                <a:solidFill>
                  <a:prstClr val="black"/>
                </a:solidFill>
                <a:latin typeface="Calibri"/>
              </a:rPr>
              <a:t>Snell v. United Specialty Ins. Co, </a:t>
            </a:r>
          </a:p>
          <a:p>
            <a:pPr defTabSz="1219170"/>
            <a:r>
              <a:rPr lang="en-US" sz="2667" dirty="0">
                <a:solidFill>
                  <a:prstClr val="black"/>
                </a:solidFill>
                <a:latin typeface="Calibri"/>
              </a:rPr>
              <a:t>102 F.4</a:t>
            </a:r>
            <a:r>
              <a:rPr lang="en-US" sz="2667" baseline="30000" dirty="0">
                <a:solidFill>
                  <a:prstClr val="black"/>
                </a:solidFill>
                <a:latin typeface="Calibri"/>
              </a:rPr>
              <a:t>th</a:t>
            </a:r>
            <a:r>
              <a:rPr lang="en-US" sz="2667" dirty="0">
                <a:solidFill>
                  <a:prstClr val="black"/>
                </a:solidFill>
                <a:latin typeface="Calibri"/>
              </a:rPr>
              <a:t> 1208 (11</a:t>
            </a:r>
            <a:r>
              <a:rPr lang="en-US" sz="2667" baseline="30000" dirty="0">
                <a:solidFill>
                  <a:prstClr val="black"/>
                </a:solidFill>
                <a:latin typeface="Calibri"/>
              </a:rPr>
              <a:t>th</a:t>
            </a:r>
            <a:r>
              <a:rPr lang="en-US" sz="2667" dirty="0">
                <a:solidFill>
                  <a:prstClr val="black"/>
                </a:solidFill>
                <a:latin typeface="Calibri"/>
              </a:rPr>
              <a:t> Cir. 2024)</a:t>
            </a:r>
          </a:p>
        </p:txBody>
      </p:sp>
      <p:sp>
        <p:nvSpPr>
          <p:cNvPr id="14" name="Content Placeholder 3"/>
          <p:cNvSpPr txBox="1">
            <a:spLocks/>
          </p:cNvSpPr>
          <p:nvPr/>
        </p:nvSpPr>
        <p:spPr>
          <a:xfrm>
            <a:off x="5954401" y="1294173"/>
            <a:ext cx="5786043" cy="2198743"/>
          </a:xfrm>
          <a:prstGeom prst="rect">
            <a:avLst/>
          </a:prstGeom>
        </p:spPr>
        <p:txBody>
          <a:bodyPr wrap="square">
            <a:spAutoFit/>
          </a:bodyPr>
          <a:lstStyle>
            <a:lvl1pPr marL="228600" indent="-228600" algn="l" defTabSz="274320" rtl="0" eaLnBrk="1" latinLnBrk="0" hangingPunct="1">
              <a:lnSpc>
                <a:spcPct val="90000"/>
              </a:lnSpc>
              <a:spcBef>
                <a:spcPts val="1000"/>
              </a:spcBef>
              <a:buSzPct val="60000"/>
              <a:buFont typeface=".PingFang SC Regular"/>
              <a:buChar char="◆"/>
              <a:defRPr sz="2800" b="0" i="0" kern="1200">
                <a:solidFill>
                  <a:schemeClr val="tx1"/>
                </a:solidFill>
                <a:latin typeface="New Atten Medium" pitchFamily="2" charset="77"/>
                <a:ea typeface="+mn-ea"/>
                <a:cs typeface="+mn-cs"/>
              </a:defRPr>
            </a:lvl1pPr>
            <a:lvl2pPr marL="685800" indent="-228600" algn="l" defTabSz="274320" rtl="0" eaLnBrk="1" latinLnBrk="0" hangingPunct="1">
              <a:lnSpc>
                <a:spcPct val="90000"/>
              </a:lnSpc>
              <a:spcBef>
                <a:spcPts val="500"/>
              </a:spcBef>
              <a:buSzPct val="60000"/>
              <a:buFont typeface=".PingFang SC Regular"/>
              <a:buChar char="◆"/>
              <a:defRPr sz="2400" b="0" i="0" kern="1200">
                <a:solidFill>
                  <a:schemeClr val="tx1"/>
                </a:solidFill>
                <a:latin typeface="New Atten Medium" pitchFamily="2" charset="77"/>
                <a:ea typeface="+mn-ea"/>
                <a:cs typeface="+mn-cs"/>
              </a:defRPr>
            </a:lvl2pPr>
            <a:lvl3pPr marL="1143000" indent="-228600" algn="l" defTabSz="274320" rtl="0" eaLnBrk="1" latinLnBrk="0" hangingPunct="1">
              <a:lnSpc>
                <a:spcPct val="90000"/>
              </a:lnSpc>
              <a:spcBef>
                <a:spcPts val="500"/>
              </a:spcBef>
              <a:buSzPct val="60000"/>
              <a:buFont typeface=".PingFang SC Regular"/>
              <a:buChar char="◆"/>
              <a:defRPr sz="2000" b="0" i="0" kern="1200">
                <a:solidFill>
                  <a:schemeClr val="tx1"/>
                </a:solidFill>
                <a:latin typeface="New Atten Medium" pitchFamily="2" charset="77"/>
                <a:ea typeface="+mn-ea"/>
                <a:cs typeface="+mn-cs"/>
              </a:defRPr>
            </a:lvl3pPr>
            <a:lvl4pPr marL="1600200" indent="-228600" algn="l" defTabSz="274320" rtl="0" eaLnBrk="1" latinLnBrk="0" hangingPunct="1">
              <a:lnSpc>
                <a:spcPct val="90000"/>
              </a:lnSpc>
              <a:spcBef>
                <a:spcPts val="500"/>
              </a:spcBef>
              <a:buSzPct val="60000"/>
              <a:buFont typeface=".PingFang SC Regular"/>
              <a:buChar char="◆"/>
              <a:defRPr sz="1800" b="0" i="0" kern="1200">
                <a:solidFill>
                  <a:schemeClr val="tx1"/>
                </a:solidFill>
                <a:latin typeface="New Atten Medium" pitchFamily="2" charset="77"/>
                <a:ea typeface="+mn-ea"/>
                <a:cs typeface="+mn-cs"/>
              </a:defRPr>
            </a:lvl4pPr>
            <a:lvl5pPr marL="2057400" indent="-228600" algn="l" defTabSz="274320" rtl="0" eaLnBrk="1" latinLnBrk="0" hangingPunct="1">
              <a:lnSpc>
                <a:spcPct val="90000"/>
              </a:lnSpc>
              <a:spcBef>
                <a:spcPts val="500"/>
              </a:spcBef>
              <a:buSzPct val="60000"/>
              <a:buFont typeface=".PingFang SC Regular"/>
              <a:buChar char="◆"/>
              <a:defRPr sz="1800" b="0" i="0" kern="1200">
                <a:solidFill>
                  <a:schemeClr val="tx1"/>
                </a:solidFill>
                <a:latin typeface="New Atten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indent="-380990" defTabSz="365751">
              <a:spcBef>
                <a:spcPts val="1333"/>
              </a:spcBef>
              <a:buFont typeface="Arial" panose="020B0604020202020204" pitchFamily="34" charset="0"/>
              <a:buChar char="•"/>
            </a:pPr>
            <a:r>
              <a:rPr lang="en-US" sz="2667" dirty="0">
                <a:solidFill>
                  <a:srgbClr val="0C2340"/>
                </a:solidFill>
              </a:rPr>
              <a:t>Matthew Burton’s daughter was injured when she struck her face on the wooden board.</a:t>
            </a:r>
          </a:p>
          <a:p>
            <a:pPr marL="380990" indent="-380990" defTabSz="365751">
              <a:spcBef>
                <a:spcPts val="1333"/>
              </a:spcBef>
              <a:buFont typeface="Arial" panose="020B0604020202020204" pitchFamily="34" charset="0"/>
              <a:buChar char="•"/>
            </a:pPr>
            <a:r>
              <a:rPr lang="en-US" sz="2667" dirty="0">
                <a:solidFill>
                  <a:srgbClr val="0C2340"/>
                </a:solidFill>
              </a:rPr>
              <a:t>Burton sued Snell for negligence</a:t>
            </a:r>
          </a:p>
          <a:p>
            <a:pPr marL="380990" indent="-380990" defTabSz="365751">
              <a:spcBef>
                <a:spcPts val="1333"/>
              </a:spcBef>
              <a:buFont typeface="Arial" panose="020B0604020202020204" pitchFamily="34" charset="0"/>
              <a:buChar char="•"/>
            </a:pPr>
            <a:endParaRPr lang="en-US" sz="2133" dirty="0">
              <a:solidFill>
                <a:srgbClr val="0C2340"/>
              </a:solidFill>
            </a:endParaRPr>
          </a:p>
        </p:txBody>
      </p:sp>
      <p:sp>
        <p:nvSpPr>
          <p:cNvPr id="15" name="Content Placeholder 3">
            <a:extLst>
              <a:ext uri="{FF2B5EF4-FFF2-40B4-BE49-F238E27FC236}">
                <a16:creationId xmlns:a16="http://schemas.microsoft.com/office/drawing/2014/main" id="{7397DDFE-B365-2989-ED59-75E85C896612}"/>
              </a:ext>
            </a:extLst>
          </p:cNvPr>
          <p:cNvSpPr txBox="1">
            <a:spLocks/>
          </p:cNvSpPr>
          <p:nvPr/>
        </p:nvSpPr>
        <p:spPr>
          <a:xfrm>
            <a:off x="6017620" y="4020026"/>
            <a:ext cx="5722825" cy="1995033"/>
          </a:xfrm>
          <a:prstGeom prst="rect">
            <a:avLst/>
          </a:prstGeom>
          <a:solidFill>
            <a:schemeClr val="accent5">
              <a:lumMod val="40000"/>
              <a:lumOff val="60000"/>
            </a:schemeClr>
          </a:solidFill>
        </p:spPr>
        <p:txBody>
          <a:bodyPr wrap="square">
            <a:spAutoFit/>
          </a:bodyPr>
          <a:lstStyle>
            <a:lvl1pPr marL="228600" indent="-228600" algn="l" defTabSz="274320" rtl="0" eaLnBrk="1" latinLnBrk="0" hangingPunct="1">
              <a:lnSpc>
                <a:spcPct val="90000"/>
              </a:lnSpc>
              <a:spcBef>
                <a:spcPts val="1000"/>
              </a:spcBef>
              <a:buSzPct val="60000"/>
              <a:buFont typeface=".PingFang SC Regular"/>
              <a:buChar char="◆"/>
              <a:defRPr sz="2800" b="0" i="0" kern="1200">
                <a:solidFill>
                  <a:schemeClr val="tx1"/>
                </a:solidFill>
                <a:latin typeface="New Atten Medium" pitchFamily="2" charset="77"/>
                <a:ea typeface="+mn-ea"/>
                <a:cs typeface="+mn-cs"/>
              </a:defRPr>
            </a:lvl1pPr>
            <a:lvl2pPr marL="685800" indent="-228600" algn="l" defTabSz="274320" rtl="0" eaLnBrk="1" latinLnBrk="0" hangingPunct="1">
              <a:lnSpc>
                <a:spcPct val="90000"/>
              </a:lnSpc>
              <a:spcBef>
                <a:spcPts val="500"/>
              </a:spcBef>
              <a:buSzPct val="60000"/>
              <a:buFont typeface=".PingFang SC Regular"/>
              <a:buChar char="◆"/>
              <a:defRPr sz="2400" b="0" i="0" kern="1200">
                <a:solidFill>
                  <a:schemeClr val="tx1"/>
                </a:solidFill>
                <a:latin typeface="New Atten Medium" pitchFamily="2" charset="77"/>
                <a:ea typeface="+mn-ea"/>
                <a:cs typeface="+mn-cs"/>
              </a:defRPr>
            </a:lvl2pPr>
            <a:lvl3pPr marL="1143000" indent="-228600" algn="l" defTabSz="274320" rtl="0" eaLnBrk="1" latinLnBrk="0" hangingPunct="1">
              <a:lnSpc>
                <a:spcPct val="90000"/>
              </a:lnSpc>
              <a:spcBef>
                <a:spcPts val="500"/>
              </a:spcBef>
              <a:buSzPct val="60000"/>
              <a:buFont typeface=".PingFang SC Regular"/>
              <a:buChar char="◆"/>
              <a:defRPr sz="2000" b="0" i="0" kern="1200">
                <a:solidFill>
                  <a:schemeClr val="tx1"/>
                </a:solidFill>
                <a:latin typeface="New Atten Medium" pitchFamily="2" charset="77"/>
                <a:ea typeface="+mn-ea"/>
                <a:cs typeface="+mn-cs"/>
              </a:defRPr>
            </a:lvl3pPr>
            <a:lvl4pPr marL="1600200" indent="-228600" algn="l" defTabSz="274320" rtl="0" eaLnBrk="1" latinLnBrk="0" hangingPunct="1">
              <a:lnSpc>
                <a:spcPct val="90000"/>
              </a:lnSpc>
              <a:spcBef>
                <a:spcPts val="500"/>
              </a:spcBef>
              <a:buSzPct val="60000"/>
              <a:buFont typeface=".PingFang SC Regular"/>
              <a:buChar char="◆"/>
              <a:defRPr sz="1800" b="0" i="0" kern="1200">
                <a:solidFill>
                  <a:schemeClr val="tx1"/>
                </a:solidFill>
                <a:latin typeface="New Atten Medium" pitchFamily="2" charset="77"/>
                <a:ea typeface="+mn-ea"/>
                <a:cs typeface="+mn-cs"/>
              </a:defRPr>
            </a:lvl4pPr>
            <a:lvl5pPr marL="2057400" indent="-228600" algn="l" defTabSz="274320" rtl="0" eaLnBrk="1" latinLnBrk="0" hangingPunct="1">
              <a:lnSpc>
                <a:spcPct val="90000"/>
              </a:lnSpc>
              <a:spcBef>
                <a:spcPts val="500"/>
              </a:spcBef>
              <a:buSzPct val="60000"/>
              <a:buFont typeface=".PingFang SC Regular"/>
              <a:buChar char="◆"/>
              <a:defRPr sz="1800" b="0" i="0" kern="1200">
                <a:solidFill>
                  <a:schemeClr val="tx1"/>
                </a:solidFill>
                <a:latin typeface="New Atten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indent="-380990" defTabSz="365751">
              <a:spcBef>
                <a:spcPts val="1333"/>
              </a:spcBef>
              <a:buFont typeface="Arial" panose="020B0604020202020204" pitchFamily="34" charset="0"/>
              <a:buChar char="•"/>
            </a:pPr>
            <a:r>
              <a:rPr lang="en-US" sz="2667" dirty="0">
                <a:solidFill>
                  <a:srgbClr val="0C2340"/>
                </a:solidFill>
              </a:rPr>
              <a:t>Snell had insurance that covers </a:t>
            </a:r>
            <a:r>
              <a:rPr lang="en-US" sz="2667" b="1" dirty="0">
                <a:solidFill>
                  <a:srgbClr val="0C2340"/>
                </a:solidFill>
              </a:rPr>
              <a:t>“performance of landscaping”</a:t>
            </a:r>
          </a:p>
          <a:p>
            <a:pPr marL="380990" indent="-380990" defTabSz="365751">
              <a:spcBef>
                <a:spcPts val="1333"/>
              </a:spcBef>
              <a:buFont typeface="Arial" panose="020B0604020202020204" pitchFamily="34" charset="0"/>
              <a:buChar char="•"/>
            </a:pPr>
            <a:r>
              <a:rPr lang="en-US" sz="2400" dirty="0">
                <a:solidFill>
                  <a:srgbClr val="0C2340"/>
                </a:solidFill>
              </a:rPr>
              <a:t>The issue is: does the installation of an in-ground trampoline constitute “landscaping”?</a:t>
            </a:r>
          </a:p>
        </p:txBody>
      </p:sp>
    </p:spTree>
    <p:extLst>
      <p:ext uri="{BB962C8B-B14F-4D97-AF65-F5344CB8AC3E}">
        <p14:creationId xmlns:p14="http://schemas.microsoft.com/office/powerpoint/2010/main" val="2632160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31835A-7FA4-8927-2334-BB9848C40BC1}"/>
              </a:ext>
            </a:extLst>
          </p:cNvPr>
          <p:cNvSpPr>
            <a:spLocks noGrp="1"/>
          </p:cNvSpPr>
          <p:nvPr>
            <p:ph type="title"/>
          </p:nvPr>
        </p:nvSpPr>
        <p:spPr>
          <a:xfrm>
            <a:off x="671781" y="1868763"/>
            <a:ext cx="5541607" cy="1012984"/>
          </a:xfrm>
          <a:solidFill>
            <a:schemeClr val="accent5">
              <a:lumMod val="20000"/>
              <a:lumOff val="80000"/>
            </a:schemeClr>
          </a:solidFill>
        </p:spPr>
        <p:txBody>
          <a:bodyPr anchor="ctr">
            <a:normAutofit/>
          </a:bodyPr>
          <a:lstStyle/>
          <a:p>
            <a:pPr algn="ctr"/>
            <a:r>
              <a:rPr lang="en-US" sz="3733" dirty="0"/>
              <a:t>Judge Kevin Newsom</a:t>
            </a:r>
          </a:p>
        </p:txBody>
      </p:sp>
      <p:sp>
        <p:nvSpPr>
          <p:cNvPr id="5" name="Text Placeholder 3">
            <a:extLst>
              <a:ext uri="{FF2B5EF4-FFF2-40B4-BE49-F238E27FC236}">
                <a16:creationId xmlns:a16="http://schemas.microsoft.com/office/drawing/2014/main" id="{E3AD3C46-EE81-67AD-4331-6509DF232EFF}"/>
              </a:ext>
            </a:extLst>
          </p:cNvPr>
          <p:cNvSpPr txBox="1">
            <a:spLocks/>
          </p:cNvSpPr>
          <p:nvPr/>
        </p:nvSpPr>
        <p:spPr>
          <a:xfrm>
            <a:off x="1053533" y="3009361"/>
            <a:ext cx="5242983" cy="328984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r>
              <a:rPr lang="en-US" sz="2667" dirty="0">
                <a:solidFill>
                  <a:prstClr val="white"/>
                </a:solidFill>
                <a:latin typeface="Calibri"/>
              </a:rPr>
              <a:t>Samford undergrad</a:t>
            </a:r>
          </a:p>
          <a:p>
            <a:pPr marL="457189" indent="-457189" defTabSz="1219170"/>
            <a:r>
              <a:rPr lang="en-US" sz="2667" dirty="0">
                <a:solidFill>
                  <a:prstClr val="white"/>
                </a:solidFill>
                <a:latin typeface="Calibri"/>
              </a:rPr>
              <a:t>Harvard Law School</a:t>
            </a:r>
          </a:p>
          <a:p>
            <a:pPr marL="457189" indent="-457189" defTabSz="1219170"/>
            <a:r>
              <a:rPr lang="en-US" sz="2667" dirty="0">
                <a:solidFill>
                  <a:prstClr val="white"/>
                </a:solidFill>
                <a:latin typeface="Calibri"/>
              </a:rPr>
              <a:t>Appointed to the 11</a:t>
            </a:r>
            <a:r>
              <a:rPr lang="en-US" sz="2667" baseline="30000" dirty="0">
                <a:solidFill>
                  <a:prstClr val="white"/>
                </a:solidFill>
                <a:latin typeface="Calibri"/>
              </a:rPr>
              <a:t>th</a:t>
            </a:r>
            <a:r>
              <a:rPr lang="en-US" sz="2667" dirty="0">
                <a:solidFill>
                  <a:prstClr val="white"/>
                </a:solidFill>
                <a:latin typeface="Calibri"/>
              </a:rPr>
              <a:t> Circuit by President Trump on May 8, 2017</a:t>
            </a:r>
            <a:endParaRPr lang="en-US" sz="2133" dirty="0">
              <a:solidFill>
                <a:prstClr val="white"/>
              </a:solidFill>
              <a:latin typeface="Calibri"/>
            </a:endParaRPr>
          </a:p>
        </p:txBody>
      </p:sp>
      <p:pic>
        <p:nvPicPr>
          <p:cNvPr id="6" name="Picture 2">
            <a:extLst>
              <a:ext uri="{FF2B5EF4-FFF2-40B4-BE49-F238E27FC236}">
                <a16:creationId xmlns:a16="http://schemas.microsoft.com/office/drawing/2014/main" id="{2A50B710-1821-5546-0ACD-AB799F71C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056" y="2257777"/>
            <a:ext cx="2821401" cy="404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366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464F01D-6492-44F2-A58D-9E76006E9CD9}"/>
              </a:ext>
            </a:extLst>
          </p:cNvPr>
          <p:cNvSpPr/>
          <p:nvPr/>
        </p:nvSpPr>
        <p:spPr>
          <a:xfrm>
            <a:off x="124383" y="1799991"/>
            <a:ext cx="4689196" cy="1806572"/>
          </a:xfrm>
          <a:prstGeom prst="roundRect">
            <a:avLst>
              <a:gd name="adj" fmla="val 9056"/>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defTabSz="1219170">
              <a:buFont typeface="Arial" panose="020B0604020202020204" pitchFamily="34" charset="0"/>
              <a:buChar char="•"/>
            </a:pPr>
            <a:r>
              <a:rPr lang="en-US" altLang="ko-KR" sz="1600" dirty="0">
                <a:solidFill>
                  <a:prstClr val="black"/>
                </a:solidFill>
                <a:latin typeface="Calibri"/>
                <a:ea typeface="맑은 고딕" panose="020B0503020000020004" pitchFamily="34" charset="-127"/>
              </a:rPr>
              <a:t>Words should be interpreted in their “common, everyday meaning” -- Dictionaries</a:t>
            </a:r>
          </a:p>
        </p:txBody>
      </p:sp>
      <p:sp>
        <p:nvSpPr>
          <p:cNvPr id="5" name="Round Same Side Corner Rectangle 4">
            <a:extLst>
              <a:ext uri="{FF2B5EF4-FFF2-40B4-BE49-F238E27FC236}">
                <a16:creationId xmlns:a16="http://schemas.microsoft.com/office/drawing/2014/main" id="{DA54B8E9-ABB3-4BE3-9612-0CB5DD622CE7}"/>
              </a:ext>
            </a:extLst>
          </p:cNvPr>
          <p:cNvSpPr/>
          <p:nvPr/>
        </p:nvSpPr>
        <p:spPr>
          <a:xfrm flipH="1">
            <a:off x="124383" y="1750949"/>
            <a:ext cx="4689196" cy="588547"/>
          </a:xfrm>
          <a:prstGeom prst="round2SameRect">
            <a:avLst>
              <a:gd name="adj1" fmla="val 50000"/>
              <a:gd name="adj2" fmla="val 0"/>
            </a:avLst>
          </a:prstGeom>
          <a:solidFill>
            <a:schemeClr val="accent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altLang="ko-KR" sz="1600" b="1" dirty="0">
                <a:solidFill>
                  <a:prstClr val="white"/>
                </a:solidFill>
                <a:latin typeface="Calibri"/>
                <a:ea typeface="맑은 고딕" panose="020B0503020000020004" pitchFamily="34" charset="-127"/>
                <a:cs typeface="Arial" pitchFamily="34" charset="0"/>
              </a:rPr>
              <a:t>Legal Standard for determining meaning of ambiguous terms:</a:t>
            </a:r>
          </a:p>
        </p:txBody>
      </p:sp>
      <p:sp>
        <p:nvSpPr>
          <p:cNvPr id="6" name="TextBox 5"/>
          <p:cNvSpPr txBox="1"/>
          <p:nvPr/>
        </p:nvSpPr>
        <p:spPr>
          <a:xfrm>
            <a:off x="5134949" y="2229621"/>
            <a:ext cx="6822243" cy="1323439"/>
          </a:xfrm>
          <a:prstGeom prst="rect">
            <a:avLst/>
          </a:prstGeom>
          <a:solidFill>
            <a:schemeClr val="bg1"/>
          </a:solidFill>
          <a:ln w="28575" cap="rnd">
            <a:solidFill>
              <a:schemeClr val="tx1"/>
            </a:solidFill>
          </a:ln>
        </p:spPr>
        <p:txBody>
          <a:bodyPr wrap="square" rtlCol="0">
            <a:spAutoFit/>
          </a:bodyPr>
          <a:lstStyle/>
          <a:p>
            <a:pPr algn="just" defTabSz="1219170"/>
            <a:endParaRPr lang="en-US" sz="2667" dirty="0">
              <a:solidFill>
                <a:prstClr val="black"/>
              </a:solidFill>
              <a:latin typeface="Calibri"/>
            </a:endParaRPr>
          </a:p>
          <a:p>
            <a:pPr algn="just" defTabSz="1219170"/>
            <a:endParaRPr lang="en-US" sz="2133" dirty="0">
              <a:solidFill>
                <a:prstClr val="black"/>
              </a:solidFill>
              <a:latin typeface="Calibri"/>
            </a:endParaRPr>
          </a:p>
          <a:p>
            <a:pPr algn="just" defTabSz="1219170"/>
            <a:r>
              <a:rPr lang="en-US" sz="1600" i="1" dirty="0">
                <a:solidFill>
                  <a:prstClr val="black"/>
                </a:solidFill>
                <a:latin typeface="Calibri"/>
              </a:rPr>
              <a:t>Is it absurd to think that ChatGPT might be able to shed some light on what the term “landscaping” means?</a:t>
            </a:r>
          </a:p>
        </p:txBody>
      </p:sp>
      <p:sp>
        <p:nvSpPr>
          <p:cNvPr id="7" name="Rounded Rectangle 6"/>
          <p:cNvSpPr/>
          <p:nvPr/>
        </p:nvSpPr>
        <p:spPr>
          <a:xfrm>
            <a:off x="5189716" y="2293639"/>
            <a:ext cx="3356355" cy="438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altLang="ko-KR" sz="2133" b="1" dirty="0">
                <a:solidFill>
                  <a:prstClr val="white"/>
                </a:solidFill>
                <a:latin typeface="Calibri"/>
                <a:ea typeface="맑은 고딕" panose="020B0503020000020004" pitchFamily="34" charset="-127"/>
                <a:cs typeface="Arial" pitchFamily="34" charset="0"/>
              </a:rPr>
              <a:t>Judge Newsom’s Thought:</a:t>
            </a:r>
            <a:endParaRPr lang="ko-KR" altLang="en-US" sz="2133" b="1" dirty="0">
              <a:solidFill>
                <a:prstClr val="white"/>
              </a:solidFill>
              <a:latin typeface="Calibri"/>
              <a:ea typeface="맑은 고딕" panose="020B0503020000020004" pitchFamily="34" charset="-127"/>
              <a:cs typeface="Arial" pitchFamily="34" charset="0"/>
            </a:endParaRPr>
          </a:p>
        </p:txBody>
      </p:sp>
      <p:sp>
        <p:nvSpPr>
          <p:cNvPr id="8" name="Rounded Rectangle 14">
            <a:extLst>
              <a:ext uri="{FF2B5EF4-FFF2-40B4-BE49-F238E27FC236}">
                <a16:creationId xmlns:a16="http://schemas.microsoft.com/office/drawing/2014/main" id="{1721F259-E7C4-1F2B-013D-45FEAFAE0E11}"/>
              </a:ext>
            </a:extLst>
          </p:cNvPr>
          <p:cNvSpPr/>
          <p:nvPr/>
        </p:nvSpPr>
        <p:spPr>
          <a:xfrm>
            <a:off x="225325" y="4372647"/>
            <a:ext cx="4689196" cy="1840759"/>
          </a:xfrm>
          <a:prstGeom prst="roundRect">
            <a:avLst>
              <a:gd name="adj" fmla="val 9056"/>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altLang="ko-KR" sz="1867" dirty="0">
                <a:solidFill>
                  <a:prstClr val="black"/>
                </a:solidFill>
                <a:latin typeface="Calibri"/>
                <a:ea typeface="맑은 고딕" panose="020B0503020000020004" pitchFamily="34" charset="-127"/>
              </a:rPr>
              <a:t>Dictionaries consulted:</a:t>
            </a:r>
          </a:p>
          <a:p>
            <a:pPr defTabSz="1219170"/>
            <a:r>
              <a:rPr lang="en-US" altLang="ko-KR" sz="2400" dirty="0">
                <a:solidFill>
                  <a:prstClr val="black"/>
                </a:solidFill>
                <a:latin typeface="Calibri"/>
                <a:ea typeface="맑은 고딕" panose="020B0503020000020004" pitchFamily="34" charset="-127"/>
              </a:rPr>
              <a:t>-</a:t>
            </a:r>
            <a:r>
              <a:rPr lang="en-US" altLang="ko-KR" sz="1400" dirty="0">
                <a:solidFill>
                  <a:prstClr val="black"/>
                </a:solidFill>
                <a:latin typeface="Calibri"/>
                <a:ea typeface="맑은 고딕" panose="020B0503020000020004" pitchFamily="34" charset="-127"/>
              </a:rPr>
              <a:t>Dictionary.com</a:t>
            </a:r>
          </a:p>
          <a:p>
            <a:pPr defTabSz="1219170"/>
            <a:r>
              <a:rPr lang="en-US" altLang="ko-KR" sz="1400" dirty="0">
                <a:solidFill>
                  <a:prstClr val="black"/>
                </a:solidFill>
                <a:latin typeface="Calibri"/>
                <a:ea typeface="맑은 고딕" panose="020B0503020000020004" pitchFamily="34" charset="-127"/>
              </a:rPr>
              <a:t>-Wikipedia</a:t>
            </a:r>
          </a:p>
          <a:p>
            <a:pPr defTabSz="1219170"/>
            <a:r>
              <a:rPr lang="en-US" altLang="ko-KR" sz="1400" dirty="0">
                <a:solidFill>
                  <a:prstClr val="black"/>
                </a:solidFill>
                <a:latin typeface="Calibri"/>
                <a:ea typeface="맑은 고딕" panose="020B0503020000020004" pitchFamily="34" charset="-127"/>
              </a:rPr>
              <a:t>-Websters</a:t>
            </a:r>
          </a:p>
          <a:p>
            <a:pPr defTabSz="1219170"/>
            <a:r>
              <a:rPr lang="en-US" altLang="ko-KR" sz="1400" dirty="0">
                <a:solidFill>
                  <a:prstClr val="black"/>
                </a:solidFill>
                <a:latin typeface="Calibri"/>
                <a:ea typeface="맑은 고딕" panose="020B0503020000020004" pitchFamily="34" charset="-127"/>
              </a:rPr>
              <a:t>-Oxford</a:t>
            </a:r>
            <a:endParaRPr lang="ko-KR" altLang="en-US" sz="1400" dirty="0">
              <a:solidFill>
                <a:prstClr val="black"/>
              </a:solidFill>
              <a:latin typeface="Calibri"/>
              <a:ea typeface="맑은 고딕" panose="020B0503020000020004" pitchFamily="34" charset="-127"/>
            </a:endParaRPr>
          </a:p>
        </p:txBody>
      </p:sp>
      <p:sp>
        <p:nvSpPr>
          <p:cNvPr id="9" name="Round Same Side Corner Rectangle 12">
            <a:extLst>
              <a:ext uri="{FF2B5EF4-FFF2-40B4-BE49-F238E27FC236}">
                <a16:creationId xmlns:a16="http://schemas.microsoft.com/office/drawing/2014/main" id="{8FEDB307-E069-43E6-3497-2C6EFA09E4D8}"/>
              </a:ext>
            </a:extLst>
          </p:cNvPr>
          <p:cNvSpPr/>
          <p:nvPr/>
        </p:nvSpPr>
        <p:spPr>
          <a:xfrm flipH="1">
            <a:off x="214694" y="4154723"/>
            <a:ext cx="4689196" cy="451144"/>
          </a:xfrm>
          <a:prstGeom prst="round2SameRect">
            <a:avLst>
              <a:gd name="adj1" fmla="val 50000"/>
              <a:gd name="adj2" fmla="val 0"/>
            </a:avLst>
          </a:prstGeom>
          <a:solidFill>
            <a:schemeClr val="accent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altLang="ko-KR" sz="2133" b="1" dirty="0">
                <a:solidFill>
                  <a:prstClr val="white"/>
                </a:solidFill>
                <a:latin typeface="Calibri"/>
                <a:ea typeface="맑은 고딕" panose="020B0503020000020004" pitchFamily="34" charset="-127"/>
                <a:cs typeface="Arial" pitchFamily="34" charset="0"/>
              </a:rPr>
              <a:t>Definition of “landscaping”</a:t>
            </a:r>
          </a:p>
        </p:txBody>
      </p:sp>
    </p:spTree>
    <p:extLst>
      <p:ext uri="{BB962C8B-B14F-4D97-AF65-F5344CB8AC3E}">
        <p14:creationId xmlns:p14="http://schemas.microsoft.com/office/powerpoint/2010/main" val="364376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Mata v. Avianca, Inc.</a:t>
            </a:r>
          </a:p>
        </p:txBody>
      </p:sp>
      <p:sp>
        <p:nvSpPr>
          <p:cNvPr id="3" name="TextBox 2"/>
          <p:cNvSpPr txBox="1"/>
          <p:nvPr/>
        </p:nvSpPr>
        <p:spPr>
          <a:xfrm>
            <a:off x="5522258" y="1541928"/>
            <a:ext cx="6445623" cy="4801314"/>
          </a:xfrm>
          <a:prstGeom prst="rect">
            <a:avLst/>
          </a:prstGeom>
          <a:noFill/>
        </p:spPr>
        <p:txBody>
          <a:bodyPr wrap="square" rtlCol="0">
            <a:spAutoFit/>
          </a:bodyPr>
          <a:lstStyle/>
          <a:p>
            <a:endParaRPr lang="en-US" dirty="0">
              <a:solidFill>
                <a:prstClr val="black"/>
              </a:solidFill>
            </a:endParaRPr>
          </a:p>
          <a:p>
            <a:pPr marL="285750" indent="-285750">
              <a:buFont typeface="Arial" panose="020B0604020202020204" pitchFamily="34" charset="0"/>
              <a:buChar char="•"/>
            </a:pPr>
            <a:r>
              <a:rPr lang="en-US" dirty="0">
                <a:solidFill>
                  <a:prstClr val="black"/>
                </a:solidFill>
              </a:rPr>
              <a:t>Prompts used:</a:t>
            </a:r>
          </a:p>
          <a:p>
            <a:pPr marL="285750" indent="-285750">
              <a:buFont typeface="Arial" panose="020B0604020202020204" pitchFamily="34" charset="0"/>
              <a:buChar char="•"/>
            </a:pPr>
            <a:endParaRPr lang="en-US" dirty="0">
              <a:solidFill>
                <a:prstClr val="black"/>
              </a:solidFill>
            </a:endParaRPr>
          </a:p>
          <a:p>
            <a:pPr marL="742939" lvl="1" indent="-285750">
              <a:buFont typeface="Arial" panose="020B0604020202020204" pitchFamily="34" charset="0"/>
              <a:buChar char="•"/>
            </a:pPr>
            <a:r>
              <a:rPr lang="en-US" dirty="0">
                <a:solidFill>
                  <a:prstClr val="black"/>
                </a:solidFill>
              </a:rPr>
              <a:t>“argue that the statue of limitations is tolled by bankruptcy of defendant pursuant to </a:t>
            </a:r>
            <a:r>
              <a:rPr lang="en-US" dirty="0" err="1">
                <a:solidFill>
                  <a:prstClr val="black"/>
                </a:solidFill>
              </a:rPr>
              <a:t>montreal</a:t>
            </a:r>
            <a:r>
              <a:rPr lang="en-US" dirty="0">
                <a:solidFill>
                  <a:prstClr val="black"/>
                </a:solidFill>
              </a:rPr>
              <a:t> convention”</a:t>
            </a:r>
          </a:p>
          <a:p>
            <a:pPr marL="742939" lvl="1" indent="-285750">
              <a:buFont typeface="Arial" panose="020B0604020202020204" pitchFamily="34" charset="0"/>
              <a:buChar char="•"/>
            </a:pPr>
            <a:endParaRPr lang="en-US" dirty="0">
              <a:solidFill>
                <a:prstClr val="black"/>
              </a:solidFill>
            </a:endParaRPr>
          </a:p>
          <a:p>
            <a:pPr marL="742939" lvl="1" indent="-285750">
              <a:buFont typeface="Arial" panose="020B0604020202020204" pitchFamily="34" charset="0"/>
              <a:buChar char="•"/>
            </a:pPr>
            <a:r>
              <a:rPr lang="en-US" dirty="0">
                <a:solidFill>
                  <a:prstClr val="black"/>
                </a:solidFill>
              </a:rPr>
              <a:t>“provide case law in support that statute of limitations is tolled by bankruptcy of defendant under </a:t>
            </a:r>
            <a:r>
              <a:rPr lang="en-US" dirty="0" err="1">
                <a:solidFill>
                  <a:prstClr val="black"/>
                </a:solidFill>
              </a:rPr>
              <a:t>montreal</a:t>
            </a:r>
            <a:r>
              <a:rPr lang="en-US" dirty="0">
                <a:solidFill>
                  <a:prstClr val="black"/>
                </a:solidFill>
              </a:rPr>
              <a:t> convention”</a:t>
            </a:r>
          </a:p>
          <a:p>
            <a:pPr marL="742939" lvl="1" indent="-285750">
              <a:buFont typeface="Arial" panose="020B0604020202020204" pitchFamily="34" charset="0"/>
              <a:buChar char="•"/>
            </a:pPr>
            <a:endParaRPr lang="en-US" dirty="0">
              <a:solidFill>
                <a:prstClr val="black"/>
              </a:solidFill>
            </a:endParaRPr>
          </a:p>
          <a:p>
            <a:pPr marL="742939" lvl="1" indent="-285750">
              <a:buFont typeface="Arial" panose="020B0604020202020204" pitchFamily="34" charset="0"/>
              <a:buChar char="•"/>
            </a:pPr>
            <a:r>
              <a:rPr lang="en-US" dirty="0">
                <a:solidFill>
                  <a:prstClr val="black"/>
                </a:solidFill>
              </a:rPr>
              <a:t>“show me specific holdings in federal cases where the statute of limitations was tolled due to bankruptcy of he airline.”</a:t>
            </a:r>
          </a:p>
          <a:p>
            <a:pPr marL="742939" lvl="1" indent="-285750">
              <a:buFont typeface="Arial" panose="020B0604020202020204" pitchFamily="34" charset="0"/>
              <a:buChar char="•"/>
            </a:pPr>
            <a:endParaRPr lang="en-US" dirty="0">
              <a:solidFill>
                <a:prstClr val="black"/>
              </a:solidFill>
            </a:endParaRPr>
          </a:p>
          <a:p>
            <a:pPr marL="742939" lvl="1" indent="-285750">
              <a:buFont typeface="Arial" panose="020B0604020202020204" pitchFamily="34" charset="0"/>
              <a:buChar char="•"/>
            </a:pPr>
            <a:r>
              <a:rPr lang="en-US" dirty="0">
                <a:solidFill>
                  <a:prstClr val="black"/>
                </a:solidFill>
              </a:rPr>
              <a:t>“show me more cases”</a:t>
            </a:r>
            <a:br>
              <a:rPr lang="en-US" dirty="0">
                <a:solidFill>
                  <a:prstClr val="black"/>
                </a:solidFill>
              </a:rPr>
            </a:br>
            <a:endParaRPr lang="en-US" dirty="0">
              <a:solidFill>
                <a:prstClr val="black"/>
              </a:solidFill>
            </a:endParaRPr>
          </a:p>
        </p:txBody>
      </p:sp>
      <p:pic>
        <p:nvPicPr>
          <p:cNvPr id="1026" name="Picture 2" descr="Steven A. Schwartz, in a navy blue suit jacket and white shirt, leaves co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17" y="2561000"/>
            <a:ext cx="4155141" cy="27631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420338" y="5324169"/>
            <a:ext cx="1739322" cy="307777"/>
          </a:xfrm>
          <a:prstGeom prst="rect">
            <a:avLst/>
          </a:prstGeom>
          <a:noFill/>
        </p:spPr>
        <p:txBody>
          <a:bodyPr wrap="none" rtlCol="0">
            <a:spAutoFit/>
          </a:bodyPr>
          <a:lstStyle/>
          <a:p>
            <a:r>
              <a:rPr lang="en-US" sz="1400" dirty="0"/>
              <a:t>Steven A. Schwartz</a:t>
            </a:r>
          </a:p>
        </p:txBody>
      </p:sp>
    </p:spTree>
    <p:extLst>
      <p:ext uri="{BB962C8B-B14F-4D97-AF65-F5344CB8AC3E}">
        <p14:creationId xmlns:p14="http://schemas.microsoft.com/office/powerpoint/2010/main" val="2145027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Chat GPT have to say?</a:t>
            </a:r>
          </a:p>
        </p:txBody>
      </p:sp>
      <p:sp>
        <p:nvSpPr>
          <p:cNvPr id="4" name="Rounded Rectangle 3">
            <a:extLst>
              <a:ext uri="{FF2B5EF4-FFF2-40B4-BE49-F238E27FC236}">
                <a16:creationId xmlns:a16="http://schemas.microsoft.com/office/drawing/2014/main" id="{7766677B-C912-E045-B21B-423AB0F64F80}"/>
              </a:ext>
            </a:extLst>
          </p:cNvPr>
          <p:cNvSpPr/>
          <p:nvPr/>
        </p:nvSpPr>
        <p:spPr>
          <a:xfrm>
            <a:off x="3856285" y="3160890"/>
            <a:ext cx="6740596" cy="2701431"/>
          </a:xfrm>
          <a:prstGeom prst="roundRect">
            <a:avLst>
              <a:gd name="adj" fmla="val 4257"/>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en-US" sz="2133" b="1" dirty="0">
              <a:solidFill>
                <a:prstClr val="white"/>
              </a:solidFill>
              <a:latin typeface="New Atten Bold" pitchFamily="2" charset="77"/>
            </a:endParaRPr>
          </a:p>
        </p:txBody>
      </p:sp>
      <p:sp>
        <p:nvSpPr>
          <p:cNvPr id="5" name="TextBox 4">
            <a:extLst>
              <a:ext uri="{FF2B5EF4-FFF2-40B4-BE49-F238E27FC236}">
                <a16:creationId xmlns:a16="http://schemas.microsoft.com/office/drawing/2014/main" id="{6BF9EDD4-077D-EB84-7F17-02A3DD01490B}"/>
              </a:ext>
            </a:extLst>
          </p:cNvPr>
          <p:cNvSpPr txBox="1"/>
          <p:nvPr/>
        </p:nvSpPr>
        <p:spPr>
          <a:xfrm>
            <a:off x="4108144" y="3306499"/>
            <a:ext cx="6308509" cy="2067810"/>
          </a:xfrm>
          <a:prstGeom prst="rect">
            <a:avLst/>
          </a:prstGeom>
          <a:solidFill>
            <a:schemeClr val="bg2">
              <a:lumMod val="60000"/>
              <a:lumOff val="40000"/>
            </a:schemeClr>
          </a:solidFill>
        </p:spPr>
        <p:txBody>
          <a:bodyPr wrap="square" lIns="0" tIns="0" rIns="0" bIns="0" rtlCol="0">
            <a:spAutoFit/>
          </a:bodyPr>
          <a:lstStyle/>
          <a:p>
            <a:pPr defTabSz="1219170">
              <a:lnSpc>
                <a:spcPct val="90000"/>
              </a:lnSpc>
            </a:pPr>
            <a:r>
              <a:rPr lang="en-US" sz="2133" dirty="0">
                <a:solidFill>
                  <a:prstClr val="black"/>
                </a:solidFill>
                <a:latin typeface="New Atten Medium" pitchFamily="2" charset="77"/>
              </a:rPr>
              <a:t>Landscaping refers to the process of altering the visible features of an area of land, typically a yard, garden or outdoor space, for aesthetic or practical purposes.  This can include activities such as planting trees, shrubs, flowers, or grass, as well as installing paths, fences, water features, and other elements to enhance the appearance and functionality of the outdoor space.</a:t>
            </a:r>
          </a:p>
        </p:txBody>
      </p:sp>
      <p:sp>
        <p:nvSpPr>
          <p:cNvPr id="8" name="Content Placeholder 7">
            <a:extLst>
              <a:ext uri="{FF2B5EF4-FFF2-40B4-BE49-F238E27FC236}">
                <a16:creationId xmlns:a16="http://schemas.microsoft.com/office/drawing/2014/main" id="{8CA4DF7E-9B3C-4A4B-8459-785D3494E20D}"/>
              </a:ext>
            </a:extLst>
          </p:cNvPr>
          <p:cNvSpPr>
            <a:spLocks noGrp="1"/>
          </p:cNvSpPr>
          <p:nvPr>
            <p:ph idx="1"/>
          </p:nvPr>
        </p:nvSpPr>
        <p:spPr>
          <a:xfrm>
            <a:off x="5181528" y="1520543"/>
            <a:ext cx="4012145" cy="11007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n-US" sz="2133" b="1" i="1" dirty="0">
                <a:solidFill>
                  <a:schemeClr val="bg1"/>
                </a:solidFill>
                <a:latin typeface="New Atten Bold Italic" pitchFamily="2" charset="77"/>
              </a:rPr>
              <a:t>What is the ordinary meaning of “landscaping”?</a:t>
            </a:r>
          </a:p>
        </p:txBody>
      </p:sp>
    </p:spTree>
    <p:extLst>
      <p:ext uri="{BB962C8B-B14F-4D97-AF65-F5344CB8AC3E}">
        <p14:creationId xmlns:p14="http://schemas.microsoft.com/office/powerpoint/2010/main" val="1030534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Chat GPT have to say?</a:t>
            </a:r>
          </a:p>
        </p:txBody>
      </p:sp>
      <p:sp>
        <p:nvSpPr>
          <p:cNvPr id="4" name="Rounded Rectangle 3">
            <a:extLst>
              <a:ext uri="{FF2B5EF4-FFF2-40B4-BE49-F238E27FC236}">
                <a16:creationId xmlns:a16="http://schemas.microsoft.com/office/drawing/2014/main" id="{7766677B-C912-E045-B21B-423AB0F64F80}"/>
              </a:ext>
            </a:extLst>
          </p:cNvPr>
          <p:cNvSpPr/>
          <p:nvPr/>
        </p:nvSpPr>
        <p:spPr>
          <a:xfrm>
            <a:off x="4094480" y="3160890"/>
            <a:ext cx="6898821" cy="2975751"/>
          </a:xfrm>
          <a:prstGeom prst="roundRect">
            <a:avLst>
              <a:gd name="adj" fmla="val 4257"/>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en-US" sz="2133" b="1" dirty="0">
              <a:solidFill>
                <a:prstClr val="white"/>
              </a:solidFill>
              <a:latin typeface="New Atten Bold" pitchFamily="2" charset="77"/>
            </a:endParaRPr>
          </a:p>
        </p:txBody>
      </p:sp>
      <p:sp>
        <p:nvSpPr>
          <p:cNvPr id="5" name="TextBox 4">
            <a:extLst>
              <a:ext uri="{FF2B5EF4-FFF2-40B4-BE49-F238E27FC236}">
                <a16:creationId xmlns:a16="http://schemas.microsoft.com/office/drawing/2014/main" id="{6BF9EDD4-077D-EB84-7F17-02A3DD01490B}"/>
              </a:ext>
            </a:extLst>
          </p:cNvPr>
          <p:cNvSpPr txBox="1"/>
          <p:nvPr/>
        </p:nvSpPr>
        <p:spPr>
          <a:xfrm>
            <a:off x="4270539" y="3343269"/>
            <a:ext cx="6308509" cy="2363211"/>
          </a:xfrm>
          <a:prstGeom prst="rect">
            <a:avLst/>
          </a:prstGeom>
          <a:solidFill>
            <a:schemeClr val="bg2">
              <a:lumMod val="60000"/>
              <a:lumOff val="40000"/>
            </a:schemeClr>
          </a:solidFill>
        </p:spPr>
        <p:txBody>
          <a:bodyPr wrap="square" lIns="0" tIns="0" rIns="0" bIns="0" rtlCol="0">
            <a:spAutoFit/>
          </a:bodyPr>
          <a:lstStyle/>
          <a:p>
            <a:pPr defTabSz="1219170">
              <a:lnSpc>
                <a:spcPct val="90000"/>
              </a:lnSpc>
            </a:pPr>
            <a:r>
              <a:rPr lang="en-US" sz="2133" dirty="0">
                <a:solidFill>
                  <a:prstClr val="black"/>
                </a:solidFill>
                <a:latin typeface="New Atten Medium" pitchFamily="2" charset="77"/>
              </a:rPr>
              <a:t>Yes, installing an in-ground trampoline can be considered a part of landscaping.  Landscaping involves altering the visible features of an outdoor area for aesthetic or practical purposes, and adding an in-ground trampoline would modify the appearance and function of the space.  It’s a deliberate change to the outdoor environment, often aimed at enhancing the overall landscape and usability of the area.</a:t>
            </a:r>
          </a:p>
        </p:txBody>
      </p:sp>
      <p:sp>
        <p:nvSpPr>
          <p:cNvPr id="8" name="Content Placeholder 7">
            <a:extLst>
              <a:ext uri="{FF2B5EF4-FFF2-40B4-BE49-F238E27FC236}">
                <a16:creationId xmlns:a16="http://schemas.microsoft.com/office/drawing/2014/main" id="{8CA4DF7E-9B3C-4A4B-8459-785D3494E20D}"/>
              </a:ext>
            </a:extLst>
          </p:cNvPr>
          <p:cNvSpPr>
            <a:spLocks noGrp="1"/>
          </p:cNvSpPr>
          <p:nvPr>
            <p:ph idx="1"/>
          </p:nvPr>
        </p:nvSpPr>
        <p:spPr>
          <a:xfrm>
            <a:off x="5181528" y="1520543"/>
            <a:ext cx="4012145" cy="11007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n-US" sz="2133" b="1" i="1" dirty="0">
                <a:solidFill>
                  <a:schemeClr val="bg1"/>
                </a:solidFill>
                <a:latin typeface="New Atten Bold Italic" pitchFamily="2" charset="77"/>
              </a:rPr>
              <a:t>Is Installing an in-ground trampoline “landscaping”?</a:t>
            </a:r>
          </a:p>
        </p:txBody>
      </p:sp>
    </p:spTree>
    <p:extLst>
      <p:ext uri="{BB962C8B-B14F-4D97-AF65-F5344CB8AC3E}">
        <p14:creationId xmlns:p14="http://schemas.microsoft.com/office/powerpoint/2010/main" val="3156090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40">
            <a:extLst>
              <a:ext uri="{FF2B5EF4-FFF2-40B4-BE49-F238E27FC236}">
                <a16:creationId xmlns:a16="http://schemas.microsoft.com/office/drawing/2014/main" id="{74DB0239-C711-4D0D-8A1C-CF8F16DC1D9B}"/>
              </a:ext>
            </a:extLst>
          </p:cNvPr>
          <p:cNvCxnSpPr>
            <a:cxnSpLocks/>
            <a:endCxn id="29" idx="1"/>
          </p:cNvCxnSpPr>
          <p:nvPr/>
        </p:nvCxnSpPr>
        <p:spPr>
          <a:xfrm flipV="1">
            <a:off x="4348264" y="2416276"/>
            <a:ext cx="1768608" cy="1635531"/>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6" name="Straight Connector 44">
            <a:extLst>
              <a:ext uri="{FF2B5EF4-FFF2-40B4-BE49-F238E27FC236}">
                <a16:creationId xmlns:a16="http://schemas.microsoft.com/office/drawing/2014/main" id="{EEE039BD-8122-4A05-933D-E1FD106B3090}"/>
              </a:ext>
            </a:extLst>
          </p:cNvPr>
          <p:cNvCxnSpPr>
            <a:cxnSpLocks/>
            <a:endCxn id="30" idx="1"/>
          </p:cNvCxnSpPr>
          <p:nvPr/>
        </p:nvCxnSpPr>
        <p:spPr>
          <a:xfrm flipV="1">
            <a:off x="4348265" y="3504575"/>
            <a:ext cx="1770588" cy="547232"/>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47">
            <a:extLst>
              <a:ext uri="{FF2B5EF4-FFF2-40B4-BE49-F238E27FC236}">
                <a16:creationId xmlns:a16="http://schemas.microsoft.com/office/drawing/2014/main" id="{E456E473-CFFF-4048-AC9D-1295F8191656}"/>
              </a:ext>
            </a:extLst>
          </p:cNvPr>
          <p:cNvCxnSpPr>
            <a:cxnSpLocks/>
            <a:endCxn id="31" idx="1"/>
          </p:cNvCxnSpPr>
          <p:nvPr/>
        </p:nvCxnSpPr>
        <p:spPr>
          <a:xfrm>
            <a:off x="4348264" y="4055753"/>
            <a:ext cx="1772568" cy="537121"/>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49">
            <a:extLst>
              <a:ext uri="{FF2B5EF4-FFF2-40B4-BE49-F238E27FC236}">
                <a16:creationId xmlns:a16="http://schemas.microsoft.com/office/drawing/2014/main" id="{FD65E41A-786F-4749-A3E0-E3B244AD274F}"/>
              </a:ext>
            </a:extLst>
          </p:cNvPr>
          <p:cNvCxnSpPr>
            <a:cxnSpLocks/>
            <a:endCxn id="32" idx="1"/>
          </p:cNvCxnSpPr>
          <p:nvPr/>
        </p:nvCxnSpPr>
        <p:spPr>
          <a:xfrm>
            <a:off x="4348265" y="4055751"/>
            <a:ext cx="1774548" cy="1625420"/>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9" name="Rounded Rectangle 11">
            <a:extLst>
              <a:ext uri="{FF2B5EF4-FFF2-40B4-BE49-F238E27FC236}">
                <a16:creationId xmlns:a16="http://schemas.microsoft.com/office/drawing/2014/main" id="{F91D5292-162A-44EA-AA09-CB2AD997BC2D}"/>
              </a:ext>
            </a:extLst>
          </p:cNvPr>
          <p:cNvSpPr/>
          <p:nvPr/>
        </p:nvSpPr>
        <p:spPr>
          <a:xfrm>
            <a:off x="6116873" y="1952066"/>
            <a:ext cx="5141817" cy="928423"/>
          </a:xfrm>
          <a:prstGeom prst="roundRect">
            <a:avLst>
              <a:gd name="adj" fmla="val 8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white"/>
              </a:solidFill>
              <a:latin typeface="Calibri"/>
            </a:endParaRPr>
          </a:p>
        </p:txBody>
      </p:sp>
      <p:sp>
        <p:nvSpPr>
          <p:cNvPr id="30" name="Rounded Rectangle 13">
            <a:extLst>
              <a:ext uri="{FF2B5EF4-FFF2-40B4-BE49-F238E27FC236}">
                <a16:creationId xmlns:a16="http://schemas.microsoft.com/office/drawing/2014/main" id="{9A5ACA6F-4242-4D59-B175-8F1D01166AC0}"/>
              </a:ext>
            </a:extLst>
          </p:cNvPr>
          <p:cNvSpPr/>
          <p:nvPr/>
        </p:nvSpPr>
        <p:spPr>
          <a:xfrm>
            <a:off x="6118853" y="3040363"/>
            <a:ext cx="5141817" cy="928423"/>
          </a:xfrm>
          <a:prstGeom prst="roundRect">
            <a:avLst>
              <a:gd name="adj" fmla="val 88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white"/>
              </a:solidFill>
              <a:latin typeface="Calibri"/>
            </a:endParaRPr>
          </a:p>
        </p:txBody>
      </p:sp>
      <p:sp>
        <p:nvSpPr>
          <p:cNvPr id="31" name="Rounded Rectangle 14">
            <a:extLst>
              <a:ext uri="{FF2B5EF4-FFF2-40B4-BE49-F238E27FC236}">
                <a16:creationId xmlns:a16="http://schemas.microsoft.com/office/drawing/2014/main" id="{64F307ED-3B73-421E-AAA4-51F138484EAE}"/>
              </a:ext>
            </a:extLst>
          </p:cNvPr>
          <p:cNvSpPr/>
          <p:nvPr/>
        </p:nvSpPr>
        <p:spPr>
          <a:xfrm>
            <a:off x="6120833" y="4128662"/>
            <a:ext cx="5141817" cy="928423"/>
          </a:xfrm>
          <a:prstGeom prst="roundRect">
            <a:avLst>
              <a:gd name="adj" fmla="val 88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white"/>
              </a:solidFill>
              <a:latin typeface="Calibri"/>
            </a:endParaRPr>
          </a:p>
        </p:txBody>
      </p:sp>
      <p:sp>
        <p:nvSpPr>
          <p:cNvPr id="32" name="Rounded Rectangle 15">
            <a:extLst>
              <a:ext uri="{FF2B5EF4-FFF2-40B4-BE49-F238E27FC236}">
                <a16:creationId xmlns:a16="http://schemas.microsoft.com/office/drawing/2014/main" id="{D68992D7-552C-4BC4-89D5-E7D944617AB5}"/>
              </a:ext>
            </a:extLst>
          </p:cNvPr>
          <p:cNvSpPr/>
          <p:nvPr/>
        </p:nvSpPr>
        <p:spPr>
          <a:xfrm>
            <a:off x="6122813" y="5216961"/>
            <a:ext cx="5141817" cy="928423"/>
          </a:xfrm>
          <a:prstGeom prst="roundRect">
            <a:avLst>
              <a:gd name="adj" fmla="val 88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white"/>
              </a:solidFill>
              <a:latin typeface="Calibri"/>
            </a:endParaRPr>
          </a:p>
        </p:txBody>
      </p:sp>
      <p:sp>
        <p:nvSpPr>
          <p:cNvPr id="34" name="TextBox 33">
            <a:extLst>
              <a:ext uri="{FF2B5EF4-FFF2-40B4-BE49-F238E27FC236}">
                <a16:creationId xmlns:a16="http://schemas.microsoft.com/office/drawing/2014/main" id="{739DC758-C97C-46E4-A256-022042D5F060}"/>
              </a:ext>
            </a:extLst>
          </p:cNvPr>
          <p:cNvSpPr txBox="1"/>
          <p:nvPr/>
        </p:nvSpPr>
        <p:spPr>
          <a:xfrm>
            <a:off x="6474309" y="2093109"/>
            <a:ext cx="4438820" cy="646331"/>
          </a:xfrm>
          <a:prstGeom prst="rect">
            <a:avLst/>
          </a:prstGeom>
          <a:noFill/>
        </p:spPr>
        <p:txBody>
          <a:bodyPr wrap="square" rtlCol="0">
            <a:spAutoFit/>
          </a:bodyPr>
          <a:lstStyle/>
          <a:p>
            <a:pPr defTabSz="1219170"/>
            <a:r>
              <a:rPr lang="en-US" altLang="ko-KR" dirty="0">
                <a:solidFill>
                  <a:prstClr val="white"/>
                </a:solidFill>
                <a:latin typeface="Calibri"/>
                <a:ea typeface="맑은 고딕" panose="020B0503020000020004" pitchFamily="34" charset="-127"/>
                <a:cs typeface="Arial" pitchFamily="34" charset="0"/>
              </a:rPr>
              <a:t>Large Language Models (like ChatGPT) train on ordinary-language inputs</a:t>
            </a:r>
          </a:p>
        </p:txBody>
      </p:sp>
      <p:sp>
        <p:nvSpPr>
          <p:cNvPr id="37" name="TextBox 36">
            <a:extLst>
              <a:ext uri="{FF2B5EF4-FFF2-40B4-BE49-F238E27FC236}">
                <a16:creationId xmlns:a16="http://schemas.microsoft.com/office/drawing/2014/main" id="{3BACCAEC-EF6D-456B-BFCA-B5E7D3AD9EE5}"/>
              </a:ext>
            </a:extLst>
          </p:cNvPr>
          <p:cNvSpPr txBox="1"/>
          <p:nvPr/>
        </p:nvSpPr>
        <p:spPr>
          <a:xfrm>
            <a:off x="6474309" y="3196083"/>
            <a:ext cx="4438820" cy="369332"/>
          </a:xfrm>
          <a:prstGeom prst="rect">
            <a:avLst/>
          </a:prstGeom>
          <a:noFill/>
        </p:spPr>
        <p:txBody>
          <a:bodyPr wrap="square" rtlCol="0">
            <a:spAutoFit/>
          </a:bodyPr>
          <a:lstStyle/>
          <a:p>
            <a:pPr defTabSz="1219170"/>
            <a:r>
              <a:rPr lang="en-US" altLang="ko-KR" dirty="0">
                <a:solidFill>
                  <a:prstClr val="white"/>
                </a:solidFill>
                <a:latin typeface="Calibri"/>
                <a:ea typeface="맑은 고딕" panose="020B0503020000020004" pitchFamily="34" charset="-127"/>
                <a:cs typeface="Arial" pitchFamily="34" charset="0"/>
              </a:rPr>
              <a:t>LLMs can “understand” context</a:t>
            </a:r>
          </a:p>
        </p:txBody>
      </p:sp>
      <p:sp>
        <p:nvSpPr>
          <p:cNvPr id="40" name="TextBox 39">
            <a:extLst>
              <a:ext uri="{FF2B5EF4-FFF2-40B4-BE49-F238E27FC236}">
                <a16:creationId xmlns:a16="http://schemas.microsoft.com/office/drawing/2014/main" id="{9795911F-A382-4F4A-A4DE-C5471A6A5DB4}"/>
              </a:ext>
            </a:extLst>
          </p:cNvPr>
          <p:cNvSpPr txBox="1"/>
          <p:nvPr/>
        </p:nvSpPr>
        <p:spPr>
          <a:xfrm>
            <a:off x="6468371" y="4315239"/>
            <a:ext cx="4438819" cy="369332"/>
          </a:xfrm>
          <a:prstGeom prst="rect">
            <a:avLst/>
          </a:prstGeom>
          <a:noFill/>
        </p:spPr>
        <p:txBody>
          <a:bodyPr wrap="square" rtlCol="0">
            <a:spAutoFit/>
          </a:bodyPr>
          <a:lstStyle/>
          <a:p>
            <a:pPr defTabSz="1219170"/>
            <a:r>
              <a:rPr lang="en-US" altLang="ko-KR" dirty="0">
                <a:solidFill>
                  <a:prstClr val="white"/>
                </a:solidFill>
                <a:latin typeface="Calibri"/>
                <a:ea typeface="맑은 고딕" panose="020B0503020000020004" pitchFamily="34" charset="-127"/>
                <a:cs typeface="Arial" pitchFamily="34" charset="0"/>
              </a:rPr>
              <a:t>LLMs are accessible.</a:t>
            </a:r>
          </a:p>
        </p:txBody>
      </p:sp>
      <p:sp>
        <p:nvSpPr>
          <p:cNvPr id="43" name="TextBox 42">
            <a:extLst>
              <a:ext uri="{FF2B5EF4-FFF2-40B4-BE49-F238E27FC236}">
                <a16:creationId xmlns:a16="http://schemas.microsoft.com/office/drawing/2014/main" id="{38187D2F-6F3A-406B-B098-17D1A03C7F27}"/>
              </a:ext>
            </a:extLst>
          </p:cNvPr>
          <p:cNvSpPr txBox="1"/>
          <p:nvPr/>
        </p:nvSpPr>
        <p:spPr>
          <a:xfrm>
            <a:off x="6468371" y="5286415"/>
            <a:ext cx="4438819" cy="646331"/>
          </a:xfrm>
          <a:prstGeom prst="rect">
            <a:avLst/>
          </a:prstGeom>
          <a:noFill/>
        </p:spPr>
        <p:txBody>
          <a:bodyPr wrap="square" rtlCol="0">
            <a:spAutoFit/>
          </a:bodyPr>
          <a:lstStyle/>
          <a:p>
            <a:pPr defTabSz="1219170"/>
            <a:r>
              <a:rPr lang="en-US" altLang="ko-KR" dirty="0">
                <a:solidFill>
                  <a:prstClr val="white"/>
                </a:solidFill>
                <a:latin typeface="Calibri"/>
                <a:ea typeface="맑은 고딕" panose="020B0503020000020004" pitchFamily="34" charset="-127"/>
                <a:cs typeface="Arial" pitchFamily="34" charset="0"/>
              </a:rPr>
              <a:t>LLMs are relatively transparent  and better than other empirical methods</a:t>
            </a:r>
          </a:p>
        </p:txBody>
      </p:sp>
      <p:grpSp>
        <p:nvGrpSpPr>
          <p:cNvPr id="45" name="Group 35">
            <a:extLst>
              <a:ext uri="{FF2B5EF4-FFF2-40B4-BE49-F238E27FC236}">
                <a16:creationId xmlns:a16="http://schemas.microsoft.com/office/drawing/2014/main" id="{C0D938AD-A782-4FED-9C5D-710ADD66B231}"/>
              </a:ext>
            </a:extLst>
          </p:cNvPr>
          <p:cNvGrpSpPr/>
          <p:nvPr/>
        </p:nvGrpSpPr>
        <p:grpSpPr>
          <a:xfrm>
            <a:off x="1053890" y="2339669"/>
            <a:ext cx="3457375" cy="3459675"/>
            <a:chOff x="755576" y="1988840"/>
            <a:chExt cx="3457375" cy="3459674"/>
          </a:xfrm>
        </p:grpSpPr>
        <p:grpSp>
          <p:nvGrpSpPr>
            <p:cNvPr id="46" name="Group 10">
              <a:extLst>
                <a:ext uri="{FF2B5EF4-FFF2-40B4-BE49-F238E27FC236}">
                  <a16:creationId xmlns:a16="http://schemas.microsoft.com/office/drawing/2014/main" id="{C66C35AD-3ABD-4455-8807-5A8D74DF799C}"/>
                </a:ext>
              </a:extLst>
            </p:cNvPr>
            <p:cNvGrpSpPr/>
            <p:nvPr/>
          </p:nvGrpSpPr>
          <p:grpSpPr>
            <a:xfrm>
              <a:off x="755576" y="1988840"/>
              <a:ext cx="3457375" cy="3459674"/>
              <a:chOff x="2050729" y="2195248"/>
              <a:chExt cx="3709400" cy="3711867"/>
            </a:xfrm>
          </p:grpSpPr>
          <p:sp>
            <p:nvSpPr>
              <p:cNvPr id="54" name="Block Arc 4">
                <a:extLst>
                  <a:ext uri="{FF2B5EF4-FFF2-40B4-BE49-F238E27FC236}">
                    <a16:creationId xmlns:a16="http://schemas.microsoft.com/office/drawing/2014/main" id="{468A4949-EA11-48CA-ACD4-FC9ACB894944}"/>
                  </a:ext>
                </a:extLst>
              </p:cNvPr>
              <p:cNvSpPr/>
              <p:nvPr/>
            </p:nvSpPr>
            <p:spPr>
              <a:xfrm>
                <a:off x="2051720" y="2195990"/>
                <a:ext cx="2058641" cy="1836201"/>
              </a:xfrm>
              <a:custGeom>
                <a:avLst/>
                <a:gdLst/>
                <a:ahLst/>
                <a:cxnLst/>
                <a:rect l="l" t="t" r="r" b="b"/>
                <a:pathLst>
                  <a:path w="2058641" h="1836201">
                    <a:moveTo>
                      <a:pt x="1848414" y="0"/>
                    </a:moveTo>
                    <a:lnTo>
                      <a:pt x="1848644" y="188"/>
                    </a:lnTo>
                    <a:cubicBezTo>
                      <a:pt x="1849658" y="46"/>
                      <a:pt x="1850671" y="54"/>
                      <a:pt x="1851684" y="62"/>
                    </a:cubicBezTo>
                    <a:lnTo>
                      <a:pt x="1851662" y="2650"/>
                    </a:lnTo>
                    <a:lnTo>
                      <a:pt x="2058641" y="171512"/>
                    </a:lnTo>
                    <a:lnTo>
                      <a:pt x="1848795" y="342713"/>
                    </a:lnTo>
                    <a:cubicBezTo>
                      <a:pt x="1848790" y="343254"/>
                      <a:pt x="1848786" y="343796"/>
                      <a:pt x="1848781" y="344338"/>
                    </a:cubicBezTo>
                    <a:cubicBezTo>
                      <a:pt x="1450935" y="340984"/>
                      <a:pt x="1068229" y="496678"/>
                      <a:pt x="785716" y="776820"/>
                    </a:cubicBezTo>
                    <a:cubicBezTo>
                      <a:pt x="503203" y="1056961"/>
                      <a:pt x="344288" y="1438341"/>
                      <a:pt x="344288" y="1836201"/>
                    </a:cubicBezTo>
                    <a:lnTo>
                      <a:pt x="343024" y="1836201"/>
                    </a:lnTo>
                    <a:lnTo>
                      <a:pt x="171512" y="1625974"/>
                    </a:lnTo>
                    <a:lnTo>
                      <a:pt x="0" y="1836201"/>
                    </a:lnTo>
                    <a:cubicBezTo>
                      <a:pt x="0" y="1346527"/>
                      <a:pt x="195588" y="877137"/>
                      <a:pt x="543296" y="532347"/>
                    </a:cubicBezTo>
                    <a:cubicBezTo>
                      <a:pt x="890230" y="188326"/>
                      <a:pt x="1359931" y="-3212"/>
                      <a:pt x="1848414" y="19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black"/>
                  </a:solidFill>
                  <a:latin typeface="Calibri"/>
                </a:endParaRPr>
              </a:p>
            </p:txBody>
          </p:sp>
          <p:sp>
            <p:nvSpPr>
              <p:cNvPr id="55" name="Block Arc 4">
                <a:extLst>
                  <a:ext uri="{FF2B5EF4-FFF2-40B4-BE49-F238E27FC236}">
                    <a16:creationId xmlns:a16="http://schemas.microsoft.com/office/drawing/2014/main" id="{A0AFD597-BB6F-4BFB-884A-524F071E82DB}"/>
                  </a:ext>
                </a:extLst>
              </p:cNvPr>
              <p:cNvSpPr/>
              <p:nvPr/>
            </p:nvSpPr>
            <p:spPr>
              <a:xfrm rot="5400000">
                <a:off x="3812708" y="2306468"/>
                <a:ext cx="2058641" cy="1836201"/>
              </a:xfrm>
              <a:custGeom>
                <a:avLst/>
                <a:gdLst/>
                <a:ahLst/>
                <a:cxnLst/>
                <a:rect l="l" t="t" r="r" b="b"/>
                <a:pathLst>
                  <a:path w="2058641" h="1836201">
                    <a:moveTo>
                      <a:pt x="1848414" y="0"/>
                    </a:moveTo>
                    <a:lnTo>
                      <a:pt x="1848644" y="188"/>
                    </a:lnTo>
                    <a:cubicBezTo>
                      <a:pt x="1849658" y="46"/>
                      <a:pt x="1850671" y="54"/>
                      <a:pt x="1851684" y="62"/>
                    </a:cubicBezTo>
                    <a:lnTo>
                      <a:pt x="1851662" y="2650"/>
                    </a:lnTo>
                    <a:lnTo>
                      <a:pt x="2058641" y="171512"/>
                    </a:lnTo>
                    <a:lnTo>
                      <a:pt x="1848795" y="342713"/>
                    </a:lnTo>
                    <a:cubicBezTo>
                      <a:pt x="1848790" y="343254"/>
                      <a:pt x="1848786" y="343796"/>
                      <a:pt x="1848781" y="344338"/>
                    </a:cubicBezTo>
                    <a:cubicBezTo>
                      <a:pt x="1450935" y="340984"/>
                      <a:pt x="1068229" y="496678"/>
                      <a:pt x="785716" y="776820"/>
                    </a:cubicBezTo>
                    <a:cubicBezTo>
                      <a:pt x="503203" y="1056961"/>
                      <a:pt x="344288" y="1438341"/>
                      <a:pt x="344288" y="1836201"/>
                    </a:cubicBezTo>
                    <a:lnTo>
                      <a:pt x="343024" y="1836201"/>
                    </a:lnTo>
                    <a:lnTo>
                      <a:pt x="171512" y="1625974"/>
                    </a:lnTo>
                    <a:lnTo>
                      <a:pt x="0" y="1836201"/>
                    </a:lnTo>
                    <a:cubicBezTo>
                      <a:pt x="0" y="1346527"/>
                      <a:pt x="195588" y="877137"/>
                      <a:pt x="543296" y="532347"/>
                    </a:cubicBezTo>
                    <a:cubicBezTo>
                      <a:pt x="890230" y="188326"/>
                      <a:pt x="1359931" y="-3212"/>
                      <a:pt x="1848414" y="19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black"/>
                  </a:solidFill>
                  <a:latin typeface="Calibri"/>
                </a:endParaRPr>
              </a:p>
            </p:txBody>
          </p:sp>
          <p:sp>
            <p:nvSpPr>
              <p:cNvPr id="56" name="Block Arc 4">
                <a:extLst>
                  <a:ext uri="{FF2B5EF4-FFF2-40B4-BE49-F238E27FC236}">
                    <a16:creationId xmlns:a16="http://schemas.microsoft.com/office/drawing/2014/main" id="{D0A236CE-AACA-447C-AC5E-DBFDBB0AEEAB}"/>
                  </a:ext>
                </a:extLst>
              </p:cNvPr>
              <p:cNvSpPr/>
              <p:nvPr/>
            </p:nvSpPr>
            <p:spPr>
              <a:xfrm rot="10800000">
                <a:off x="3701488" y="4070914"/>
                <a:ext cx="2058641" cy="1836201"/>
              </a:xfrm>
              <a:custGeom>
                <a:avLst/>
                <a:gdLst/>
                <a:ahLst/>
                <a:cxnLst/>
                <a:rect l="l" t="t" r="r" b="b"/>
                <a:pathLst>
                  <a:path w="2058641" h="1836201">
                    <a:moveTo>
                      <a:pt x="1848414" y="0"/>
                    </a:moveTo>
                    <a:lnTo>
                      <a:pt x="1848644" y="188"/>
                    </a:lnTo>
                    <a:cubicBezTo>
                      <a:pt x="1849658" y="46"/>
                      <a:pt x="1850671" y="54"/>
                      <a:pt x="1851684" y="62"/>
                    </a:cubicBezTo>
                    <a:lnTo>
                      <a:pt x="1851662" y="2650"/>
                    </a:lnTo>
                    <a:lnTo>
                      <a:pt x="2058641" y="171512"/>
                    </a:lnTo>
                    <a:lnTo>
                      <a:pt x="1848795" y="342713"/>
                    </a:lnTo>
                    <a:cubicBezTo>
                      <a:pt x="1848790" y="343254"/>
                      <a:pt x="1848786" y="343796"/>
                      <a:pt x="1848781" y="344338"/>
                    </a:cubicBezTo>
                    <a:cubicBezTo>
                      <a:pt x="1450935" y="340984"/>
                      <a:pt x="1068229" y="496678"/>
                      <a:pt x="785716" y="776820"/>
                    </a:cubicBezTo>
                    <a:cubicBezTo>
                      <a:pt x="503203" y="1056961"/>
                      <a:pt x="344288" y="1438341"/>
                      <a:pt x="344288" y="1836201"/>
                    </a:cubicBezTo>
                    <a:lnTo>
                      <a:pt x="343024" y="1836201"/>
                    </a:lnTo>
                    <a:lnTo>
                      <a:pt x="171512" y="1625974"/>
                    </a:lnTo>
                    <a:lnTo>
                      <a:pt x="0" y="1836201"/>
                    </a:lnTo>
                    <a:cubicBezTo>
                      <a:pt x="0" y="1346527"/>
                      <a:pt x="195588" y="877137"/>
                      <a:pt x="543296" y="532347"/>
                    </a:cubicBezTo>
                    <a:cubicBezTo>
                      <a:pt x="890230" y="188326"/>
                      <a:pt x="1359931" y="-3212"/>
                      <a:pt x="1848414" y="19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black"/>
                  </a:solidFill>
                  <a:latin typeface="Calibri"/>
                </a:endParaRPr>
              </a:p>
            </p:txBody>
          </p:sp>
          <p:sp>
            <p:nvSpPr>
              <p:cNvPr id="57" name="Block Arc 4">
                <a:extLst>
                  <a:ext uri="{FF2B5EF4-FFF2-40B4-BE49-F238E27FC236}">
                    <a16:creationId xmlns:a16="http://schemas.microsoft.com/office/drawing/2014/main" id="{70AB902B-283D-4E98-8C1E-549F27268A7F}"/>
                  </a:ext>
                </a:extLst>
              </p:cNvPr>
              <p:cNvSpPr/>
              <p:nvPr/>
            </p:nvSpPr>
            <p:spPr>
              <a:xfrm rot="16200000">
                <a:off x="1939509" y="3955742"/>
                <a:ext cx="2058641" cy="1836201"/>
              </a:xfrm>
              <a:custGeom>
                <a:avLst/>
                <a:gdLst/>
                <a:ahLst/>
                <a:cxnLst/>
                <a:rect l="l" t="t" r="r" b="b"/>
                <a:pathLst>
                  <a:path w="2058641" h="1836201">
                    <a:moveTo>
                      <a:pt x="1848414" y="0"/>
                    </a:moveTo>
                    <a:lnTo>
                      <a:pt x="1848644" y="188"/>
                    </a:lnTo>
                    <a:cubicBezTo>
                      <a:pt x="1849658" y="46"/>
                      <a:pt x="1850671" y="54"/>
                      <a:pt x="1851684" y="62"/>
                    </a:cubicBezTo>
                    <a:lnTo>
                      <a:pt x="1851662" y="2650"/>
                    </a:lnTo>
                    <a:lnTo>
                      <a:pt x="2058641" y="171512"/>
                    </a:lnTo>
                    <a:lnTo>
                      <a:pt x="1848795" y="342713"/>
                    </a:lnTo>
                    <a:cubicBezTo>
                      <a:pt x="1848790" y="343254"/>
                      <a:pt x="1848786" y="343796"/>
                      <a:pt x="1848781" y="344338"/>
                    </a:cubicBezTo>
                    <a:cubicBezTo>
                      <a:pt x="1450935" y="340984"/>
                      <a:pt x="1068229" y="496678"/>
                      <a:pt x="785716" y="776820"/>
                    </a:cubicBezTo>
                    <a:cubicBezTo>
                      <a:pt x="503203" y="1056961"/>
                      <a:pt x="344288" y="1438341"/>
                      <a:pt x="344288" y="1836201"/>
                    </a:cubicBezTo>
                    <a:lnTo>
                      <a:pt x="343024" y="1836201"/>
                    </a:lnTo>
                    <a:lnTo>
                      <a:pt x="171512" y="1625974"/>
                    </a:lnTo>
                    <a:lnTo>
                      <a:pt x="0" y="1836201"/>
                    </a:lnTo>
                    <a:cubicBezTo>
                      <a:pt x="0" y="1346527"/>
                      <a:pt x="195588" y="877137"/>
                      <a:pt x="543296" y="532347"/>
                    </a:cubicBezTo>
                    <a:cubicBezTo>
                      <a:pt x="890230" y="188326"/>
                      <a:pt x="1359931" y="-3212"/>
                      <a:pt x="1848414" y="19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black"/>
                  </a:solidFill>
                  <a:latin typeface="Calibri"/>
                </a:endParaRPr>
              </a:p>
            </p:txBody>
          </p:sp>
        </p:grpSp>
        <p:sp>
          <p:nvSpPr>
            <p:cNvPr id="52" name="TextBox 51">
              <a:extLst>
                <a:ext uri="{FF2B5EF4-FFF2-40B4-BE49-F238E27FC236}">
                  <a16:creationId xmlns:a16="http://schemas.microsoft.com/office/drawing/2014/main" id="{8BBB71B9-8D01-4FAE-A147-A4ABAB6777C7}"/>
                </a:ext>
              </a:extLst>
            </p:cNvPr>
            <p:cNvSpPr txBox="1"/>
            <p:nvPr/>
          </p:nvSpPr>
          <p:spPr>
            <a:xfrm>
              <a:off x="1642437" y="3409958"/>
              <a:ext cx="1768608" cy="646331"/>
            </a:xfrm>
            <a:prstGeom prst="rect">
              <a:avLst/>
            </a:prstGeom>
            <a:noFill/>
          </p:spPr>
          <p:txBody>
            <a:bodyPr wrap="square" rtlCol="0">
              <a:spAutoFit/>
            </a:bodyPr>
            <a:lstStyle/>
            <a:p>
              <a:pPr algn="ctr" defTabSz="1219170"/>
              <a:r>
                <a:rPr lang="en-US" altLang="ko-KR" b="1" dirty="0">
                  <a:solidFill>
                    <a:prstClr val="black">
                      <a:lumMod val="75000"/>
                      <a:lumOff val="25000"/>
                    </a:prstClr>
                  </a:solidFill>
                  <a:latin typeface="Calibri"/>
                  <a:ea typeface="맑은 고딕" panose="020B0503020000020004" pitchFamily="34" charset="-127"/>
                </a:rPr>
                <a:t>BENEFITS OF USING AI</a:t>
              </a:r>
              <a:endParaRPr lang="ko-KR" altLang="en-US" b="1" dirty="0">
                <a:solidFill>
                  <a:prstClr val="black">
                    <a:lumMod val="75000"/>
                    <a:lumOff val="25000"/>
                  </a:prstClr>
                </a:solidFill>
                <a:latin typeface="Calibri"/>
                <a:ea typeface="맑은 고딕" panose="020B0503020000020004" pitchFamily="34" charset="-127"/>
              </a:endParaRPr>
            </a:p>
          </p:txBody>
        </p:sp>
      </p:grpSp>
      <p:sp>
        <p:nvSpPr>
          <p:cNvPr id="6" name="Text Placeholder 5">
            <a:extLst>
              <a:ext uri="{FF2B5EF4-FFF2-40B4-BE49-F238E27FC236}">
                <a16:creationId xmlns:a16="http://schemas.microsoft.com/office/drawing/2014/main" id="{951E4957-27D1-FDEC-7A2D-77477C3644CB}"/>
              </a:ext>
            </a:extLst>
          </p:cNvPr>
          <p:cNvSpPr>
            <a:spLocks noGrp="1"/>
          </p:cNvSpPr>
          <p:nvPr>
            <p:ph type="body" sz="quarter" idx="10"/>
          </p:nvPr>
        </p:nvSpPr>
        <p:spPr/>
        <p:txBody>
          <a:bodyPr>
            <a:normAutofit fontScale="92500" lnSpcReduction="20000"/>
          </a:bodyPr>
          <a:lstStyle/>
          <a:p>
            <a:endParaRPr lang="en-US" dirty="0"/>
          </a:p>
        </p:txBody>
      </p:sp>
      <p:pic>
        <p:nvPicPr>
          <p:cNvPr id="8" name="Picture 7">
            <a:extLst>
              <a:ext uri="{FF2B5EF4-FFF2-40B4-BE49-F238E27FC236}">
                <a16:creationId xmlns:a16="http://schemas.microsoft.com/office/drawing/2014/main" id="{ED244F4E-500E-3EAA-99BF-CBCC31F1B11F}"/>
              </a:ext>
            </a:extLst>
          </p:cNvPr>
          <p:cNvPicPr>
            <a:picLocks noChangeAspect="1"/>
          </p:cNvPicPr>
          <p:nvPr/>
        </p:nvPicPr>
        <p:blipFill>
          <a:blip r:embed="rId3"/>
          <a:stretch>
            <a:fillRect/>
          </a:stretch>
        </p:blipFill>
        <p:spPr>
          <a:xfrm>
            <a:off x="1" y="1"/>
            <a:ext cx="12191999" cy="1487852"/>
          </a:xfrm>
          <a:prstGeom prst="rect">
            <a:avLst/>
          </a:prstGeom>
        </p:spPr>
      </p:pic>
    </p:spTree>
    <p:extLst>
      <p:ext uri="{BB962C8B-B14F-4D97-AF65-F5344CB8AC3E}">
        <p14:creationId xmlns:p14="http://schemas.microsoft.com/office/powerpoint/2010/main" val="387527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4" grpId="0"/>
      <p:bldP spid="37" grpId="0"/>
      <p:bldP spid="40" grpId="0"/>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40">
            <a:extLst>
              <a:ext uri="{FF2B5EF4-FFF2-40B4-BE49-F238E27FC236}">
                <a16:creationId xmlns:a16="http://schemas.microsoft.com/office/drawing/2014/main" id="{74DB0239-C711-4D0D-8A1C-CF8F16DC1D9B}"/>
              </a:ext>
            </a:extLst>
          </p:cNvPr>
          <p:cNvCxnSpPr>
            <a:cxnSpLocks/>
            <a:endCxn id="29" idx="1"/>
          </p:cNvCxnSpPr>
          <p:nvPr/>
        </p:nvCxnSpPr>
        <p:spPr>
          <a:xfrm flipV="1">
            <a:off x="4348264" y="2416276"/>
            <a:ext cx="1768608" cy="1635531"/>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6" name="Straight Connector 44">
            <a:extLst>
              <a:ext uri="{FF2B5EF4-FFF2-40B4-BE49-F238E27FC236}">
                <a16:creationId xmlns:a16="http://schemas.microsoft.com/office/drawing/2014/main" id="{EEE039BD-8122-4A05-933D-E1FD106B3090}"/>
              </a:ext>
            </a:extLst>
          </p:cNvPr>
          <p:cNvCxnSpPr>
            <a:cxnSpLocks/>
            <a:endCxn id="30" idx="1"/>
          </p:cNvCxnSpPr>
          <p:nvPr/>
        </p:nvCxnSpPr>
        <p:spPr>
          <a:xfrm flipV="1">
            <a:off x="4348265" y="3504575"/>
            <a:ext cx="1770588" cy="547232"/>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47">
            <a:extLst>
              <a:ext uri="{FF2B5EF4-FFF2-40B4-BE49-F238E27FC236}">
                <a16:creationId xmlns:a16="http://schemas.microsoft.com/office/drawing/2014/main" id="{E456E473-CFFF-4048-AC9D-1295F8191656}"/>
              </a:ext>
            </a:extLst>
          </p:cNvPr>
          <p:cNvCxnSpPr>
            <a:cxnSpLocks/>
            <a:endCxn id="31" idx="1"/>
          </p:cNvCxnSpPr>
          <p:nvPr/>
        </p:nvCxnSpPr>
        <p:spPr>
          <a:xfrm>
            <a:off x="4348264" y="4055753"/>
            <a:ext cx="1772568" cy="537121"/>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49">
            <a:extLst>
              <a:ext uri="{FF2B5EF4-FFF2-40B4-BE49-F238E27FC236}">
                <a16:creationId xmlns:a16="http://schemas.microsoft.com/office/drawing/2014/main" id="{FD65E41A-786F-4749-A3E0-E3B244AD274F}"/>
              </a:ext>
            </a:extLst>
          </p:cNvPr>
          <p:cNvCxnSpPr>
            <a:cxnSpLocks/>
            <a:endCxn id="32" idx="1"/>
          </p:cNvCxnSpPr>
          <p:nvPr/>
        </p:nvCxnSpPr>
        <p:spPr>
          <a:xfrm>
            <a:off x="4348265" y="4055751"/>
            <a:ext cx="1774548" cy="1625420"/>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9" name="Rounded Rectangle 11">
            <a:extLst>
              <a:ext uri="{FF2B5EF4-FFF2-40B4-BE49-F238E27FC236}">
                <a16:creationId xmlns:a16="http://schemas.microsoft.com/office/drawing/2014/main" id="{F91D5292-162A-44EA-AA09-CB2AD997BC2D}"/>
              </a:ext>
            </a:extLst>
          </p:cNvPr>
          <p:cNvSpPr/>
          <p:nvPr/>
        </p:nvSpPr>
        <p:spPr>
          <a:xfrm>
            <a:off x="6116873" y="1952066"/>
            <a:ext cx="5141817" cy="928423"/>
          </a:xfrm>
          <a:prstGeom prst="roundRect">
            <a:avLst>
              <a:gd name="adj" fmla="val 8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white"/>
              </a:solidFill>
              <a:latin typeface="Calibri"/>
            </a:endParaRPr>
          </a:p>
        </p:txBody>
      </p:sp>
      <p:sp>
        <p:nvSpPr>
          <p:cNvPr id="30" name="Rounded Rectangle 13">
            <a:extLst>
              <a:ext uri="{FF2B5EF4-FFF2-40B4-BE49-F238E27FC236}">
                <a16:creationId xmlns:a16="http://schemas.microsoft.com/office/drawing/2014/main" id="{9A5ACA6F-4242-4D59-B175-8F1D01166AC0}"/>
              </a:ext>
            </a:extLst>
          </p:cNvPr>
          <p:cNvSpPr/>
          <p:nvPr/>
        </p:nvSpPr>
        <p:spPr>
          <a:xfrm>
            <a:off x="6118853" y="3040363"/>
            <a:ext cx="5141817" cy="928423"/>
          </a:xfrm>
          <a:prstGeom prst="roundRect">
            <a:avLst>
              <a:gd name="adj" fmla="val 88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white"/>
              </a:solidFill>
              <a:latin typeface="Calibri"/>
            </a:endParaRPr>
          </a:p>
        </p:txBody>
      </p:sp>
      <p:sp>
        <p:nvSpPr>
          <p:cNvPr id="31" name="Rounded Rectangle 14">
            <a:extLst>
              <a:ext uri="{FF2B5EF4-FFF2-40B4-BE49-F238E27FC236}">
                <a16:creationId xmlns:a16="http://schemas.microsoft.com/office/drawing/2014/main" id="{64F307ED-3B73-421E-AAA4-51F138484EAE}"/>
              </a:ext>
            </a:extLst>
          </p:cNvPr>
          <p:cNvSpPr/>
          <p:nvPr/>
        </p:nvSpPr>
        <p:spPr>
          <a:xfrm>
            <a:off x="6120833" y="4128662"/>
            <a:ext cx="5141817" cy="928423"/>
          </a:xfrm>
          <a:prstGeom prst="roundRect">
            <a:avLst>
              <a:gd name="adj" fmla="val 88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white"/>
              </a:solidFill>
              <a:latin typeface="Calibri"/>
            </a:endParaRPr>
          </a:p>
        </p:txBody>
      </p:sp>
      <p:sp>
        <p:nvSpPr>
          <p:cNvPr id="32" name="Rounded Rectangle 15">
            <a:extLst>
              <a:ext uri="{FF2B5EF4-FFF2-40B4-BE49-F238E27FC236}">
                <a16:creationId xmlns:a16="http://schemas.microsoft.com/office/drawing/2014/main" id="{D68992D7-552C-4BC4-89D5-E7D944617AB5}"/>
              </a:ext>
            </a:extLst>
          </p:cNvPr>
          <p:cNvSpPr/>
          <p:nvPr/>
        </p:nvSpPr>
        <p:spPr>
          <a:xfrm>
            <a:off x="6122813" y="5216961"/>
            <a:ext cx="5141817" cy="928423"/>
          </a:xfrm>
          <a:prstGeom prst="roundRect">
            <a:avLst>
              <a:gd name="adj" fmla="val 88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white"/>
              </a:solidFill>
              <a:latin typeface="Calibri"/>
            </a:endParaRPr>
          </a:p>
        </p:txBody>
      </p:sp>
      <p:sp>
        <p:nvSpPr>
          <p:cNvPr id="34" name="TextBox 33">
            <a:extLst>
              <a:ext uri="{FF2B5EF4-FFF2-40B4-BE49-F238E27FC236}">
                <a16:creationId xmlns:a16="http://schemas.microsoft.com/office/drawing/2014/main" id="{739DC758-C97C-46E4-A256-022042D5F060}"/>
              </a:ext>
            </a:extLst>
          </p:cNvPr>
          <p:cNvSpPr txBox="1"/>
          <p:nvPr/>
        </p:nvSpPr>
        <p:spPr>
          <a:xfrm>
            <a:off x="6474309" y="2093108"/>
            <a:ext cx="4438820" cy="369332"/>
          </a:xfrm>
          <a:prstGeom prst="rect">
            <a:avLst/>
          </a:prstGeom>
          <a:noFill/>
        </p:spPr>
        <p:txBody>
          <a:bodyPr wrap="square" rtlCol="0">
            <a:spAutoFit/>
          </a:bodyPr>
          <a:lstStyle/>
          <a:p>
            <a:pPr defTabSz="1219170"/>
            <a:r>
              <a:rPr lang="en-US" altLang="ko-KR" dirty="0">
                <a:solidFill>
                  <a:prstClr val="white"/>
                </a:solidFill>
                <a:latin typeface="Calibri"/>
                <a:ea typeface="맑은 고딕" panose="020B0503020000020004" pitchFamily="34" charset="-127"/>
                <a:cs typeface="Arial" pitchFamily="34" charset="0"/>
              </a:rPr>
              <a:t>LLMs can “hallucinate”</a:t>
            </a:r>
          </a:p>
        </p:txBody>
      </p:sp>
      <p:sp>
        <p:nvSpPr>
          <p:cNvPr id="37" name="TextBox 36">
            <a:extLst>
              <a:ext uri="{FF2B5EF4-FFF2-40B4-BE49-F238E27FC236}">
                <a16:creationId xmlns:a16="http://schemas.microsoft.com/office/drawing/2014/main" id="{3BACCAEC-EF6D-456B-BFCA-B5E7D3AD9EE5}"/>
              </a:ext>
            </a:extLst>
          </p:cNvPr>
          <p:cNvSpPr txBox="1"/>
          <p:nvPr/>
        </p:nvSpPr>
        <p:spPr>
          <a:xfrm>
            <a:off x="6474309" y="3196083"/>
            <a:ext cx="4438820" cy="369332"/>
          </a:xfrm>
          <a:prstGeom prst="rect">
            <a:avLst/>
          </a:prstGeom>
          <a:noFill/>
        </p:spPr>
        <p:txBody>
          <a:bodyPr wrap="square" rtlCol="0">
            <a:spAutoFit/>
          </a:bodyPr>
          <a:lstStyle/>
          <a:p>
            <a:pPr defTabSz="1219170"/>
            <a:r>
              <a:rPr lang="en-US" altLang="ko-KR" dirty="0">
                <a:solidFill>
                  <a:prstClr val="white"/>
                </a:solidFill>
                <a:latin typeface="Calibri"/>
                <a:ea typeface="맑은 고딕" panose="020B0503020000020004" pitchFamily="34" charset="-127"/>
                <a:cs typeface="Arial" pitchFamily="34" charset="0"/>
              </a:rPr>
              <a:t>LLMs do not capture offline speech</a:t>
            </a:r>
          </a:p>
        </p:txBody>
      </p:sp>
      <p:sp>
        <p:nvSpPr>
          <p:cNvPr id="40" name="TextBox 39">
            <a:extLst>
              <a:ext uri="{FF2B5EF4-FFF2-40B4-BE49-F238E27FC236}">
                <a16:creationId xmlns:a16="http://schemas.microsoft.com/office/drawing/2014/main" id="{9795911F-A382-4F4A-A4DE-C5471A6A5DB4}"/>
              </a:ext>
            </a:extLst>
          </p:cNvPr>
          <p:cNvSpPr txBox="1"/>
          <p:nvPr/>
        </p:nvSpPr>
        <p:spPr>
          <a:xfrm>
            <a:off x="6468371" y="4315239"/>
            <a:ext cx="4438819" cy="646331"/>
          </a:xfrm>
          <a:prstGeom prst="rect">
            <a:avLst/>
          </a:prstGeom>
          <a:noFill/>
        </p:spPr>
        <p:txBody>
          <a:bodyPr wrap="square" rtlCol="0">
            <a:spAutoFit/>
          </a:bodyPr>
          <a:lstStyle/>
          <a:p>
            <a:pPr defTabSz="1219170"/>
            <a:r>
              <a:rPr lang="en-US" altLang="ko-KR" dirty="0">
                <a:solidFill>
                  <a:prstClr val="white"/>
                </a:solidFill>
                <a:latin typeface="Calibri"/>
                <a:ea typeface="맑은 고딕" panose="020B0503020000020004" pitchFamily="34" charset="-127"/>
                <a:cs typeface="Arial" pitchFamily="34" charset="0"/>
              </a:rPr>
              <a:t>Lawyers/Judges/Litigants might try to manipulate LLMs</a:t>
            </a:r>
          </a:p>
        </p:txBody>
      </p:sp>
      <p:sp>
        <p:nvSpPr>
          <p:cNvPr id="43" name="TextBox 42">
            <a:extLst>
              <a:ext uri="{FF2B5EF4-FFF2-40B4-BE49-F238E27FC236}">
                <a16:creationId xmlns:a16="http://schemas.microsoft.com/office/drawing/2014/main" id="{38187D2F-6F3A-406B-B098-17D1A03C7F27}"/>
              </a:ext>
            </a:extLst>
          </p:cNvPr>
          <p:cNvSpPr txBox="1"/>
          <p:nvPr/>
        </p:nvSpPr>
        <p:spPr>
          <a:xfrm>
            <a:off x="6468371" y="5286414"/>
            <a:ext cx="4438819" cy="369332"/>
          </a:xfrm>
          <a:prstGeom prst="rect">
            <a:avLst/>
          </a:prstGeom>
          <a:noFill/>
        </p:spPr>
        <p:txBody>
          <a:bodyPr wrap="square" rtlCol="0">
            <a:spAutoFit/>
          </a:bodyPr>
          <a:lstStyle/>
          <a:p>
            <a:pPr defTabSz="1219170"/>
            <a:r>
              <a:rPr lang="en-US" altLang="ko-KR" dirty="0">
                <a:solidFill>
                  <a:prstClr val="white"/>
                </a:solidFill>
                <a:latin typeface="Calibri"/>
                <a:ea typeface="맑은 고딕" panose="020B0503020000020004" pitchFamily="34" charset="-127"/>
                <a:cs typeface="Arial" pitchFamily="34" charset="0"/>
              </a:rPr>
              <a:t>Reliance on LLMs lead us into dystopia</a:t>
            </a:r>
          </a:p>
        </p:txBody>
      </p:sp>
      <p:grpSp>
        <p:nvGrpSpPr>
          <p:cNvPr id="45" name="Group 35">
            <a:extLst>
              <a:ext uri="{FF2B5EF4-FFF2-40B4-BE49-F238E27FC236}">
                <a16:creationId xmlns:a16="http://schemas.microsoft.com/office/drawing/2014/main" id="{C0D938AD-A782-4FED-9C5D-710ADD66B231}"/>
              </a:ext>
            </a:extLst>
          </p:cNvPr>
          <p:cNvGrpSpPr/>
          <p:nvPr/>
        </p:nvGrpSpPr>
        <p:grpSpPr>
          <a:xfrm>
            <a:off x="1053890" y="2339669"/>
            <a:ext cx="3457375" cy="3459675"/>
            <a:chOff x="755576" y="1988840"/>
            <a:chExt cx="3457375" cy="3459674"/>
          </a:xfrm>
        </p:grpSpPr>
        <p:grpSp>
          <p:nvGrpSpPr>
            <p:cNvPr id="46" name="Group 10">
              <a:extLst>
                <a:ext uri="{FF2B5EF4-FFF2-40B4-BE49-F238E27FC236}">
                  <a16:creationId xmlns:a16="http://schemas.microsoft.com/office/drawing/2014/main" id="{C66C35AD-3ABD-4455-8807-5A8D74DF799C}"/>
                </a:ext>
              </a:extLst>
            </p:cNvPr>
            <p:cNvGrpSpPr/>
            <p:nvPr/>
          </p:nvGrpSpPr>
          <p:grpSpPr>
            <a:xfrm>
              <a:off x="755576" y="1988840"/>
              <a:ext cx="3457375" cy="3459674"/>
              <a:chOff x="2050729" y="2195248"/>
              <a:chExt cx="3709400" cy="3711867"/>
            </a:xfrm>
          </p:grpSpPr>
          <p:sp>
            <p:nvSpPr>
              <p:cNvPr id="54" name="Block Arc 4">
                <a:extLst>
                  <a:ext uri="{FF2B5EF4-FFF2-40B4-BE49-F238E27FC236}">
                    <a16:creationId xmlns:a16="http://schemas.microsoft.com/office/drawing/2014/main" id="{468A4949-EA11-48CA-ACD4-FC9ACB894944}"/>
                  </a:ext>
                </a:extLst>
              </p:cNvPr>
              <p:cNvSpPr/>
              <p:nvPr/>
            </p:nvSpPr>
            <p:spPr>
              <a:xfrm>
                <a:off x="2051720" y="2195990"/>
                <a:ext cx="2058641" cy="1836201"/>
              </a:xfrm>
              <a:custGeom>
                <a:avLst/>
                <a:gdLst/>
                <a:ahLst/>
                <a:cxnLst/>
                <a:rect l="l" t="t" r="r" b="b"/>
                <a:pathLst>
                  <a:path w="2058641" h="1836201">
                    <a:moveTo>
                      <a:pt x="1848414" y="0"/>
                    </a:moveTo>
                    <a:lnTo>
                      <a:pt x="1848644" y="188"/>
                    </a:lnTo>
                    <a:cubicBezTo>
                      <a:pt x="1849658" y="46"/>
                      <a:pt x="1850671" y="54"/>
                      <a:pt x="1851684" y="62"/>
                    </a:cubicBezTo>
                    <a:lnTo>
                      <a:pt x="1851662" y="2650"/>
                    </a:lnTo>
                    <a:lnTo>
                      <a:pt x="2058641" y="171512"/>
                    </a:lnTo>
                    <a:lnTo>
                      <a:pt x="1848795" y="342713"/>
                    </a:lnTo>
                    <a:cubicBezTo>
                      <a:pt x="1848790" y="343254"/>
                      <a:pt x="1848786" y="343796"/>
                      <a:pt x="1848781" y="344338"/>
                    </a:cubicBezTo>
                    <a:cubicBezTo>
                      <a:pt x="1450935" y="340984"/>
                      <a:pt x="1068229" y="496678"/>
                      <a:pt x="785716" y="776820"/>
                    </a:cubicBezTo>
                    <a:cubicBezTo>
                      <a:pt x="503203" y="1056961"/>
                      <a:pt x="344288" y="1438341"/>
                      <a:pt x="344288" y="1836201"/>
                    </a:cubicBezTo>
                    <a:lnTo>
                      <a:pt x="343024" y="1836201"/>
                    </a:lnTo>
                    <a:lnTo>
                      <a:pt x="171512" y="1625974"/>
                    </a:lnTo>
                    <a:lnTo>
                      <a:pt x="0" y="1836201"/>
                    </a:lnTo>
                    <a:cubicBezTo>
                      <a:pt x="0" y="1346527"/>
                      <a:pt x="195588" y="877137"/>
                      <a:pt x="543296" y="532347"/>
                    </a:cubicBezTo>
                    <a:cubicBezTo>
                      <a:pt x="890230" y="188326"/>
                      <a:pt x="1359931" y="-3212"/>
                      <a:pt x="1848414" y="19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black"/>
                  </a:solidFill>
                  <a:latin typeface="Calibri"/>
                </a:endParaRPr>
              </a:p>
            </p:txBody>
          </p:sp>
          <p:sp>
            <p:nvSpPr>
              <p:cNvPr id="55" name="Block Arc 4">
                <a:extLst>
                  <a:ext uri="{FF2B5EF4-FFF2-40B4-BE49-F238E27FC236}">
                    <a16:creationId xmlns:a16="http://schemas.microsoft.com/office/drawing/2014/main" id="{A0AFD597-BB6F-4BFB-884A-524F071E82DB}"/>
                  </a:ext>
                </a:extLst>
              </p:cNvPr>
              <p:cNvSpPr/>
              <p:nvPr/>
            </p:nvSpPr>
            <p:spPr>
              <a:xfrm rot="5400000">
                <a:off x="3812708" y="2306468"/>
                <a:ext cx="2058641" cy="1836201"/>
              </a:xfrm>
              <a:custGeom>
                <a:avLst/>
                <a:gdLst/>
                <a:ahLst/>
                <a:cxnLst/>
                <a:rect l="l" t="t" r="r" b="b"/>
                <a:pathLst>
                  <a:path w="2058641" h="1836201">
                    <a:moveTo>
                      <a:pt x="1848414" y="0"/>
                    </a:moveTo>
                    <a:lnTo>
                      <a:pt x="1848644" y="188"/>
                    </a:lnTo>
                    <a:cubicBezTo>
                      <a:pt x="1849658" y="46"/>
                      <a:pt x="1850671" y="54"/>
                      <a:pt x="1851684" y="62"/>
                    </a:cubicBezTo>
                    <a:lnTo>
                      <a:pt x="1851662" y="2650"/>
                    </a:lnTo>
                    <a:lnTo>
                      <a:pt x="2058641" y="171512"/>
                    </a:lnTo>
                    <a:lnTo>
                      <a:pt x="1848795" y="342713"/>
                    </a:lnTo>
                    <a:cubicBezTo>
                      <a:pt x="1848790" y="343254"/>
                      <a:pt x="1848786" y="343796"/>
                      <a:pt x="1848781" y="344338"/>
                    </a:cubicBezTo>
                    <a:cubicBezTo>
                      <a:pt x="1450935" y="340984"/>
                      <a:pt x="1068229" y="496678"/>
                      <a:pt x="785716" y="776820"/>
                    </a:cubicBezTo>
                    <a:cubicBezTo>
                      <a:pt x="503203" y="1056961"/>
                      <a:pt x="344288" y="1438341"/>
                      <a:pt x="344288" y="1836201"/>
                    </a:cubicBezTo>
                    <a:lnTo>
                      <a:pt x="343024" y="1836201"/>
                    </a:lnTo>
                    <a:lnTo>
                      <a:pt x="171512" y="1625974"/>
                    </a:lnTo>
                    <a:lnTo>
                      <a:pt x="0" y="1836201"/>
                    </a:lnTo>
                    <a:cubicBezTo>
                      <a:pt x="0" y="1346527"/>
                      <a:pt x="195588" y="877137"/>
                      <a:pt x="543296" y="532347"/>
                    </a:cubicBezTo>
                    <a:cubicBezTo>
                      <a:pt x="890230" y="188326"/>
                      <a:pt x="1359931" y="-3212"/>
                      <a:pt x="1848414" y="19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black"/>
                  </a:solidFill>
                  <a:latin typeface="Calibri"/>
                </a:endParaRPr>
              </a:p>
            </p:txBody>
          </p:sp>
          <p:sp>
            <p:nvSpPr>
              <p:cNvPr id="56" name="Block Arc 4">
                <a:extLst>
                  <a:ext uri="{FF2B5EF4-FFF2-40B4-BE49-F238E27FC236}">
                    <a16:creationId xmlns:a16="http://schemas.microsoft.com/office/drawing/2014/main" id="{D0A236CE-AACA-447C-AC5E-DBFDBB0AEEAB}"/>
                  </a:ext>
                </a:extLst>
              </p:cNvPr>
              <p:cNvSpPr/>
              <p:nvPr/>
            </p:nvSpPr>
            <p:spPr>
              <a:xfrm rot="10800000">
                <a:off x="3701488" y="4070914"/>
                <a:ext cx="2058641" cy="1836201"/>
              </a:xfrm>
              <a:custGeom>
                <a:avLst/>
                <a:gdLst/>
                <a:ahLst/>
                <a:cxnLst/>
                <a:rect l="l" t="t" r="r" b="b"/>
                <a:pathLst>
                  <a:path w="2058641" h="1836201">
                    <a:moveTo>
                      <a:pt x="1848414" y="0"/>
                    </a:moveTo>
                    <a:lnTo>
                      <a:pt x="1848644" y="188"/>
                    </a:lnTo>
                    <a:cubicBezTo>
                      <a:pt x="1849658" y="46"/>
                      <a:pt x="1850671" y="54"/>
                      <a:pt x="1851684" y="62"/>
                    </a:cubicBezTo>
                    <a:lnTo>
                      <a:pt x="1851662" y="2650"/>
                    </a:lnTo>
                    <a:lnTo>
                      <a:pt x="2058641" y="171512"/>
                    </a:lnTo>
                    <a:lnTo>
                      <a:pt x="1848795" y="342713"/>
                    </a:lnTo>
                    <a:cubicBezTo>
                      <a:pt x="1848790" y="343254"/>
                      <a:pt x="1848786" y="343796"/>
                      <a:pt x="1848781" y="344338"/>
                    </a:cubicBezTo>
                    <a:cubicBezTo>
                      <a:pt x="1450935" y="340984"/>
                      <a:pt x="1068229" y="496678"/>
                      <a:pt x="785716" y="776820"/>
                    </a:cubicBezTo>
                    <a:cubicBezTo>
                      <a:pt x="503203" y="1056961"/>
                      <a:pt x="344288" y="1438341"/>
                      <a:pt x="344288" y="1836201"/>
                    </a:cubicBezTo>
                    <a:lnTo>
                      <a:pt x="343024" y="1836201"/>
                    </a:lnTo>
                    <a:lnTo>
                      <a:pt x="171512" y="1625974"/>
                    </a:lnTo>
                    <a:lnTo>
                      <a:pt x="0" y="1836201"/>
                    </a:lnTo>
                    <a:cubicBezTo>
                      <a:pt x="0" y="1346527"/>
                      <a:pt x="195588" y="877137"/>
                      <a:pt x="543296" y="532347"/>
                    </a:cubicBezTo>
                    <a:cubicBezTo>
                      <a:pt x="890230" y="188326"/>
                      <a:pt x="1359931" y="-3212"/>
                      <a:pt x="1848414" y="19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black"/>
                  </a:solidFill>
                  <a:latin typeface="Calibri"/>
                </a:endParaRPr>
              </a:p>
            </p:txBody>
          </p:sp>
          <p:sp>
            <p:nvSpPr>
              <p:cNvPr id="57" name="Block Arc 4">
                <a:extLst>
                  <a:ext uri="{FF2B5EF4-FFF2-40B4-BE49-F238E27FC236}">
                    <a16:creationId xmlns:a16="http://schemas.microsoft.com/office/drawing/2014/main" id="{70AB902B-283D-4E98-8C1E-549F27268A7F}"/>
                  </a:ext>
                </a:extLst>
              </p:cNvPr>
              <p:cNvSpPr/>
              <p:nvPr/>
            </p:nvSpPr>
            <p:spPr>
              <a:xfrm rot="16200000">
                <a:off x="1939509" y="3955742"/>
                <a:ext cx="2058641" cy="1836201"/>
              </a:xfrm>
              <a:custGeom>
                <a:avLst/>
                <a:gdLst/>
                <a:ahLst/>
                <a:cxnLst/>
                <a:rect l="l" t="t" r="r" b="b"/>
                <a:pathLst>
                  <a:path w="2058641" h="1836201">
                    <a:moveTo>
                      <a:pt x="1848414" y="0"/>
                    </a:moveTo>
                    <a:lnTo>
                      <a:pt x="1848644" y="188"/>
                    </a:lnTo>
                    <a:cubicBezTo>
                      <a:pt x="1849658" y="46"/>
                      <a:pt x="1850671" y="54"/>
                      <a:pt x="1851684" y="62"/>
                    </a:cubicBezTo>
                    <a:lnTo>
                      <a:pt x="1851662" y="2650"/>
                    </a:lnTo>
                    <a:lnTo>
                      <a:pt x="2058641" y="171512"/>
                    </a:lnTo>
                    <a:lnTo>
                      <a:pt x="1848795" y="342713"/>
                    </a:lnTo>
                    <a:cubicBezTo>
                      <a:pt x="1848790" y="343254"/>
                      <a:pt x="1848786" y="343796"/>
                      <a:pt x="1848781" y="344338"/>
                    </a:cubicBezTo>
                    <a:cubicBezTo>
                      <a:pt x="1450935" y="340984"/>
                      <a:pt x="1068229" y="496678"/>
                      <a:pt x="785716" y="776820"/>
                    </a:cubicBezTo>
                    <a:cubicBezTo>
                      <a:pt x="503203" y="1056961"/>
                      <a:pt x="344288" y="1438341"/>
                      <a:pt x="344288" y="1836201"/>
                    </a:cubicBezTo>
                    <a:lnTo>
                      <a:pt x="343024" y="1836201"/>
                    </a:lnTo>
                    <a:lnTo>
                      <a:pt x="171512" y="1625974"/>
                    </a:lnTo>
                    <a:lnTo>
                      <a:pt x="0" y="1836201"/>
                    </a:lnTo>
                    <a:cubicBezTo>
                      <a:pt x="0" y="1346527"/>
                      <a:pt x="195588" y="877137"/>
                      <a:pt x="543296" y="532347"/>
                    </a:cubicBezTo>
                    <a:cubicBezTo>
                      <a:pt x="890230" y="188326"/>
                      <a:pt x="1359931" y="-3212"/>
                      <a:pt x="1848414" y="19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black"/>
                  </a:solidFill>
                  <a:latin typeface="Calibri"/>
                </a:endParaRPr>
              </a:p>
            </p:txBody>
          </p:sp>
        </p:grpSp>
        <p:sp>
          <p:nvSpPr>
            <p:cNvPr id="52" name="TextBox 51">
              <a:extLst>
                <a:ext uri="{FF2B5EF4-FFF2-40B4-BE49-F238E27FC236}">
                  <a16:creationId xmlns:a16="http://schemas.microsoft.com/office/drawing/2014/main" id="{8BBB71B9-8D01-4FAE-A147-A4ABAB6777C7}"/>
                </a:ext>
              </a:extLst>
            </p:cNvPr>
            <p:cNvSpPr txBox="1"/>
            <p:nvPr/>
          </p:nvSpPr>
          <p:spPr>
            <a:xfrm>
              <a:off x="1642437" y="3409958"/>
              <a:ext cx="1768608" cy="646331"/>
            </a:xfrm>
            <a:prstGeom prst="rect">
              <a:avLst/>
            </a:prstGeom>
            <a:noFill/>
          </p:spPr>
          <p:txBody>
            <a:bodyPr wrap="square" rtlCol="0">
              <a:spAutoFit/>
            </a:bodyPr>
            <a:lstStyle/>
            <a:p>
              <a:pPr algn="ctr" defTabSz="1219170"/>
              <a:r>
                <a:rPr lang="en-US" altLang="ko-KR" b="1" dirty="0">
                  <a:solidFill>
                    <a:prstClr val="black">
                      <a:lumMod val="75000"/>
                      <a:lumOff val="25000"/>
                    </a:prstClr>
                  </a:solidFill>
                  <a:latin typeface="Calibri"/>
                  <a:ea typeface="맑은 고딕" panose="020B0503020000020004" pitchFamily="34" charset="-127"/>
                </a:rPr>
                <a:t>RISKS OF USING AI</a:t>
              </a:r>
              <a:endParaRPr lang="ko-KR" altLang="en-US" b="1" dirty="0">
                <a:solidFill>
                  <a:prstClr val="black">
                    <a:lumMod val="75000"/>
                    <a:lumOff val="25000"/>
                  </a:prstClr>
                </a:solidFill>
                <a:latin typeface="Calibri"/>
                <a:ea typeface="맑은 고딕" panose="020B0503020000020004" pitchFamily="34" charset="-127"/>
              </a:endParaRPr>
            </a:p>
          </p:txBody>
        </p:sp>
      </p:grpSp>
      <p:pic>
        <p:nvPicPr>
          <p:cNvPr id="8" name="Picture 7">
            <a:extLst>
              <a:ext uri="{FF2B5EF4-FFF2-40B4-BE49-F238E27FC236}">
                <a16:creationId xmlns:a16="http://schemas.microsoft.com/office/drawing/2014/main" id="{CF62B162-56BF-ADD8-7D9E-722D78641CE8}"/>
              </a:ext>
            </a:extLst>
          </p:cNvPr>
          <p:cNvPicPr>
            <a:picLocks noChangeAspect="1"/>
          </p:cNvPicPr>
          <p:nvPr/>
        </p:nvPicPr>
        <p:blipFill>
          <a:blip r:embed="rId3"/>
          <a:stretch>
            <a:fillRect/>
          </a:stretch>
        </p:blipFill>
        <p:spPr>
          <a:xfrm>
            <a:off x="0" y="13470"/>
            <a:ext cx="12192000" cy="1544453"/>
          </a:xfrm>
          <a:prstGeom prst="rect">
            <a:avLst/>
          </a:prstGeom>
        </p:spPr>
      </p:pic>
    </p:spTree>
    <p:extLst>
      <p:ext uri="{BB962C8B-B14F-4D97-AF65-F5344CB8AC3E}">
        <p14:creationId xmlns:p14="http://schemas.microsoft.com/office/powerpoint/2010/main" val="340677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4" grpId="0"/>
      <p:bldP spid="37" grpId="0"/>
      <p:bldP spid="40" grpId="0"/>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B4F1A-991C-3861-8765-40D318B129B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B86568C-1AFC-11EF-37C8-CFFCC2A405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1294052"/>
          </a:xfrm>
          <a:prstGeom prst="rect">
            <a:avLst/>
          </a:prstGeom>
        </p:spPr>
      </p:pic>
      <p:sp>
        <p:nvSpPr>
          <p:cNvPr id="5" name="Title 1">
            <a:extLst>
              <a:ext uri="{FF2B5EF4-FFF2-40B4-BE49-F238E27FC236}">
                <a16:creationId xmlns:a16="http://schemas.microsoft.com/office/drawing/2014/main" id="{48F8B1A9-E0D9-360A-895A-E1F8A2F5A447}"/>
              </a:ext>
            </a:extLst>
          </p:cNvPr>
          <p:cNvSpPr txBox="1">
            <a:spLocks/>
          </p:cNvSpPr>
          <p:nvPr/>
        </p:nvSpPr>
        <p:spPr>
          <a:xfrm>
            <a:off x="1371600" y="320040"/>
            <a:ext cx="10452970" cy="866358"/>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New Atten Medium" pitchFamily="2" charset="77"/>
                <a:ea typeface="+mj-ea"/>
                <a:cs typeface="+mj-cs"/>
              </a:rPr>
              <a:t>Other areas where AI could impact legal doctrine</a:t>
            </a:r>
          </a:p>
        </p:txBody>
      </p:sp>
      <p:cxnSp>
        <p:nvCxnSpPr>
          <p:cNvPr id="6" name="Straight Connector 5">
            <a:extLst>
              <a:ext uri="{FF2B5EF4-FFF2-40B4-BE49-F238E27FC236}">
                <a16:creationId xmlns:a16="http://schemas.microsoft.com/office/drawing/2014/main" id="{0455AEE9-D39F-969F-4002-087E56665ABB}"/>
              </a:ext>
            </a:extLst>
          </p:cNvPr>
          <p:cNvCxnSpPr>
            <a:cxnSpLocks/>
          </p:cNvCxnSpPr>
          <p:nvPr/>
        </p:nvCxnSpPr>
        <p:spPr>
          <a:xfrm>
            <a:off x="591542" y="1081451"/>
            <a:ext cx="11589169" cy="0"/>
          </a:xfrm>
          <a:prstGeom prst="line">
            <a:avLst/>
          </a:prstGeom>
          <a:ln w="53975">
            <a:solidFill>
              <a:srgbClr val="D2A22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38541A8-5065-BA1E-63A3-C86357522C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542" y="426308"/>
            <a:ext cx="672576" cy="471745"/>
          </a:xfrm>
          <a:prstGeom prst="rect">
            <a:avLst/>
          </a:prstGeom>
        </p:spPr>
      </p:pic>
      <p:sp>
        <p:nvSpPr>
          <p:cNvPr id="8" name="Content Placeholder 2">
            <a:extLst>
              <a:ext uri="{FF2B5EF4-FFF2-40B4-BE49-F238E27FC236}">
                <a16:creationId xmlns:a16="http://schemas.microsoft.com/office/drawing/2014/main" id="{0BBB2C35-63A6-C34C-ED50-DCB027FBED79}"/>
              </a:ext>
            </a:extLst>
          </p:cNvPr>
          <p:cNvSpPr>
            <a:spLocks noGrp="1"/>
          </p:cNvSpPr>
          <p:nvPr>
            <p:ph idx="1"/>
          </p:nvPr>
        </p:nvSpPr>
        <p:spPr>
          <a:xfrm>
            <a:off x="1036882" y="1994493"/>
            <a:ext cx="10399381" cy="4268521"/>
          </a:xfrm>
        </p:spPr>
        <p:txBody>
          <a:bodyPr>
            <a:normAutofit/>
          </a:bodyPr>
          <a:lstStyle/>
          <a:p>
            <a:r>
              <a:rPr lang="en-US" sz="2400" dirty="0"/>
              <a:t>Authentication of Evidence</a:t>
            </a:r>
          </a:p>
          <a:p>
            <a:r>
              <a:rPr lang="en-US" sz="2400" dirty="0"/>
              <a:t>Could the </a:t>
            </a:r>
            <a:r>
              <a:rPr lang="en-US" sz="2400" i="1" dirty="0"/>
              <a:t>failure </a:t>
            </a:r>
            <a:r>
              <a:rPr lang="en-US" sz="2400" dirty="0"/>
              <a:t>to use AI implicate competence?</a:t>
            </a:r>
          </a:p>
          <a:p>
            <a:r>
              <a:rPr lang="en-US" sz="2400" dirty="0"/>
              <a:t>When could AI become reliable enough to be cited as a secondary authority?</a:t>
            </a:r>
          </a:p>
          <a:p>
            <a:r>
              <a:rPr lang="en-US" sz="2400" dirty="0"/>
              <a:t>If AI drafts a contract provision – should the AI be authoritative as to its meaning?</a:t>
            </a:r>
          </a:p>
        </p:txBody>
      </p:sp>
    </p:spTree>
    <p:extLst>
      <p:ext uri="{BB962C8B-B14F-4D97-AF65-F5344CB8AC3E}">
        <p14:creationId xmlns:p14="http://schemas.microsoft.com/office/powerpoint/2010/main" val="3543823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79B7A3-6CA1-CE43-93AC-240391B2F9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1294052"/>
          </a:xfrm>
          <a:prstGeom prst="rect">
            <a:avLst/>
          </a:prstGeom>
        </p:spPr>
      </p:pic>
      <p:sp>
        <p:nvSpPr>
          <p:cNvPr id="5" name="Title 1">
            <a:extLst>
              <a:ext uri="{FF2B5EF4-FFF2-40B4-BE49-F238E27FC236}">
                <a16:creationId xmlns:a16="http://schemas.microsoft.com/office/drawing/2014/main" id="{88EA0C47-B7FD-BE46-9304-7E7CD8DD9C13}"/>
              </a:ext>
            </a:extLst>
          </p:cNvPr>
          <p:cNvSpPr txBox="1">
            <a:spLocks/>
          </p:cNvSpPr>
          <p:nvPr/>
        </p:nvSpPr>
        <p:spPr>
          <a:xfrm>
            <a:off x="1371600" y="320040"/>
            <a:ext cx="9424402" cy="8663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latin typeface="New Atten Medium" pitchFamily="2" charset="77"/>
              </a:rPr>
              <a:t>Conclusion</a:t>
            </a:r>
          </a:p>
        </p:txBody>
      </p:sp>
      <p:cxnSp>
        <p:nvCxnSpPr>
          <p:cNvPr id="6" name="Straight Connector 5">
            <a:extLst>
              <a:ext uri="{FF2B5EF4-FFF2-40B4-BE49-F238E27FC236}">
                <a16:creationId xmlns:a16="http://schemas.microsoft.com/office/drawing/2014/main" id="{CAD97710-31C3-D846-BDEC-C3CBF0013DCB}"/>
              </a:ext>
            </a:extLst>
          </p:cNvPr>
          <p:cNvCxnSpPr>
            <a:cxnSpLocks/>
          </p:cNvCxnSpPr>
          <p:nvPr/>
        </p:nvCxnSpPr>
        <p:spPr>
          <a:xfrm>
            <a:off x="591542" y="1081451"/>
            <a:ext cx="11589169" cy="0"/>
          </a:xfrm>
          <a:prstGeom prst="line">
            <a:avLst/>
          </a:prstGeom>
          <a:ln w="53975">
            <a:solidFill>
              <a:srgbClr val="D2A22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CC9723C-156C-F448-B6A5-D50730D459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542" y="426308"/>
            <a:ext cx="672576" cy="471745"/>
          </a:xfrm>
          <a:prstGeom prst="rect">
            <a:avLst/>
          </a:prstGeom>
        </p:spPr>
      </p:pic>
      <p:sp>
        <p:nvSpPr>
          <p:cNvPr id="8" name="TextBox 7">
            <a:extLst>
              <a:ext uri="{FF2B5EF4-FFF2-40B4-BE49-F238E27FC236}">
                <a16:creationId xmlns:a16="http://schemas.microsoft.com/office/drawing/2014/main" id="{0A20275E-E5F7-E345-873A-6D3F9B661D3F}"/>
              </a:ext>
            </a:extLst>
          </p:cNvPr>
          <p:cNvSpPr txBox="1"/>
          <p:nvPr/>
        </p:nvSpPr>
        <p:spPr>
          <a:xfrm>
            <a:off x="1281296" y="2055463"/>
            <a:ext cx="9629408" cy="566502"/>
          </a:xfrm>
          <a:prstGeom prst="rect">
            <a:avLst/>
          </a:prstGeom>
          <a:noFill/>
        </p:spPr>
        <p:txBody>
          <a:bodyPr wrap="square" lIns="0" tIns="0" rIns="0" bIns="0" rtlCol="0">
            <a:spAutoFit/>
          </a:bodyPr>
          <a:lstStyle/>
          <a:p>
            <a:pPr algn="ctr">
              <a:lnSpc>
                <a:spcPct val="107000"/>
              </a:lnSpc>
            </a:pPr>
            <a:r>
              <a:rPr lang="en-US" sz="3600" dirty="0">
                <a:solidFill>
                  <a:srgbClr val="0C2340"/>
                </a:solidFill>
                <a:latin typeface="New Atten Medium" pitchFamily="2" charset="77"/>
                <a:ea typeface="Calibri" panose="020F0502020204030204" pitchFamily="34" charset="0"/>
                <a:cs typeface="Times New Roman" panose="02020603050405020304" pitchFamily="18" charset="0"/>
              </a:rPr>
              <a:t>THANK YOU!</a:t>
            </a:r>
            <a:endParaRPr lang="en-US" sz="3600" dirty="0">
              <a:solidFill>
                <a:srgbClr val="0C2340"/>
              </a:solidFill>
              <a:effectLst/>
              <a:latin typeface="New Atten Medium" pitchFamily="2" charset="77"/>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40BA58D-C382-F94A-85C1-77C107DFCBC3}"/>
              </a:ext>
            </a:extLst>
          </p:cNvPr>
          <p:cNvSpPr txBox="1"/>
          <p:nvPr/>
        </p:nvSpPr>
        <p:spPr>
          <a:xfrm>
            <a:off x="4459250" y="5981752"/>
            <a:ext cx="3271024" cy="199285"/>
          </a:xfrm>
          <a:prstGeom prst="rect">
            <a:avLst/>
          </a:prstGeom>
          <a:noFill/>
        </p:spPr>
        <p:txBody>
          <a:bodyPr wrap="square" lIns="0" tIns="0" rIns="0" bIns="0" rtlCol="0">
            <a:spAutoFit/>
          </a:bodyPr>
          <a:lstStyle/>
          <a:p>
            <a:pPr algn="ctr">
              <a:lnSpc>
                <a:spcPct val="90000"/>
              </a:lnSpc>
            </a:pPr>
            <a:r>
              <a:rPr lang="en-US" sz="1400" dirty="0" err="1">
                <a:solidFill>
                  <a:schemeClr val="tx1"/>
                </a:solidFill>
                <a:latin typeface="New Atten" pitchFamily="2" charset="77"/>
              </a:rPr>
              <a:t>mc.edu</a:t>
            </a:r>
            <a:endParaRPr lang="en-US" sz="1400" dirty="0">
              <a:solidFill>
                <a:schemeClr val="tx1"/>
              </a:solidFill>
              <a:latin typeface="New Atten" pitchFamily="2" charset="77"/>
            </a:endParaRPr>
          </a:p>
        </p:txBody>
      </p:sp>
      <p:pic>
        <p:nvPicPr>
          <p:cNvPr id="10" name="Picture 9">
            <a:extLst>
              <a:ext uri="{FF2B5EF4-FFF2-40B4-BE49-F238E27FC236}">
                <a16:creationId xmlns:a16="http://schemas.microsoft.com/office/drawing/2014/main" id="{FE30A1AE-B42B-4BBC-B3BF-CE082137D4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06108" y="4875740"/>
            <a:ext cx="1355386" cy="950668"/>
          </a:xfrm>
          <a:prstGeom prst="rect">
            <a:avLst/>
          </a:prstGeom>
        </p:spPr>
      </p:pic>
    </p:spTree>
    <p:extLst>
      <p:ext uri="{BB962C8B-B14F-4D97-AF65-F5344CB8AC3E}">
        <p14:creationId xmlns:p14="http://schemas.microsoft.com/office/powerpoint/2010/main" val="76817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Case produced by </a:t>
            </a:r>
            <a:r>
              <a:rPr lang="en-US" dirty="0" err="1"/>
              <a:t>ChatGPT</a:t>
            </a:r>
            <a:endParaRPr lang="en-US" dirty="0"/>
          </a:p>
        </p:txBody>
      </p:sp>
      <p:pic>
        <p:nvPicPr>
          <p:cNvPr id="3" name="Picture 2"/>
          <p:cNvPicPr>
            <a:picLocks noChangeAspect="1"/>
          </p:cNvPicPr>
          <p:nvPr/>
        </p:nvPicPr>
        <p:blipFill>
          <a:blip r:embed="rId3"/>
          <a:stretch>
            <a:fillRect/>
          </a:stretch>
        </p:blipFill>
        <p:spPr>
          <a:xfrm>
            <a:off x="553571" y="1261015"/>
            <a:ext cx="4932829" cy="5422733"/>
          </a:xfrm>
          <a:prstGeom prst="rect">
            <a:avLst/>
          </a:prstGeom>
        </p:spPr>
      </p:pic>
      <p:pic>
        <p:nvPicPr>
          <p:cNvPr id="4" name="Picture 3"/>
          <p:cNvPicPr>
            <a:picLocks noChangeAspect="1"/>
          </p:cNvPicPr>
          <p:nvPr/>
        </p:nvPicPr>
        <p:blipFill>
          <a:blip r:embed="rId4"/>
          <a:stretch>
            <a:fillRect/>
          </a:stretch>
        </p:blipFill>
        <p:spPr>
          <a:xfrm>
            <a:off x="5890801" y="1431140"/>
            <a:ext cx="5566093" cy="5082482"/>
          </a:xfrm>
          <a:prstGeom prst="rect">
            <a:avLst/>
          </a:prstGeom>
        </p:spPr>
      </p:pic>
    </p:spTree>
    <p:extLst>
      <p:ext uri="{BB962C8B-B14F-4D97-AF65-F5344CB8AC3E}">
        <p14:creationId xmlns:p14="http://schemas.microsoft.com/office/powerpoint/2010/main" val="4248857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Warning signs</a:t>
            </a:r>
          </a:p>
        </p:txBody>
      </p:sp>
      <p:cxnSp>
        <p:nvCxnSpPr>
          <p:cNvPr id="25" name="Straight Connector 40">
            <a:extLst>
              <a:ext uri="{FF2B5EF4-FFF2-40B4-BE49-F238E27FC236}">
                <a16:creationId xmlns:a16="http://schemas.microsoft.com/office/drawing/2014/main" id="{74DB0239-C711-4D0D-8A1C-CF8F16DC1D9B}"/>
              </a:ext>
            </a:extLst>
          </p:cNvPr>
          <p:cNvCxnSpPr>
            <a:cxnSpLocks/>
            <a:endCxn id="29" idx="1"/>
          </p:cNvCxnSpPr>
          <p:nvPr/>
        </p:nvCxnSpPr>
        <p:spPr>
          <a:xfrm flipV="1">
            <a:off x="4348264" y="2416276"/>
            <a:ext cx="1768608" cy="1635530"/>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6" name="Straight Connector 44">
            <a:extLst>
              <a:ext uri="{FF2B5EF4-FFF2-40B4-BE49-F238E27FC236}">
                <a16:creationId xmlns:a16="http://schemas.microsoft.com/office/drawing/2014/main" id="{EEE039BD-8122-4A05-933D-E1FD106B3090}"/>
              </a:ext>
            </a:extLst>
          </p:cNvPr>
          <p:cNvCxnSpPr>
            <a:cxnSpLocks/>
            <a:endCxn id="30" idx="1"/>
          </p:cNvCxnSpPr>
          <p:nvPr/>
        </p:nvCxnSpPr>
        <p:spPr>
          <a:xfrm flipV="1">
            <a:off x="4348264" y="3504574"/>
            <a:ext cx="1770588" cy="547232"/>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47">
            <a:extLst>
              <a:ext uri="{FF2B5EF4-FFF2-40B4-BE49-F238E27FC236}">
                <a16:creationId xmlns:a16="http://schemas.microsoft.com/office/drawing/2014/main" id="{E456E473-CFFF-4048-AC9D-1295F8191656}"/>
              </a:ext>
            </a:extLst>
          </p:cNvPr>
          <p:cNvCxnSpPr>
            <a:cxnSpLocks/>
            <a:endCxn id="31" idx="1"/>
          </p:cNvCxnSpPr>
          <p:nvPr/>
        </p:nvCxnSpPr>
        <p:spPr>
          <a:xfrm>
            <a:off x="4348264" y="4055751"/>
            <a:ext cx="1772568" cy="537121"/>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49">
            <a:extLst>
              <a:ext uri="{FF2B5EF4-FFF2-40B4-BE49-F238E27FC236}">
                <a16:creationId xmlns:a16="http://schemas.microsoft.com/office/drawing/2014/main" id="{FD65E41A-786F-4749-A3E0-E3B244AD274F}"/>
              </a:ext>
            </a:extLst>
          </p:cNvPr>
          <p:cNvCxnSpPr>
            <a:cxnSpLocks/>
            <a:endCxn id="32" idx="1"/>
          </p:cNvCxnSpPr>
          <p:nvPr/>
        </p:nvCxnSpPr>
        <p:spPr>
          <a:xfrm>
            <a:off x="4348264" y="4055751"/>
            <a:ext cx="1774548" cy="1625420"/>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9" name="Rounded Rectangle 11">
            <a:extLst>
              <a:ext uri="{FF2B5EF4-FFF2-40B4-BE49-F238E27FC236}">
                <a16:creationId xmlns:a16="http://schemas.microsoft.com/office/drawing/2014/main" id="{F91D5292-162A-44EA-AA09-CB2AD997BC2D}"/>
              </a:ext>
            </a:extLst>
          </p:cNvPr>
          <p:cNvSpPr/>
          <p:nvPr/>
        </p:nvSpPr>
        <p:spPr>
          <a:xfrm>
            <a:off x="6116872" y="1952064"/>
            <a:ext cx="5141817" cy="928423"/>
          </a:xfrm>
          <a:prstGeom prst="roundRect">
            <a:avLst>
              <a:gd name="adj" fmla="val 8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13">
            <a:extLst>
              <a:ext uri="{FF2B5EF4-FFF2-40B4-BE49-F238E27FC236}">
                <a16:creationId xmlns:a16="http://schemas.microsoft.com/office/drawing/2014/main" id="{9A5ACA6F-4242-4D59-B175-8F1D01166AC0}"/>
              </a:ext>
            </a:extLst>
          </p:cNvPr>
          <p:cNvSpPr/>
          <p:nvPr/>
        </p:nvSpPr>
        <p:spPr>
          <a:xfrm>
            <a:off x="6118852" y="3040362"/>
            <a:ext cx="5141817" cy="928423"/>
          </a:xfrm>
          <a:prstGeom prst="roundRect">
            <a:avLst>
              <a:gd name="adj" fmla="val 88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ounded Rectangle 14">
            <a:extLst>
              <a:ext uri="{FF2B5EF4-FFF2-40B4-BE49-F238E27FC236}">
                <a16:creationId xmlns:a16="http://schemas.microsoft.com/office/drawing/2014/main" id="{64F307ED-3B73-421E-AAA4-51F138484EAE}"/>
              </a:ext>
            </a:extLst>
          </p:cNvPr>
          <p:cNvSpPr/>
          <p:nvPr/>
        </p:nvSpPr>
        <p:spPr>
          <a:xfrm>
            <a:off x="6120832" y="4128660"/>
            <a:ext cx="5141817" cy="928423"/>
          </a:xfrm>
          <a:prstGeom prst="roundRect">
            <a:avLst>
              <a:gd name="adj" fmla="val 88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ounded Rectangle 15">
            <a:extLst>
              <a:ext uri="{FF2B5EF4-FFF2-40B4-BE49-F238E27FC236}">
                <a16:creationId xmlns:a16="http://schemas.microsoft.com/office/drawing/2014/main" id="{D68992D7-552C-4BC4-89D5-E7D944617AB5}"/>
              </a:ext>
            </a:extLst>
          </p:cNvPr>
          <p:cNvSpPr/>
          <p:nvPr/>
        </p:nvSpPr>
        <p:spPr>
          <a:xfrm>
            <a:off x="6122812" y="5216959"/>
            <a:ext cx="5141817" cy="928423"/>
          </a:xfrm>
          <a:prstGeom prst="roundRect">
            <a:avLst>
              <a:gd name="adj" fmla="val 88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a:extLst>
              <a:ext uri="{FF2B5EF4-FFF2-40B4-BE49-F238E27FC236}">
                <a16:creationId xmlns:a16="http://schemas.microsoft.com/office/drawing/2014/main" id="{739DC758-C97C-46E4-A256-022042D5F060}"/>
              </a:ext>
            </a:extLst>
          </p:cNvPr>
          <p:cNvSpPr txBox="1"/>
          <p:nvPr/>
        </p:nvSpPr>
        <p:spPr>
          <a:xfrm>
            <a:off x="6474308" y="2093108"/>
            <a:ext cx="4438820" cy="646331"/>
          </a:xfrm>
          <a:prstGeom prst="rect">
            <a:avLst/>
          </a:prstGeom>
          <a:noFill/>
        </p:spPr>
        <p:txBody>
          <a:bodyPr wrap="square" rtlCol="0">
            <a:spAutoFit/>
          </a:bodyPr>
          <a:lstStyle/>
          <a:p>
            <a:r>
              <a:rPr lang="en-US" altLang="ko-KR" dirty="0">
                <a:solidFill>
                  <a:prstClr val="white"/>
                </a:solidFill>
                <a:cs typeface="Arial" pitchFamily="34" charset="0"/>
              </a:rPr>
              <a:t>Defense counsel cannot locate cases cited</a:t>
            </a:r>
          </a:p>
        </p:txBody>
      </p:sp>
      <p:sp>
        <p:nvSpPr>
          <p:cNvPr id="37" name="TextBox 36">
            <a:extLst>
              <a:ext uri="{FF2B5EF4-FFF2-40B4-BE49-F238E27FC236}">
                <a16:creationId xmlns:a16="http://schemas.microsoft.com/office/drawing/2014/main" id="{3BACCAEC-EF6D-456B-BFCA-B5E7D3AD9EE5}"/>
              </a:ext>
            </a:extLst>
          </p:cNvPr>
          <p:cNvSpPr txBox="1"/>
          <p:nvPr/>
        </p:nvSpPr>
        <p:spPr>
          <a:xfrm>
            <a:off x="6474308" y="3196083"/>
            <a:ext cx="4438820" cy="369332"/>
          </a:xfrm>
          <a:prstGeom prst="rect">
            <a:avLst/>
          </a:prstGeom>
          <a:noFill/>
        </p:spPr>
        <p:txBody>
          <a:bodyPr wrap="square" rtlCol="0">
            <a:spAutoFit/>
          </a:bodyPr>
          <a:lstStyle/>
          <a:p>
            <a:r>
              <a:rPr lang="en-US" altLang="ko-KR" dirty="0">
                <a:solidFill>
                  <a:prstClr val="white"/>
                </a:solidFill>
                <a:cs typeface="Arial" pitchFamily="34" charset="0"/>
              </a:rPr>
              <a:t>Court could not locate cases cited</a:t>
            </a:r>
          </a:p>
        </p:txBody>
      </p:sp>
      <p:sp>
        <p:nvSpPr>
          <p:cNvPr id="40" name="TextBox 39">
            <a:extLst>
              <a:ext uri="{FF2B5EF4-FFF2-40B4-BE49-F238E27FC236}">
                <a16:creationId xmlns:a16="http://schemas.microsoft.com/office/drawing/2014/main" id="{9795911F-A382-4F4A-A4DE-C5471A6A5DB4}"/>
              </a:ext>
            </a:extLst>
          </p:cNvPr>
          <p:cNvSpPr txBox="1"/>
          <p:nvPr/>
        </p:nvSpPr>
        <p:spPr>
          <a:xfrm>
            <a:off x="6468371" y="4315239"/>
            <a:ext cx="4438818" cy="369332"/>
          </a:xfrm>
          <a:prstGeom prst="rect">
            <a:avLst/>
          </a:prstGeom>
          <a:noFill/>
        </p:spPr>
        <p:txBody>
          <a:bodyPr wrap="square" rtlCol="0">
            <a:spAutoFit/>
          </a:bodyPr>
          <a:lstStyle/>
          <a:p>
            <a:r>
              <a:rPr lang="en-US" altLang="ko-KR" dirty="0">
                <a:solidFill>
                  <a:prstClr val="white"/>
                </a:solidFill>
                <a:cs typeface="Arial" pitchFamily="34" charset="0"/>
              </a:rPr>
              <a:t>Court asks Schwartz to provide cases. </a:t>
            </a:r>
          </a:p>
        </p:txBody>
      </p:sp>
      <p:sp>
        <p:nvSpPr>
          <p:cNvPr id="43" name="TextBox 42">
            <a:extLst>
              <a:ext uri="{FF2B5EF4-FFF2-40B4-BE49-F238E27FC236}">
                <a16:creationId xmlns:a16="http://schemas.microsoft.com/office/drawing/2014/main" id="{38187D2F-6F3A-406B-B098-17D1A03C7F27}"/>
              </a:ext>
            </a:extLst>
          </p:cNvPr>
          <p:cNvSpPr txBox="1"/>
          <p:nvPr/>
        </p:nvSpPr>
        <p:spPr>
          <a:xfrm>
            <a:off x="6468371" y="5471080"/>
            <a:ext cx="4438818" cy="369332"/>
          </a:xfrm>
          <a:prstGeom prst="rect">
            <a:avLst/>
          </a:prstGeom>
          <a:noFill/>
        </p:spPr>
        <p:txBody>
          <a:bodyPr wrap="square" rtlCol="0">
            <a:spAutoFit/>
          </a:bodyPr>
          <a:lstStyle/>
          <a:p>
            <a:r>
              <a:rPr lang="en-US" altLang="ko-KR" dirty="0">
                <a:solidFill>
                  <a:prstClr val="white"/>
                </a:solidFill>
                <a:cs typeface="Arial" pitchFamily="34" charset="0"/>
              </a:rPr>
              <a:t>Schwartz response -</a:t>
            </a:r>
          </a:p>
        </p:txBody>
      </p:sp>
      <p:grpSp>
        <p:nvGrpSpPr>
          <p:cNvPr id="45" name="Group 35">
            <a:extLst>
              <a:ext uri="{FF2B5EF4-FFF2-40B4-BE49-F238E27FC236}">
                <a16:creationId xmlns:a16="http://schemas.microsoft.com/office/drawing/2014/main" id="{C0D938AD-A782-4FED-9C5D-710ADD66B231}"/>
              </a:ext>
            </a:extLst>
          </p:cNvPr>
          <p:cNvGrpSpPr/>
          <p:nvPr/>
        </p:nvGrpSpPr>
        <p:grpSpPr>
          <a:xfrm>
            <a:off x="1053888" y="2339669"/>
            <a:ext cx="3457375" cy="3459674"/>
            <a:chOff x="755576" y="1988840"/>
            <a:chExt cx="3457375" cy="3459674"/>
          </a:xfrm>
        </p:grpSpPr>
        <p:grpSp>
          <p:nvGrpSpPr>
            <p:cNvPr id="46" name="Group 10">
              <a:extLst>
                <a:ext uri="{FF2B5EF4-FFF2-40B4-BE49-F238E27FC236}">
                  <a16:creationId xmlns:a16="http://schemas.microsoft.com/office/drawing/2014/main" id="{C66C35AD-3ABD-4455-8807-5A8D74DF799C}"/>
                </a:ext>
              </a:extLst>
            </p:cNvPr>
            <p:cNvGrpSpPr/>
            <p:nvPr/>
          </p:nvGrpSpPr>
          <p:grpSpPr>
            <a:xfrm>
              <a:off x="755576" y="1988840"/>
              <a:ext cx="3457375" cy="3459674"/>
              <a:chOff x="2050729" y="2195248"/>
              <a:chExt cx="3709400" cy="3711867"/>
            </a:xfrm>
          </p:grpSpPr>
          <p:sp>
            <p:nvSpPr>
              <p:cNvPr id="54" name="Block Arc 4">
                <a:extLst>
                  <a:ext uri="{FF2B5EF4-FFF2-40B4-BE49-F238E27FC236}">
                    <a16:creationId xmlns:a16="http://schemas.microsoft.com/office/drawing/2014/main" id="{468A4949-EA11-48CA-ACD4-FC9ACB894944}"/>
                  </a:ext>
                </a:extLst>
              </p:cNvPr>
              <p:cNvSpPr/>
              <p:nvPr/>
            </p:nvSpPr>
            <p:spPr>
              <a:xfrm>
                <a:off x="2051720" y="2195990"/>
                <a:ext cx="2058641" cy="1836201"/>
              </a:xfrm>
              <a:custGeom>
                <a:avLst/>
                <a:gdLst/>
                <a:ahLst/>
                <a:cxnLst/>
                <a:rect l="l" t="t" r="r" b="b"/>
                <a:pathLst>
                  <a:path w="2058641" h="1836201">
                    <a:moveTo>
                      <a:pt x="1848414" y="0"/>
                    </a:moveTo>
                    <a:lnTo>
                      <a:pt x="1848644" y="188"/>
                    </a:lnTo>
                    <a:cubicBezTo>
                      <a:pt x="1849658" y="46"/>
                      <a:pt x="1850671" y="54"/>
                      <a:pt x="1851684" y="62"/>
                    </a:cubicBezTo>
                    <a:lnTo>
                      <a:pt x="1851662" y="2650"/>
                    </a:lnTo>
                    <a:lnTo>
                      <a:pt x="2058641" y="171512"/>
                    </a:lnTo>
                    <a:lnTo>
                      <a:pt x="1848795" y="342713"/>
                    </a:lnTo>
                    <a:cubicBezTo>
                      <a:pt x="1848790" y="343254"/>
                      <a:pt x="1848786" y="343796"/>
                      <a:pt x="1848781" y="344338"/>
                    </a:cubicBezTo>
                    <a:cubicBezTo>
                      <a:pt x="1450935" y="340984"/>
                      <a:pt x="1068229" y="496678"/>
                      <a:pt x="785716" y="776820"/>
                    </a:cubicBezTo>
                    <a:cubicBezTo>
                      <a:pt x="503203" y="1056961"/>
                      <a:pt x="344288" y="1438341"/>
                      <a:pt x="344288" y="1836201"/>
                    </a:cubicBezTo>
                    <a:lnTo>
                      <a:pt x="343024" y="1836201"/>
                    </a:lnTo>
                    <a:lnTo>
                      <a:pt x="171512" y="1625974"/>
                    </a:lnTo>
                    <a:lnTo>
                      <a:pt x="0" y="1836201"/>
                    </a:lnTo>
                    <a:cubicBezTo>
                      <a:pt x="0" y="1346527"/>
                      <a:pt x="195588" y="877137"/>
                      <a:pt x="543296" y="532347"/>
                    </a:cubicBezTo>
                    <a:cubicBezTo>
                      <a:pt x="890230" y="188326"/>
                      <a:pt x="1359931" y="-3212"/>
                      <a:pt x="1848414" y="19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5" name="Block Arc 4">
                <a:extLst>
                  <a:ext uri="{FF2B5EF4-FFF2-40B4-BE49-F238E27FC236}">
                    <a16:creationId xmlns:a16="http://schemas.microsoft.com/office/drawing/2014/main" id="{A0AFD597-BB6F-4BFB-884A-524F071E82DB}"/>
                  </a:ext>
                </a:extLst>
              </p:cNvPr>
              <p:cNvSpPr/>
              <p:nvPr/>
            </p:nvSpPr>
            <p:spPr>
              <a:xfrm rot="5400000">
                <a:off x="3812708" y="2306468"/>
                <a:ext cx="2058641" cy="1836201"/>
              </a:xfrm>
              <a:custGeom>
                <a:avLst/>
                <a:gdLst/>
                <a:ahLst/>
                <a:cxnLst/>
                <a:rect l="l" t="t" r="r" b="b"/>
                <a:pathLst>
                  <a:path w="2058641" h="1836201">
                    <a:moveTo>
                      <a:pt x="1848414" y="0"/>
                    </a:moveTo>
                    <a:lnTo>
                      <a:pt x="1848644" y="188"/>
                    </a:lnTo>
                    <a:cubicBezTo>
                      <a:pt x="1849658" y="46"/>
                      <a:pt x="1850671" y="54"/>
                      <a:pt x="1851684" y="62"/>
                    </a:cubicBezTo>
                    <a:lnTo>
                      <a:pt x="1851662" y="2650"/>
                    </a:lnTo>
                    <a:lnTo>
                      <a:pt x="2058641" y="171512"/>
                    </a:lnTo>
                    <a:lnTo>
                      <a:pt x="1848795" y="342713"/>
                    </a:lnTo>
                    <a:cubicBezTo>
                      <a:pt x="1848790" y="343254"/>
                      <a:pt x="1848786" y="343796"/>
                      <a:pt x="1848781" y="344338"/>
                    </a:cubicBezTo>
                    <a:cubicBezTo>
                      <a:pt x="1450935" y="340984"/>
                      <a:pt x="1068229" y="496678"/>
                      <a:pt x="785716" y="776820"/>
                    </a:cubicBezTo>
                    <a:cubicBezTo>
                      <a:pt x="503203" y="1056961"/>
                      <a:pt x="344288" y="1438341"/>
                      <a:pt x="344288" y="1836201"/>
                    </a:cubicBezTo>
                    <a:lnTo>
                      <a:pt x="343024" y="1836201"/>
                    </a:lnTo>
                    <a:lnTo>
                      <a:pt x="171512" y="1625974"/>
                    </a:lnTo>
                    <a:lnTo>
                      <a:pt x="0" y="1836201"/>
                    </a:lnTo>
                    <a:cubicBezTo>
                      <a:pt x="0" y="1346527"/>
                      <a:pt x="195588" y="877137"/>
                      <a:pt x="543296" y="532347"/>
                    </a:cubicBezTo>
                    <a:cubicBezTo>
                      <a:pt x="890230" y="188326"/>
                      <a:pt x="1359931" y="-3212"/>
                      <a:pt x="1848414" y="19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6" name="Block Arc 4">
                <a:extLst>
                  <a:ext uri="{FF2B5EF4-FFF2-40B4-BE49-F238E27FC236}">
                    <a16:creationId xmlns:a16="http://schemas.microsoft.com/office/drawing/2014/main" id="{D0A236CE-AACA-447C-AC5E-DBFDBB0AEEAB}"/>
                  </a:ext>
                </a:extLst>
              </p:cNvPr>
              <p:cNvSpPr/>
              <p:nvPr/>
            </p:nvSpPr>
            <p:spPr>
              <a:xfrm rot="10800000">
                <a:off x="3701488" y="4070914"/>
                <a:ext cx="2058641" cy="1836201"/>
              </a:xfrm>
              <a:custGeom>
                <a:avLst/>
                <a:gdLst/>
                <a:ahLst/>
                <a:cxnLst/>
                <a:rect l="l" t="t" r="r" b="b"/>
                <a:pathLst>
                  <a:path w="2058641" h="1836201">
                    <a:moveTo>
                      <a:pt x="1848414" y="0"/>
                    </a:moveTo>
                    <a:lnTo>
                      <a:pt x="1848644" y="188"/>
                    </a:lnTo>
                    <a:cubicBezTo>
                      <a:pt x="1849658" y="46"/>
                      <a:pt x="1850671" y="54"/>
                      <a:pt x="1851684" y="62"/>
                    </a:cubicBezTo>
                    <a:lnTo>
                      <a:pt x="1851662" y="2650"/>
                    </a:lnTo>
                    <a:lnTo>
                      <a:pt x="2058641" y="171512"/>
                    </a:lnTo>
                    <a:lnTo>
                      <a:pt x="1848795" y="342713"/>
                    </a:lnTo>
                    <a:cubicBezTo>
                      <a:pt x="1848790" y="343254"/>
                      <a:pt x="1848786" y="343796"/>
                      <a:pt x="1848781" y="344338"/>
                    </a:cubicBezTo>
                    <a:cubicBezTo>
                      <a:pt x="1450935" y="340984"/>
                      <a:pt x="1068229" y="496678"/>
                      <a:pt x="785716" y="776820"/>
                    </a:cubicBezTo>
                    <a:cubicBezTo>
                      <a:pt x="503203" y="1056961"/>
                      <a:pt x="344288" y="1438341"/>
                      <a:pt x="344288" y="1836201"/>
                    </a:cubicBezTo>
                    <a:lnTo>
                      <a:pt x="343024" y="1836201"/>
                    </a:lnTo>
                    <a:lnTo>
                      <a:pt x="171512" y="1625974"/>
                    </a:lnTo>
                    <a:lnTo>
                      <a:pt x="0" y="1836201"/>
                    </a:lnTo>
                    <a:cubicBezTo>
                      <a:pt x="0" y="1346527"/>
                      <a:pt x="195588" y="877137"/>
                      <a:pt x="543296" y="532347"/>
                    </a:cubicBezTo>
                    <a:cubicBezTo>
                      <a:pt x="890230" y="188326"/>
                      <a:pt x="1359931" y="-3212"/>
                      <a:pt x="1848414" y="19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7" name="Block Arc 4">
                <a:extLst>
                  <a:ext uri="{FF2B5EF4-FFF2-40B4-BE49-F238E27FC236}">
                    <a16:creationId xmlns:a16="http://schemas.microsoft.com/office/drawing/2014/main" id="{70AB902B-283D-4E98-8C1E-549F27268A7F}"/>
                  </a:ext>
                </a:extLst>
              </p:cNvPr>
              <p:cNvSpPr/>
              <p:nvPr/>
            </p:nvSpPr>
            <p:spPr>
              <a:xfrm rot="16200000">
                <a:off x="1939509" y="3955742"/>
                <a:ext cx="2058641" cy="1836201"/>
              </a:xfrm>
              <a:custGeom>
                <a:avLst/>
                <a:gdLst/>
                <a:ahLst/>
                <a:cxnLst/>
                <a:rect l="l" t="t" r="r" b="b"/>
                <a:pathLst>
                  <a:path w="2058641" h="1836201">
                    <a:moveTo>
                      <a:pt x="1848414" y="0"/>
                    </a:moveTo>
                    <a:lnTo>
                      <a:pt x="1848644" y="188"/>
                    </a:lnTo>
                    <a:cubicBezTo>
                      <a:pt x="1849658" y="46"/>
                      <a:pt x="1850671" y="54"/>
                      <a:pt x="1851684" y="62"/>
                    </a:cubicBezTo>
                    <a:lnTo>
                      <a:pt x="1851662" y="2650"/>
                    </a:lnTo>
                    <a:lnTo>
                      <a:pt x="2058641" y="171512"/>
                    </a:lnTo>
                    <a:lnTo>
                      <a:pt x="1848795" y="342713"/>
                    </a:lnTo>
                    <a:cubicBezTo>
                      <a:pt x="1848790" y="343254"/>
                      <a:pt x="1848786" y="343796"/>
                      <a:pt x="1848781" y="344338"/>
                    </a:cubicBezTo>
                    <a:cubicBezTo>
                      <a:pt x="1450935" y="340984"/>
                      <a:pt x="1068229" y="496678"/>
                      <a:pt x="785716" y="776820"/>
                    </a:cubicBezTo>
                    <a:cubicBezTo>
                      <a:pt x="503203" y="1056961"/>
                      <a:pt x="344288" y="1438341"/>
                      <a:pt x="344288" y="1836201"/>
                    </a:cubicBezTo>
                    <a:lnTo>
                      <a:pt x="343024" y="1836201"/>
                    </a:lnTo>
                    <a:lnTo>
                      <a:pt x="171512" y="1625974"/>
                    </a:lnTo>
                    <a:lnTo>
                      <a:pt x="0" y="1836201"/>
                    </a:lnTo>
                    <a:cubicBezTo>
                      <a:pt x="0" y="1346527"/>
                      <a:pt x="195588" y="877137"/>
                      <a:pt x="543296" y="532347"/>
                    </a:cubicBezTo>
                    <a:cubicBezTo>
                      <a:pt x="890230" y="188326"/>
                      <a:pt x="1359931" y="-3212"/>
                      <a:pt x="1848414" y="19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52" name="TextBox 51">
              <a:extLst>
                <a:ext uri="{FF2B5EF4-FFF2-40B4-BE49-F238E27FC236}">
                  <a16:creationId xmlns:a16="http://schemas.microsoft.com/office/drawing/2014/main" id="{8BBB71B9-8D01-4FAE-A147-A4ABAB6777C7}"/>
                </a:ext>
              </a:extLst>
            </p:cNvPr>
            <p:cNvSpPr txBox="1"/>
            <p:nvPr/>
          </p:nvSpPr>
          <p:spPr>
            <a:xfrm>
              <a:off x="1299145" y="3648884"/>
              <a:ext cx="2307888" cy="923330"/>
            </a:xfrm>
            <a:prstGeom prst="rect">
              <a:avLst/>
            </a:prstGeom>
            <a:noFill/>
          </p:spPr>
          <p:txBody>
            <a:bodyPr wrap="square" rtlCol="0">
              <a:spAutoFit/>
            </a:bodyPr>
            <a:lstStyle/>
            <a:p>
              <a:pPr algn="ctr"/>
              <a:r>
                <a:rPr lang="en-US" altLang="ko-KR" dirty="0">
                  <a:solidFill>
                    <a:prstClr val="black">
                      <a:lumMod val="75000"/>
                      <a:lumOff val="25000"/>
                    </a:prstClr>
                  </a:solidFill>
                </a:rPr>
                <a:t>Schwartz submits brief relying on </a:t>
              </a:r>
              <a:r>
                <a:rPr lang="en-US" altLang="ko-KR" dirty="0" err="1">
                  <a:solidFill>
                    <a:prstClr val="black">
                      <a:lumMod val="75000"/>
                      <a:lumOff val="25000"/>
                    </a:prstClr>
                  </a:solidFill>
                </a:rPr>
                <a:t>ChatGPT</a:t>
              </a:r>
              <a:r>
                <a:rPr lang="en-US" altLang="ko-KR" dirty="0">
                  <a:solidFill>
                    <a:prstClr val="black">
                      <a:lumMod val="75000"/>
                      <a:lumOff val="25000"/>
                    </a:prstClr>
                  </a:solidFill>
                </a:rPr>
                <a:t> cases</a:t>
              </a:r>
              <a:endParaRPr lang="ko-KR" altLang="en-US" dirty="0">
                <a:solidFill>
                  <a:prstClr val="black">
                    <a:lumMod val="75000"/>
                    <a:lumOff val="25000"/>
                  </a:prstClr>
                </a:solidFill>
              </a:endParaRPr>
            </a:p>
          </p:txBody>
        </p:sp>
      </p:grpSp>
      <p:grpSp>
        <p:nvGrpSpPr>
          <p:cNvPr id="58" name="Group 83">
            <a:extLst>
              <a:ext uri="{FF2B5EF4-FFF2-40B4-BE49-F238E27FC236}">
                <a16:creationId xmlns:a16="http://schemas.microsoft.com/office/drawing/2014/main" id="{D7DD1ACE-6BAD-43B8-B4FA-148ABFA5276E}"/>
              </a:ext>
            </a:extLst>
          </p:cNvPr>
          <p:cNvGrpSpPr/>
          <p:nvPr/>
        </p:nvGrpSpPr>
        <p:grpSpPr>
          <a:xfrm>
            <a:off x="2300677" y="3073498"/>
            <a:ext cx="998276" cy="736293"/>
            <a:chOff x="7058026" y="1474788"/>
            <a:chExt cx="2776538" cy="2047875"/>
          </a:xfrm>
        </p:grpSpPr>
        <p:sp>
          <p:nvSpPr>
            <p:cNvPr id="59" name="Freeform 266">
              <a:extLst>
                <a:ext uri="{FF2B5EF4-FFF2-40B4-BE49-F238E27FC236}">
                  <a16:creationId xmlns:a16="http://schemas.microsoft.com/office/drawing/2014/main" id="{2AD2B86A-E66F-4986-9FFD-479DF6CC9FB9}"/>
                </a:ext>
              </a:extLst>
            </p:cNvPr>
            <p:cNvSpPr>
              <a:spLocks/>
            </p:cNvSpPr>
            <p:nvPr/>
          </p:nvSpPr>
          <p:spPr bwMode="auto">
            <a:xfrm>
              <a:off x="8064501" y="1474788"/>
              <a:ext cx="763588" cy="696913"/>
            </a:xfrm>
            <a:custGeom>
              <a:avLst/>
              <a:gdLst>
                <a:gd name="T0" fmla="*/ 0 w 1002"/>
                <a:gd name="T1" fmla="*/ 914 h 914"/>
                <a:gd name="T2" fmla="*/ 1002 w 1002"/>
                <a:gd name="T3" fmla="*/ 914 h 914"/>
                <a:gd name="T4" fmla="*/ 1002 w 1002"/>
                <a:gd name="T5" fmla="*/ 0 h 914"/>
                <a:gd name="T6" fmla="*/ 913 w 1002"/>
                <a:gd name="T7" fmla="*/ 0 h 914"/>
                <a:gd name="T8" fmla="*/ 501 w 1002"/>
                <a:gd name="T9" fmla="*/ 217 h 914"/>
                <a:gd name="T10" fmla="*/ 89 w 1002"/>
                <a:gd name="T11" fmla="*/ 0 h 914"/>
                <a:gd name="T12" fmla="*/ 0 w 1002"/>
                <a:gd name="T13" fmla="*/ 0 h 914"/>
                <a:gd name="T14" fmla="*/ 0 w 1002"/>
                <a:gd name="T15" fmla="*/ 914 h 9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2" h="914">
                  <a:moveTo>
                    <a:pt x="0" y="914"/>
                  </a:moveTo>
                  <a:lnTo>
                    <a:pt x="1002" y="914"/>
                  </a:lnTo>
                  <a:lnTo>
                    <a:pt x="1002" y="0"/>
                  </a:lnTo>
                  <a:lnTo>
                    <a:pt x="913" y="0"/>
                  </a:lnTo>
                  <a:cubicBezTo>
                    <a:pt x="823" y="131"/>
                    <a:pt x="672" y="217"/>
                    <a:pt x="501" y="217"/>
                  </a:cubicBezTo>
                  <a:cubicBezTo>
                    <a:pt x="330" y="217"/>
                    <a:pt x="179" y="131"/>
                    <a:pt x="89" y="0"/>
                  </a:cubicBezTo>
                  <a:lnTo>
                    <a:pt x="0" y="0"/>
                  </a:lnTo>
                  <a:lnTo>
                    <a:pt x="0" y="914"/>
                  </a:ln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Freeform 267">
              <a:extLst>
                <a:ext uri="{FF2B5EF4-FFF2-40B4-BE49-F238E27FC236}">
                  <a16:creationId xmlns:a16="http://schemas.microsoft.com/office/drawing/2014/main" id="{6C5FD4BD-CBB5-40F1-BB72-4E668A9A1225}"/>
                </a:ext>
              </a:extLst>
            </p:cNvPr>
            <p:cNvSpPr>
              <a:spLocks/>
            </p:cNvSpPr>
            <p:nvPr/>
          </p:nvSpPr>
          <p:spPr bwMode="auto">
            <a:xfrm>
              <a:off x="7058026" y="1474788"/>
              <a:ext cx="2776538" cy="696913"/>
            </a:xfrm>
            <a:custGeom>
              <a:avLst/>
              <a:gdLst>
                <a:gd name="T0" fmla="*/ 3638 w 3644"/>
                <a:gd name="T1" fmla="*/ 835 h 914"/>
                <a:gd name="T2" fmla="*/ 3532 w 3644"/>
                <a:gd name="T3" fmla="*/ 914 h 914"/>
                <a:gd name="T4" fmla="*/ 112 w 3644"/>
                <a:gd name="T5" fmla="*/ 914 h 914"/>
                <a:gd name="T6" fmla="*/ 6 w 3644"/>
                <a:gd name="T7" fmla="*/ 835 h 914"/>
                <a:gd name="T8" fmla="*/ 2 w 3644"/>
                <a:gd name="T9" fmla="*/ 791 h 914"/>
                <a:gd name="T10" fmla="*/ 908 w 3644"/>
                <a:gd name="T11" fmla="*/ 0 h 914"/>
                <a:gd name="T12" fmla="*/ 1321 w 3644"/>
                <a:gd name="T13" fmla="*/ 0 h 914"/>
                <a:gd name="T14" fmla="*/ 1822 w 3644"/>
                <a:gd name="T15" fmla="*/ 502 h 914"/>
                <a:gd name="T16" fmla="*/ 2323 w 3644"/>
                <a:gd name="T17" fmla="*/ 0 h 914"/>
                <a:gd name="T18" fmla="*/ 2736 w 3644"/>
                <a:gd name="T19" fmla="*/ 0 h 914"/>
                <a:gd name="T20" fmla="*/ 3642 w 3644"/>
                <a:gd name="T21" fmla="*/ 791 h 914"/>
                <a:gd name="T22" fmla="*/ 3638 w 3644"/>
                <a:gd name="T23" fmla="*/ 835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4" h="914">
                  <a:moveTo>
                    <a:pt x="3638" y="835"/>
                  </a:moveTo>
                  <a:cubicBezTo>
                    <a:pt x="3625" y="880"/>
                    <a:pt x="3583" y="914"/>
                    <a:pt x="3532" y="914"/>
                  </a:cubicBezTo>
                  <a:lnTo>
                    <a:pt x="112" y="914"/>
                  </a:lnTo>
                  <a:cubicBezTo>
                    <a:pt x="61" y="914"/>
                    <a:pt x="19" y="880"/>
                    <a:pt x="6" y="835"/>
                  </a:cubicBezTo>
                  <a:cubicBezTo>
                    <a:pt x="2" y="821"/>
                    <a:pt x="0" y="806"/>
                    <a:pt x="2" y="791"/>
                  </a:cubicBezTo>
                  <a:cubicBezTo>
                    <a:pt x="63" y="344"/>
                    <a:pt x="445" y="0"/>
                    <a:pt x="908" y="0"/>
                  </a:cubicBezTo>
                  <a:lnTo>
                    <a:pt x="1321" y="0"/>
                  </a:lnTo>
                  <a:cubicBezTo>
                    <a:pt x="1321" y="277"/>
                    <a:pt x="1546" y="502"/>
                    <a:pt x="1822" y="502"/>
                  </a:cubicBezTo>
                  <a:cubicBezTo>
                    <a:pt x="2098" y="502"/>
                    <a:pt x="2323" y="277"/>
                    <a:pt x="2323" y="0"/>
                  </a:cubicBezTo>
                  <a:lnTo>
                    <a:pt x="2736" y="0"/>
                  </a:lnTo>
                  <a:cubicBezTo>
                    <a:pt x="3199" y="0"/>
                    <a:pt x="3581" y="344"/>
                    <a:pt x="3642" y="791"/>
                  </a:cubicBezTo>
                  <a:cubicBezTo>
                    <a:pt x="3644" y="806"/>
                    <a:pt x="3642" y="821"/>
                    <a:pt x="3638" y="83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86">
              <a:extLst>
                <a:ext uri="{FF2B5EF4-FFF2-40B4-BE49-F238E27FC236}">
                  <a16:creationId xmlns:a16="http://schemas.microsoft.com/office/drawing/2014/main" id="{7FD36456-B308-4456-9835-ADCF849F745A}"/>
                </a:ext>
              </a:extLst>
            </p:cNvPr>
            <p:cNvSpPr>
              <a:spLocks/>
            </p:cNvSpPr>
            <p:nvPr/>
          </p:nvSpPr>
          <p:spPr bwMode="auto">
            <a:xfrm>
              <a:off x="7062788" y="1525588"/>
              <a:ext cx="2767013" cy="1997075"/>
            </a:xfrm>
            <a:custGeom>
              <a:avLst/>
              <a:gdLst>
                <a:gd name="connsiteX0" fmla="*/ 687182 w 2767013"/>
                <a:gd name="connsiteY0" fmla="*/ 0 h 1997075"/>
                <a:gd name="connsiteX1" fmla="*/ 1001823 w 2767013"/>
                <a:gd name="connsiteY1" fmla="*/ 0 h 1997075"/>
                <a:gd name="connsiteX2" fmla="*/ 1383506 w 2767013"/>
                <a:gd name="connsiteY2" fmla="*/ 382176 h 1997075"/>
                <a:gd name="connsiteX3" fmla="*/ 1765190 w 2767013"/>
                <a:gd name="connsiteY3" fmla="*/ 0 h 1997075"/>
                <a:gd name="connsiteX4" fmla="*/ 2079831 w 2767013"/>
                <a:gd name="connsiteY4" fmla="*/ 0 h 1997075"/>
                <a:gd name="connsiteX5" fmla="*/ 2767013 w 2767013"/>
                <a:gd name="connsiteY5" fmla="*/ 585850 h 1997075"/>
                <a:gd name="connsiteX6" fmla="*/ 2686258 w 2767013"/>
                <a:gd name="connsiteY6" fmla="*/ 646113 h 1997075"/>
                <a:gd name="connsiteX7" fmla="*/ 2103577 w 2767013"/>
                <a:gd name="connsiteY7" fmla="*/ 646113 h 1997075"/>
                <a:gd name="connsiteX8" fmla="*/ 2041447 w 2767013"/>
                <a:gd name="connsiteY8" fmla="*/ 1290388 h 1997075"/>
                <a:gd name="connsiteX9" fmla="*/ 2041447 w 2767013"/>
                <a:gd name="connsiteY9" fmla="*/ 1299526 h 1997075"/>
                <a:gd name="connsiteX10" fmla="*/ 2075714 w 2767013"/>
                <a:gd name="connsiteY10" fmla="*/ 1932346 h 1997075"/>
                <a:gd name="connsiteX11" fmla="*/ 2014794 w 2767013"/>
                <a:gd name="connsiteY11" fmla="*/ 1997075 h 1997075"/>
                <a:gd name="connsiteX12" fmla="*/ 752220 w 2767013"/>
                <a:gd name="connsiteY12" fmla="*/ 1997075 h 1997075"/>
                <a:gd name="connsiteX13" fmla="*/ 691300 w 2767013"/>
                <a:gd name="connsiteY13" fmla="*/ 1932346 h 1997075"/>
                <a:gd name="connsiteX14" fmla="*/ 725568 w 2767013"/>
                <a:gd name="connsiteY14" fmla="*/ 1299526 h 1997075"/>
                <a:gd name="connsiteX15" fmla="*/ 725568 w 2767013"/>
                <a:gd name="connsiteY15" fmla="*/ 1290388 h 1997075"/>
                <a:gd name="connsiteX16" fmla="*/ 663437 w 2767013"/>
                <a:gd name="connsiteY16" fmla="*/ 646113 h 1997075"/>
                <a:gd name="connsiteX17" fmla="*/ 80756 w 2767013"/>
                <a:gd name="connsiteY17" fmla="*/ 646113 h 1997075"/>
                <a:gd name="connsiteX18" fmla="*/ 0 w 2767013"/>
                <a:gd name="connsiteY18" fmla="*/ 585850 h 1997075"/>
                <a:gd name="connsiteX19" fmla="*/ 687182 w 2767013"/>
                <a:gd name="connsiteY19" fmla="*/ 0 h 19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7013" h="1997075">
                  <a:moveTo>
                    <a:pt x="687182" y="0"/>
                  </a:moveTo>
                  <a:lnTo>
                    <a:pt x="1001823" y="0"/>
                  </a:lnTo>
                  <a:cubicBezTo>
                    <a:pt x="1001823" y="210540"/>
                    <a:pt x="1173238" y="382176"/>
                    <a:pt x="1383506" y="382176"/>
                  </a:cubicBezTo>
                  <a:cubicBezTo>
                    <a:pt x="1593775" y="382176"/>
                    <a:pt x="1765190" y="210540"/>
                    <a:pt x="1765190" y="0"/>
                  </a:cubicBezTo>
                  <a:lnTo>
                    <a:pt x="2079831" y="0"/>
                  </a:lnTo>
                  <a:cubicBezTo>
                    <a:pt x="2426469" y="0"/>
                    <a:pt x="2713684" y="253258"/>
                    <a:pt x="2767013" y="585850"/>
                  </a:cubicBezTo>
                  <a:cubicBezTo>
                    <a:pt x="2757109" y="620177"/>
                    <a:pt x="2725112" y="646113"/>
                    <a:pt x="2686258" y="646113"/>
                  </a:cubicBezTo>
                  <a:lnTo>
                    <a:pt x="2103577" y="646113"/>
                  </a:lnTo>
                  <a:lnTo>
                    <a:pt x="2041447" y="1290388"/>
                  </a:lnTo>
                  <a:cubicBezTo>
                    <a:pt x="2041447" y="1293434"/>
                    <a:pt x="2041447" y="1296480"/>
                    <a:pt x="2041447" y="1299526"/>
                  </a:cubicBezTo>
                  <a:lnTo>
                    <a:pt x="2075714" y="1932346"/>
                  </a:lnTo>
                  <a:cubicBezTo>
                    <a:pt x="2077999" y="1967376"/>
                    <a:pt x="2049823" y="1997075"/>
                    <a:pt x="2014794" y="1997075"/>
                  </a:cubicBezTo>
                  <a:lnTo>
                    <a:pt x="752220" y="1997075"/>
                  </a:lnTo>
                  <a:cubicBezTo>
                    <a:pt x="717191" y="1997075"/>
                    <a:pt x="689015" y="1967376"/>
                    <a:pt x="691300" y="1932346"/>
                  </a:cubicBezTo>
                  <a:lnTo>
                    <a:pt x="725568" y="1299526"/>
                  </a:lnTo>
                  <a:cubicBezTo>
                    <a:pt x="725568" y="1296480"/>
                    <a:pt x="725568" y="1293434"/>
                    <a:pt x="725568" y="1290388"/>
                  </a:cubicBezTo>
                  <a:lnTo>
                    <a:pt x="663437" y="646113"/>
                  </a:lnTo>
                  <a:lnTo>
                    <a:pt x="80756" y="646113"/>
                  </a:lnTo>
                  <a:cubicBezTo>
                    <a:pt x="41902" y="646113"/>
                    <a:pt x="9904" y="620177"/>
                    <a:pt x="0" y="585850"/>
                  </a:cubicBezTo>
                  <a:cubicBezTo>
                    <a:pt x="53329" y="253258"/>
                    <a:pt x="340544" y="0"/>
                    <a:pt x="687182"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solidFill>
                  <a:prstClr val="black"/>
                </a:solidFill>
              </a:endParaRPr>
            </a:p>
          </p:txBody>
        </p:sp>
        <p:sp>
          <p:nvSpPr>
            <p:cNvPr id="62" name="Freeform 265">
              <a:extLst>
                <a:ext uri="{FF2B5EF4-FFF2-40B4-BE49-F238E27FC236}">
                  <a16:creationId xmlns:a16="http://schemas.microsoft.com/office/drawing/2014/main" id="{A06CF183-23FB-4DE5-9522-425EDDA1F2D3}"/>
                </a:ext>
              </a:extLst>
            </p:cNvPr>
            <p:cNvSpPr>
              <a:spLocks/>
            </p:cNvSpPr>
            <p:nvPr/>
          </p:nvSpPr>
          <p:spPr bwMode="auto">
            <a:xfrm>
              <a:off x="7985126" y="2136775"/>
              <a:ext cx="920750" cy="636588"/>
            </a:xfrm>
            <a:custGeom>
              <a:avLst/>
              <a:gdLst>
                <a:gd name="T0" fmla="*/ 1089 w 1208"/>
                <a:gd name="T1" fmla="*/ 834 h 834"/>
                <a:gd name="T2" fmla="*/ 119 w 1208"/>
                <a:gd name="T3" fmla="*/ 834 h 834"/>
                <a:gd name="T4" fmla="*/ 0 w 1208"/>
                <a:gd name="T5" fmla="*/ 714 h 834"/>
                <a:gd name="T6" fmla="*/ 0 w 1208"/>
                <a:gd name="T7" fmla="*/ 120 h 834"/>
                <a:gd name="T8" fmla="*/ 119 w 1208"/>
                <a:gd name="T9" fmla="*/ 0 h 834"/>
                <a:gd name="T10" fmla="*/ 1089 w 1208"/>
                <a:gd name="T11" fmla="*/ 0 h 834"/>
                <a:gd name="T12" fmla="*/ 1208 w 1208"/>
                <a:gd name="T13" fmla="*/ 120 h 834"/>
                <a:gd name="T14" fmla="*/ 1208 w 1208"/>
                <a:gd name="T15" fmla="*/ 714 h 834"/>
                <a:gd name="T16" fmla="*/ 1089 w 1208"/>
                <a:gd name="T17" fmla="*/ 83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8" h="834">
                  <a:moveTo>
                    <a:pt x="1089" y="834"/>
                  </a:moveTo>
                  <a:lnTo>
                    <a:pt x="119" y="834"/>
                  </a:lnTo>
                  <a:cubicBezTo>
                    <a:pt x="54" y="834"/>
                    <a:pt x="0" y="780"/>
                    <a:pt x="0" y="714"/>
                  </a:cubicBezTo>
                  <a:lnTo>
                    <a:pt x="0" y="120"/>
                  </a:lnTo>
                  <a:cubicBezTo>
                    <a:pt x="0" y="54"/>
                    <a:pt x="54" y="0"/>
                    <a:pt x="119" y="0"/>
                  </a:cubicBezTo>
                  <a:lnTo>
                    <a:pt x="1089" y="0"/>
                  </a:lnTo>
                  <a:cubicBezTo>
                    <a:pt x="1154" y="0"/>
                    <a:pt x="1208" y="54"/>
                    <a:pt x="1208" y="120"/>
                  </a:cubicBezTo>
                  <a:lnTo>
                    <a:pt x="1208" y="714"/>
                  </a:lnTo>
                  <a:cubicBezTo>
                    <a:pt x="1208" y="780"/>
                    <a:pt x="1154" y="834"/>
                    <a:pt x="1089" y="83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Freeform 269">
              <a:extLst>
                <a:ext uri="{FF2B5EF4-FFF2-40B4-BE49-F238E27FC236}">
                  <a16:creationId xmlns:a16="http://schemas.microsoft.com/office/drawing/2014/main" id="{530BC953-2CA4-42CF-9605-D4AFFFCC5C0F}"/>
                </a:ext>
              </a:extLst>
            </p:cNvPr>
            <p:cNvSpPr>
              <a:spLocks/>
            </p:cNvSpPr>
            <p:nvPr/>
          </p:nvSpPr>
          <p:spPr bwMode="auto">
            <a:xfrm>
              <a:off x="7899401" y="1474788"/>
              <a:ext cx="1093788" cy="547688"/>
            </a:xfrm>
            <a:custGeom>
              <a:avLst/>
              <a:gdLst>
                <a:gd name="T0" fmla="*/ 718 w 1436"/>
                <a:gd name="T1" fmla="*/ 502 h 718"/>
                <a:gd name="T2" fmla="*/ 217 w 1436"/>
                <a:gd name="T3" fmla="*/ 0 h 718"/>
                <a:gd name="T4" fmla="*/ 0 w 1436"/>
                <a:gd name="T5" fmla="*/ 0 h 718"/>
                <a:gd name="T6" fmla="*/ 718 w 1436"/>
                <a:gd name="T7" fmla="*/ 718 h 718"/>
                <a:gd name="T8" fmla="*/ 1436 w 1436"/>
                <a:gd name="T9" fmla="*/ 0 h 718"/>
                <a:gd name="T10" fmla="*/ 1219 w 1436"/>
                <a:gd name="T11" fmla="*/ 0 h 718"/>
                <a:gd name="T12" fmla="*/ 718 w 1436"/>
                <a:gd name="T13" fmla="*/ 502 h 718"/>
              </a:gdLst>
              <a:ahLst/>
              <a:cxnLst>
                <a:cxn ang="0">
                  <a:pos x="T0" y="T1"/>
                </a:cxn>
                <a:cxn ang="0">
                  <a:pos x="T2" y="T3"/>
                </a:cxn>
                <a:cxn ang="0">
                  <a:pos x="T4" y="T5"/>
                </a:cxn>
                <a:cxn ang="0">
                  <a:pos x="T6" y="T7"/>
                </a:cxn>
                <a:cxn ang="0">
                  <a:pos x="T8" y="T9"/>
                </a:cxn>
                <a:cxn ang="0">
                  <a:pos x="T10" y="T11"/>
                </a:cxn>
                <a:cxn ang="0">
                  <a:pos x="T12" y="T13"/>
                </a:cxn>
              </a:cxnLst>
              <a:rect l="0" t="0" r="r" b="b"/>
              <a:pathLst>
                <a:path w="1436" h="718">
                  <a:moveTo>
                    <a:pt x="718" y="502"/>
                  </a:moveTo>
                  <a:cubicBezTo>
                    <a:pt x="442" y="502"/>
                    <a:pt x="217" y="277"/>
                    <a:pt x="217" y="0"/>
                  </a:cubicBezTo>
                  <a:lnTo>
                    <a:pt x="0" y="0"/>
                  </a:lnTo>
                  <a:cubicBezTo>
                    <a:pt x="0" y="397"/>
                    <a:pt x="321" y="718"/>
                    <a:pt x="718" y="718"/>
                  </a:cubicBezTo>
                  <a:cubicBezTo>
                    <a:pt x="1115" y="718"/>
                    <a:pt x="1436" y="397"/>
                    <a:pt x="1436" y="0"/>
                  </a:cubicBezTo>
                  <a:lnTo>
                    <a:pt x="1219" y="0"/>
                  </a:lnTo>
                  <a:cubicBezTo>
                    <a:pt x="1219" y="277"/>
                    <a:pt x="994" y="502"/>
                    <a:pt x="718" y="50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14796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4" grpId="0"/>
      <p:bldP spid="37" grpId="0"/>
      <p:bldP spid="40"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Went back to </a:t>
            </a:r>
            <a:r>
              <a:rPr lang="en-US" dirty="0" err="1"/>
              <a:t>ChatGPT</a:t>
            </a:r>
            <a:endParaRPr lang="en-US" dirty="0"/>
          </a:p>
        </p:txBody>
      </p:sp>
      <p:pic>
        <p:nvPicPr>
          <p:cNvPr id="5" name="Picture 4"/>
          <p:cNvPicPr>
            <a:picLocks noChangeAspect="1"/>
          </p:cNvPicPr>
          <p:nvPr/>
        </p:nvPicPr>
        <p:blipFill>
          <a:blip r:embed="rId3"/>
          <a:stretch>
            <a:fillRect/>
          </a:stretch>
        </p:blipFill>
        <p:spPr>
          <a:xfrm>
            <a:off x="1810870" y="1474204"/>
            <a:ext cx="7369941" cy="5258290"/>
          </a:xfrm>
          <a:prstGeom prst="rect">
            <a:avLst/>
          </a:prstGeom>
        </p:spPr>
      </p:pic>
    </p:spTree>
    <p:extLst>
      <p:ext uri="{BB962C8B-B14F-4D97-AF65-F5344CB8AC3E}">
        <p14:creationId xmlns:p14="http://schemas.microsoft.com/office/powerpoint/2010/main" val="696946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Went back to </a:t>
            </a:r>
            <a:r>
              <a:rPr lang="en-US" dirty="0" err="1"/>
              <a:t>ChatGPT</a:t>
            </a:r>
            <a:endParaRPr lang="en-US" dirty="0"/>
          </a:p>
        </p:txBody>
      </p:sp>
      <p:pic>
        <p:nvPicPr>
          <p:cNvPr id="3" name="Picture 2"/>
          <p:cNvPicPr>
            <a:picLocks noChangeAspect="1"/>
          </p:cNvPicPr>
          <p:nvPr/>
        </p:nvPicPr>
        <p:blipFill>
          <a:blip r:embed="rId3"/>
          <a:stretch>
            <a:fillRect/>
          </a:stretch>
        </p:blipFill>
        <p:spPr>
          <a:xfrm>
            <a:off x="1792941" y="1395227"/>
            <a:ext cx="8492658" cy="5042271"/>
          </a:xfrm>
          <a:prstGeom prst="rect">
            <a:avLst/>
          </a:prstGeom>
        </p:spPr>
      </p:pic>
    </p:spTree>
    <p:extLst>
      <p:ext uri="{BB962C8B-B14F-4D97-AF65-F5344CB8AC3E}">
        <p14:creationId xmlns:p14="http://schemas.microsoft.com/office/powerpoint/2010/main" val="346160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Judge Throws the flag</a:t>
            </a:r>
          </a:p>
        </p:txBody>
      </p:sp>
      <p:sp>
        <p:nvSpPr>
          <p:cNvPr id="27" name="TextBox 26">
            <a:extLst>
              <a:ext uri="{FF2B5EF4-FFF2-40B4-BE49-F238E27FC236}">
                <a16:creationId xmlns:a16="http://schemas.microsoft.com/office/drawing/2014/main" id="{83EA660F-BD97-4E14-96C5-FCF955676475}"/>
              </a:ext>
            </a:extLst>
          </p:cNvPr>
          <p:cNvSpPr txBox="1"/>
          <p:nvPr/>
        </p:nvSpPr>
        <p:spPr>
          <a:xfrm>
            <a:off x="4791686" y="4701956"/>
            <a:ext cx="2039300" cy="184666"/>
          </a:xfrm>
          <a:prstGeom prst="rect">
            <a:avLst/>
          </a:prstGeom>
          <a:noFill/>
        </p:spPr>
        <p:txBody>
          <a:bodyPr wrap="square" lIns="0" tIns="0" rIns="0" bIns="0" rtlCol="0">
            <a:spAutoFit/>
          </a:bodyPr>
          <a:lstStyle/>
          <a:p>
            <a:r>
              <a:rPr lang="en-US" altLang="ko-KR" sz="1200" dirty="0">
                <a:solidFill>
                  <a:schemeClr val="bg1"/>
                </a:solidFill>
              </a:rPr>
              <a:t>Add Skills – 70%</a:t>
            </a:r>
          </a:p>
        </p:txBody>
      </p:sp>
      <p:sp>
        <p:nvSpPr>
          <p:cNvPr id="29" name="TextBox 28">
            <a:extLst>
              <a:ext uri="{FF2B5EF4-FFF2-40B4-BE49-F238E27FC236}">
                <a16:creationId xmlns:a16="http://schemas.microsoft.com/office/drawing/2014/main" id="{C77562B7-6A75-46E8-938C-D66840298BC1}"/>
              </a:ext>
            </a:extLst>
          </p:cNvPr>
          <p:cNvSpPr txBox="1"/>
          <p:nvPr/>
        </p:nvSpPr>
        <p:spPr>
          <a:xfrm>
            <a:off x="4781020" y="5557668"/>
            <a:ext cx="2039300" cy="184666"/>
          </a:xfrm>
          <a:prstGeom prst="rect">
            <a:avLst/>
          </a:prstGeom>
          <a:noFill/>
        </p:spPr>
        <p:txBody>
          <a:bodyPr wrap="square" lIns="0" tIns="0" rIns="0" bIns="0" rtlCol="0">
            <a:spAutoFit/>
          </a:bodyPr>
          <a:lstStyle/>
          <a:p>
            <a:r>
              <a:rPr lang="en-US" altLang="ko-KR" sz="1200" dirty="0">
                <a:solidFill>
                  <a:schemeClr val="bg1"/>
                </a:solidFill>
              </a:rPr>
              <a:t>Add Skills – 60%</a:t>
            </a:r>
          </a:p>
        </p:txBody>
      </p:sp>
      <p:sp>
        <p:nvSpPr>
          <p:cNvPr id="30" name="TextBox 29">
            <a:extLst>
              <a:ext uri="{FF2B5EF4-FFF2-40B4-BE49-F238E27FC236}">
                <a16:creationId xmlns:a16="http://schemas.microsoft.com/office/drawing/2014/main" id="{940C9B88-DB39-4708-BB83-F79EEC24BF05}"/>
              </a:ext>
            </a:extLst>
          </p:cNvPr>
          <p:cNvSpPr txBox="1"/>
          <p:nvPr/>
        </p:nvSpPr>
        <p:spPr>
          <a:xfrm>
            <a:off x="4775687" y="5985524"/>
            <a:ext cx="2039300" cy="184666"/>
          </a:xfrm>
          <a:prstGeom prst="rect">
            <a:avLst/>
          </a:prstGeom>
          <a:noFill/>
        </p:spPr>
        <p:txBody>
          <a:bodyPr wrap="square" lIns="0" tIns="0" rIns="0" bIns="0" rtlCol="0">
            <a:spAutoFit/>
          </a:bodyPr>
          <a:lstStyle/>
          <a:p>
            <a:r>
              <a:rPr lang="en-US" altLang="ko-KR" sz="1200" dirty="0">
                <a:solidFill>
                  <a:schemeClr val="bg1"/>
                </a:solidFill>
              </a:rPr>
              <a:t>Add Skills – 90%</a:t>
            </a:r>
          </a:p>
        </p:txBody>
      </p:sp>
      <p:pic>
        <p:nvPicPr>
          <p:cNvPr id="17" name="Picture 6" descr="NFL is cracking down hard on illegal celebrations, but players and fans  ask, why? | Pro | tylerpaper.com"/>
          <p:cNvPicPr>
            <a:picLocks noGrp="1" noChangeAspect="1" noChangeArrowheads="1"/>
          </p:cNvPicPr>
          <p:nvPr>
            <p:ph type="pic" sz="quarter" idx="42"/>
          </p:nvPr>
        </p:nvPicPr>
        <p:blipFill>
          <a:blip r:embed="rId3">
            <a:extLst>
              <a:ext uri="{28A0092B-C50C-407E-A947-70E740481C1C}">
                <a14:useLocalDpi xmlns:a14="http://schemas.microsoft.com/office/drawing/2010/main" val="0"/>
              </a:ext>
            </a:extLst>
          </a:blip>
          <a:srcRect l="12446" r="124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a:extLst>
              <a:ext uri="{FF2B5EF4-FFF2-40B4-BE49-F238E27FC236}">
                <a16:creationId xmlns:a16="http://schemas.microsoft.com/office/drawing/2014/main" id="{A464F01D-6492-44F2-A58D-9E76006E9CD9}"/>
              </a:ext>
            </a:extLst>
          </p:cNvPr>
          <p:cNvSpPr/>
          <p:nvPr/>
        </p:nvSpPr>
        <p:spPr>
          <a:xfrm>
            <a:off x="5551651" y="1555245"/>
            <a:ext cx="6281761" cy="4187089"/>
          </a:xfrm>
          <a:prstGeom prst="roundRect">
            <a:avLst>
              <a:gd name="adj" fmla="val 9056"/>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Round Same Side Corner Rectangle 34">
            <a:extLst>
              <a:ext uri="{FF2B5EF4-FFF2-40B4-BE49-F238E27FC236}">
                <a16:creationId xmlns:a16="http://schemas.microsoft.com/office/drawing/2014/main" id="{DA54B8E9-ABB3-4BE3-9612-0CB5DD622CE7}"/>
              </a:ext>
            </a:extLst>
          </p:cNvPr>
          <p:cNvSpPr/>
          <p:nvPr/>
        </p:nvSpPr>
        <p:spPr>
          <a:xfrm flipH="1">
            <a:off x="5551651" y="1598852"/>
            <a:ext cx="6138325" cy="460399"/>
          </a:xfrm>
          <a:prstGeom prst="round2SameRect">
            <a:avLst>
              <a:gd name="adj1" fmla="val 50000"/>
              <a:gd name="adj2" fmla="val 0"/>
            </a:avLst>
          </a:prstGeom>
          <a:solidFill>
            <a:schemeClr val="accent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TextBox 35">
            <a:extLst>
              <a:ext uri="{FF2B5EF4-FFF2-40B4-BE49-F238E27FC236}">
                <a16:creationId xmlns:a16="http://schemas.microsoft.com/office/drawing/2014/main" id="{3C387C4E-D2DD-4DD0-8383-61D5629DF5C1}"/>
              </a:ext>
            </a:extLst>
          </p:cNvPr>
          <p:cNvSpPr txBox="1"/>
          <p:nvPr/>
        </p:nvSpPr>
        <p:spPr>
          <a:xfrm>
            <a:off x="5929476" y="2307467"/>
            <a:ext cx="5526110" cy="2862322"/>
          </a:xfrm>
          <a:prstGeom prst="rect">
            <a:avLst/>
          </a:prstGeom>
          <a:noFill/>
        </p:spPr>
        <p:txBody>
          <a:bodyPr wrap="square" rtlCol="0">
            <a:spAutoFit/>
          </a:bodyPr>
          <a:lstStyle/>
          <a:p>
            <a:r>
              <a:rPr lang="en-US" altLang="ko-KR" dirty="0">
                <a:solidFill>
                  <a:schemeClr val="tx1">
                    <a:lumMod val="65000"/>
                    <a:lumOff val="35000"/>
                  </a:schemeClr>
                </a:solidFill>
                <a:cs typeface="Arial" pitchFamily="34" charset="0"/>
              </a:rPr>
              <a:t>Schwartz responds that the cases were real – and provided the </a:t>
            </a:r>
            <a:r>
              <a:rPr lang="en-US" altLang="ko-KR" dirty="0" err="1">
                <a:solidFill>
                  <a:schemeClr val="tx1">
                    <a:lumMod val="65000"/>
                    <a:lumOff val="35000"/>
                  </a:schemeClr>
                </a:solidFill>
                <a:cs typeface="Arial" pitchFamily="34" charset="0"/>
              </a:rPr>
              <a:t>ChatGPT</a:t>
            </a:r>
            <a:r>
              <a:rPr lang="en-US" altLang="ko-KR" dirty="0">
                <a:solidFill>
                  <a:schemeClr val="tx1">
                    <a:lumMod val="65000"/>
                    <a:lumOff val="35000"/>
                  </a:schemeClr>
                </a:solidFill>
                <a:cs typeface="Arial" pitchFamily="34" charset="0"/>
              </a:rPr>
              <a:t> provided cases.</a:t>
            </a:r>
          </a:p>
          <a:p>
            <a:endParaRPr lang="en-US" altLang="ko-KR" dirty="0">
              <a:solidFill>
                <a:schemeClr val="tx1">
                  <a:lumMod val="65000"/>
                  <a:lumOff val="35000"/>
                </a:schemeClr>
              </a:solidFill>
              <a:cs typeface="Arial" pitchFamily="34" charset="0"/>
            </a:endParaRPr>
          </a:p>
          <a:p>
            <a:r>
              <a:rPr lang="en-US" altLang="ko-KR" b="1" dirty="0">
                <a:solidFill>
                  <a:schemeClr val="tx1">
                    <a:lumMod val="65000"/>
                    <a:lumOff val="35000"/>
                  </a:schemeClr>
                </a:solidFill>
                <a:cs typeface="Arial" pitchFamily="34" charset="0"/>
              </a:rPr>
              <a:t>Court held show cause hearing:</a:t>
            </a:r>
          </a:p>
          <a:p>
            <a:r>
              <a:rPr lang="en-US" altLang="ko-KR" dirty="0">
                <a:solidFill>
                  <a:schemeClr val="tx1">
                    <a:lumMod val="65000"/>
                    <a:lumOff val="35000"/>
                  </a:schemeClr>
                </a:solidFill>
                <a:cs typeface="Arial" pitchFamily="34" charset="0"/>
              </a:rPr>
              <a:t> </a:t>
            </a:r>
          </a:p>
          <a:p>
            <a:r>
              <a:rPr lang="en-US" altLang="ko-KR" dirty="0">
                <a:solidFill>
                  <a:schemeClr val="tx1">
                    <a:lumMod val="65000"/>
                    <a:lumOff val="35000"/>
                  </a:schemeClr>
                </a:solidFill>
                <a:cs typeface="Arial" pitchFamily="34" charset="0"/>
              </a:rPr>
              <a:t>Sanctions:</a:t>
            </a:r>
          </a:p>
          <a:p>
            <a:r>
              <a:rPr lang="en-US" altLang="ko-KR" dirty="0">
                <a:solidFill>
                  <a:schemeClr val="tx1">
                    <a:lumMod val="65000"/>
                    <a:lumOff val="35000"/>
                  </a:schemeClr>
                </a:solidFill>
                <a:cs typeface="Arial" pitchFamily="34" charset="0"/>
              </a:rPr>
              <a:t>    *Provide copy of order to Client</a:t>
            </a:r>
          </a:p>
          <a:p>
            <a:r>
              <a:rPr lang="en-US" altLang="ko-KR" dirty="0">
                <a:solidFill>
                  <a:schemeClr val="tx1">
                    <a:lumMod val="65000"/>
                    <a:lumOff val="35000"/>
                  </a:schemeClr>
                </a:solidFill>
                <a:cs typeface="Arial" pitchFamily="34" charset="0"/>
              </a:rPr>
              <a:t>    *Provide copy of order to each judge identified as author of opinions</a:t>
            </a:r>
          </a:p>
          <a:p>
            <a:r>
              <a:rPr lang="en-US" altLang="ko-KR" dirty="0">
                <a:solidFill>
                  <a:schemeClr val="tx1">
                    <a:lumMod val="65000"/>
                    <a:lumOff val="35000"/>
                  </a:schemeClr>
                </a:solidFill>
                <a:cs typeface="Arial" pitchFamily="34" charset="0"/>
              </a:rPr>
              <a:t>     *$5,000 penalty</a:t>
            </a:r>
            <a:endParaRPr lang="ko-KR" altLang="en-US"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val="364346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When was the foul committed?</a:t>
            </a:r>
          </a:p>
        </p:txBody>
      </p:sp>
      <p:sp>
        <p:nvSpPr>
          <p:cNvPr id="3" name="TextBox 2"/>
          <p:cNvSpPr txBox="1"/>
          <p:nvPr/>
        </p:nvSpPr>
        <p:spPr>
          <a:xfrm>
            <a:off x="600000" y="2922302"/>
            <a:ext cx="10803105" cy="3277820"/>
          </a:xfrm>
          <a:prstGeom prst="rect">
            <a:avLst/>
          </a:prstGeom>
          <a:noFill/>
        </p:spPr>
        <p:txBody>
          <a:bodyPr wrap="square" rtlCol="0">
            <a:spAutoFit/>
          </a:bodyPr>
          <a:lstStyle/>
          <a:p>
            <a:pPr algn="just"/>
            <a:r>
              <a:rPr lang="en-US" sz="2300" dirty="0">
                <a:solidFill>
                  <a:prstClr val="black"/>
                </a:solidFill>
              </a:rPr>
              <a:t>“In researching and drafting court submissions, good lawyers appropriately obtain assistance from junior lawyers, law students, contract lawyers, legal encyclopedias and databases such as Westlaw and LexisNexis.  Technological advances are commonplace and there is nothing inherently improper about using a reliable artificial intelligence tool for assistance…. [But the lawyers here] abandoned their responsibilities when they submitted non-existent judicial opinions with fake quotes and citations created by the artificial intelligence tool ChatGPT then continued to stand by the fake opinions after judicial orders called their existence into question.”</a:t>
            </a:r>
          </a:p>
        </p:txBody>
      </p:sp>
      <p:sp>
        <p:nvSpPr>
          <p:cNvPr id="4" name="Rounded Rectangle 5">
            <a:extLst>
              <a:ext uri="{FF2B5EF4-FFF2-40B4-BE49-F238E27FC236}">
                <a16:creationId xmlns:a16="http://schemas.microsoft.com/office/drawing/2014/main" id="{AEC73D69-090C-4A7B-AE54-6268F2639C72}"/>
              </a:ext>
            </a:extLst>
          </p:cNvPr>
          <p:cNvSpPr/>
          <p:nvPr/>
        </p:nvSpPr>
        <p:spPr>
          <a:xfrm rot="16200000">
            <a:off x="5846408" y="-2813382"/>
            <a:ext cx="1182333" cy="10182080"/>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ounded Rectangle 8">
            <a:extLst>
              <a:ext uri="{FF2B5EF4-FFF2-40B4-BE49-F238E27FC236}">
                <a16:creationId xmlns:a16="http://schemas.microsoft.com/office/drawing/2014/main" id="{DF747FB0-1F6F-4ECF-B576-5CDF16DAA0D2}"/>
              </a:ext>
            </a:extLst>
          </p:cNvPr>
          <p:cNvSpPr/>
          <p:nvPr/>
        </p:nvSpPr>
        <p:spPr>
          <a:xfrm rot="16200000">
            <a:off x="485138" y="1854831"/>
            <a:ext cx="1182334"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TextBox 6">
            <a:extLst>
              <a:ext uri="{FF2B5EF4-FFF2-40B4-BE49-F238E27FC236}">
                <a16:creationId xmlns:a16="http://schemas.microsoft.com/office/drawing/2014/main" id="{4DB2AAB9-B90A-49B7-85C2-BCB79D815685}"/>
              </a:ext>
            </a:extLst>
          </p:cNvPr>
          <p:cNvSpPr txBox="1"/>
          <p:nvPr/>
        </p:nvSpPr>
        <p:spPr>
          <a:xfrm>
            <a:off x="1886994" y="2050145"/>
            <a:ext cx="4962041" cy="523220"/>
          </a:xfrm>
          <a:prstGeom prst="rect">
            <a:avLst/>
          </a:prstGeom>
          <a:noFill/>
        </p:spPr>
        <p:txBody>
          <a:bodyPr wrap="square" rtlCol="0">
            <a:spAutoFit/>
          </a:bodyPr>
          <a:lstStyle/>
          <a:p>
            <a:r>
              <a:rPr lang="en-US" altLang="ko-KR" sz="2800" b="1" dirty="0">
                <a:solidFill>
                  <a:schemeClr val="tx1">
                    <a:lumMod val="65000"/>
                    <a:lumOff val="35000"/>
                  </a:schemeClr>
                </a:solidFill>
                <a:cs typeface="Arial" pitchFamily="34" charset="0"/>
              </a:rPr>
              <a:t>From the Sanctions Order:</a:t>
            </a:r>
            <a:endParaRPr lang="ko-KR" altLang="en-US" sz="2800" b="1" dirty="0">
              <a:solidFill>
                <a:schemeClr val="tx1">
                  <a:lumMod val="65000"/>
                  <a:lumOff val="35000"/>
                </a:schemeClr>
              </a:solidFill>
              <a:cs typeface="Arial" pitchFamily="34" charset="0"/>
            </a:endParaRPr>
          </a:p>
        </p:txBody>
      </p:sp>
      <p:sp>
        <p:nvSpPr>
          <p:cNvPr id="9" name="Round Same Side Corner Rectangle 11">
            <a:extLst>
              <a:ext uri="{FF2B5EF4-FFF2-40B4-BE49-F238E27FC236}">
                <a16:creationId xmlns:a16="http://schemas.microsoft.com/office/drawing/2014/main" id="{76A3E072-BB83-4850-A929-98612808797E}"/>
              </a:ext>
            </a:extLst>
          </p:cNvPr>
          <p:cNvSpPr>
            <a:spLocks noChangeAspect="1"/>
          </p:cNvSpPr>
          <p:nvPr/>
        </p:nvSpPr>
        <p:spPr>
          <a:xfrm rot="9900000">
            <a:off x="848405" y="2137579"/>
            <a:ext cx="455798" cy="387113"/>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448177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92ac7b31-d575-45c9-ad05-6cda50bbc24c"/>
</p:tagLst>
</file>

<file path=ppt/theme/theme1.xml><?xml version="1.0" encoding="utf-8"?>
<a:theme xmlns:a="http://schemas.openxmlformats.org/drawingml/2006/main" name="Office Theme">
  <a:themeElements>
    <a:clrScheme name="MC Master Theme Colors">
      <a:dk1>
        <a:srgbClr val="0C2340"/>
      </a:dk1>
      <a:lt1>
        <a:srgbClr val="FFFFFF"/>
      </a:lt1>
      <a:dk2>
        <a:srgbClr val="D2A124"/>
      </a:dk2>
      <a:lt2>
        <a:srgbClr val="5A638B"/>
      </a:lt2>
      <a:accent1>
        <a:srgbClr val="0C2340"/>
      </a:accent1>
      <a:accent2>
        <a:srgbClr val="69B2E6"/>
      </a:accent2>
      <a:accent3>
        <a:srgbClr val="8F9DBC"/>
      </a:accent3>
      <a:accent4>
        <a:srgbClr val="CED7F7"/>
      </a:accent4>
      <a:accent5>
        <a:srgbClr val="69B2E6"/>
      </a:accent5>
      <a:accent6>
        <a:srgbClr val="DCBC71"/>
      </a:accent6>
      <a:hlink>
        <a:srgbClr val="346F99"/>
      </a:hlink>
      <a:folHlink>
        <a:srgbClr val="8A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ct val="90000"/>
          </a:lnSpc>
          <a:defRPr sz="2800" b="0" i="0" dirty="0" smtClean="0">
            <a:solidFill>
              <a:schemeClr val="tx1"/>
            </a:solidFill>
            <a:latin typeface="New Atten Medium"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4181</TotalTime>
  <Words>3532</Words>
  <Application>Microsoft Office PowerPoint</Application>
  <PresentationFormat>Widescreen</PresentationFormat>
  <Paragraphs>261</Paragraphs>
  <Slides>35</Slides>
  <Notes>34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35</vt:i4>
      </vt:variant>
    </vt:vector>
  </HeadingPairs>
  <TitlesOfParts>
    <vt:vector size="48" baseType="lpstr">
      <vt:lpstr>.PingFang SC Regular</vt:lpstr>
      <vt:lpstr>Arial</vt:lpstr>
      <vt:lpstr>Calibri</vt:lpstr>
      <vt:lpstr>Calibri Light</vt:lpstr>
      <vt:lpstr>New Atten</vt:lpstr>
      <vt:lpstr>New Atten Bold</vt:lpstr>
      <vt:lpstr>New Atten Bold Italic</vt:lpstr>
      <vt:lpstr>New Atten Medium</vt:lpstr>
      <vt:lpstr>Trebuchet MS</vt:lpstr>
      <vt:lpstr>Wingdings</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Judge Kevin Newsom</vt:lpstr>
      <vt:lpstr>PowerPoint Presentation</vt:lpstr>
      <vt:lpstr>What did Chat GPT have to say?</vt:lpstr>
      <vt:lpstr>What did Chat GPT have to say?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Porch</dc:creator>
  <cp:lastModifiedBy>Leah Ellis</cp:lastModifiedBy>
  <cp:revision>92</cp:revision>
  <cp:lastPrinted>2026-01-07T16:29:39Z</cp:lastPrinted>
  <dcterms:created xsi:type="dcterms:W3CDTF">2023-01-04T20:52:16Z</dcterms:created>
  <dcterms:modified xsi:type="dcterms:W3CDTF">2026-02-04T23:51:25Z</dcterms:modified>
</cp:coreProperties>
</file>