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37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153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45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35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47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15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59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150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33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0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149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57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144.xml"/>
  <Override ContentType="application/vnd.openxmlformats-officedocument.presentationml.slideLayout+xml" PartName="/ppt/slideLayouts/slideLayout131.xml"/>
  <Override ContentType="application/vnd.openxmlformats-officedocument.presentationml.slideLayout+xml" PartName="/ppt/slideLayouts/slideLayout161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155.xml"/>
  <Override ContentType="application/vnd.openxmlformats-officedocument.presentationml.slideLayout+xml" PartName="/ppt/slideLayouts/slideLayout142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138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146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54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16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36.xml"/>
  <Override ContentType="application/vnd.openxmlformats-officedocument.presentationml.slideLayout+xml" PartName="/ppt/slideLayouts/slideLayout152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14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34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14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15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3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30.xml"/>
  <Override ContentType="application/vnd.openxmlformats-officedocument.presentationml.slideLayout+xml" PartName="/ppt/slideLayouts/slideLayout143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39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6.xml"/>
  <Override ContentType="application/vnd.openxmlformats-officedocument.presentationml.slideLayout+xml" PartName="/ppt/slideLayouts/slideLayout160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810" r:id="rId4"/>
    <p:sldMasterId id="2147483811" r:id="rId5"/>
    <p:sldMasterId id="214748381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5143500" cx="9144000"/>
  <p:notesSz cx="6858000" cy="9144000"/>
  <p:embeddedFontLst>
    <p:embeddedFont>
      <p:font typeface="Inter"/>
      <p:regular r:id="rId19"/>
      <p:bold r:id="rId20"/>
      <p:italic r:id="rId21"/>
      <p:boldItalic r:id="rId22"/>
    </p:embeddedFont>
    <p:embeddedFont>
      <p:font typeface="Urbanist SemiBold"/>
      <p:regular r:id="rId23"/>
      <p:bold r:id="rId24"/>
      <p:italic r:id="rId25"/>
      <p:boldItalic r:id="rId26"/>
    </p:embeddedFont>
    <p:embeddedFont>
      <p:font typeface="Nunito Sans SemiBold"/>
      <p:regular r:id="rId27"/>
      <p:bold r:id="rId28"/>
      <p:italic r:id="rId29"/>
      <p:boldItalic r:id="rId30"/>
    </p:embeddedFont>
    <p:embeddedFont>
      <p:font typeface="Inter SemiBold"/>
      <p:regular r:id="rId31"/>
      <p:bold r:id="rId32"/>
      <p:italic r:id="rId33"/>
      <p:boldItalic r:id="rId34"/>
    </p:embeddedFont>
    <p:embeddedFont>
      <p:font typeface="Inter Light"/>
      <p:regular r:id="rId35"/>
      <p:bold r:id="rId36"/>
      <p:italic r:id="rId37"/>
      <p:boldItalic r:id="rId38"/>
    </p:embeddedFont>
    <p:embeddedFont>
      <p:font typeface="Gowun Batang"/>
      <p:regular r:id="rId39"/>
      <p:bold r:id="rId40"/>
    </p:embeddedFont>
    <p:embeddedFont>
      <p:font typeface="Poppins"/>
      <p:regular r:id="rId41"/>
      <p:bold r:id="rId42"/>
      <p:italic r:id="rId43"/>
      <p:boldItalic r:id="rId44"/>
    </p:embeddedFont>
    <p:embeddedFont>
      <p:font typeface="Urbanist Medium"/>
      <p:regular r:id="rId45"/>
      <p:bold r:id="rId46"/>
      <p:italic r:id="rId47"/>
      <p:boldItalic r:id="rId48"/>
    </p:embeddedFont>
    <p:embeddedFont>
      <p:font typeface="Urbanist"/>
      <p:regular r:id="rId49"/>
      <p:bold r:id="rId50"/>
      <p:italic r:id="rId51"/>
      <p:boldItalic r:id="rId52"/>
    </p:embeddedFont>
    <p:embeddedFont>
      <p:font typeface="Poppins Medium"/>
      <p:regular r:id="rId53"/>
      <p:bold r:id="rId54"/>
      <p:italic r:id="rId55"/>
      <p:boldItalic r:id="rId56"/>
    </p:embeddedFont>
    <p:embeddedFont>
      <p:font typeface="Poppins SemiBold"/>
      <p:regular r:id="rId57"/>
      <p:bold r:id="rId58"/>
      <p:italic r:id="rId59"/>
      <p:boldItalic r:id="rId60"/>
    </p:embeddedFont>
    <p:embeddedFont>
      <p:font typeface="Inter Medium"/>
      <p:regular r:id="rId61"/>
      <p:bold r:id="rId62"/>
      <p:italic r:id="rId63"/>
      <p:boldItalic r:id="rId64"/>
    </p:embeddedFont>
    <p:embeddedFont>
      <p:font typeface="Nunito Sans"/>
      <p:regular r:id="rId65"/>
      <p:bold r:id="rId66"/>
      <p:italic r:id="rId67"/>
      <p:boldItalic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GowunBatang-bold.fntdata"/><Relationship Id="rId42" Type="http://schemas.openxmlformats.org/officeDocument/2006/relationships/font" Target="fonts/Poppins-bold.fntdata"/><Relationship Id="rId41" Type="http://schemas.openxmlformats.org/officeDocument/2006/relationships/font" Target="fonts/Poppins-regular.fntdata"/><Relationship Id="rId44" Type="http://schemas.openxmlformats.org/officeDocument/2006/relationships/font" Target="fonts/Poppins-boldItalic.fntdata"/><Relationship Id="rId43" Type="http://schemas.openxmlformats.org/officeDocument/2006/relationships/font" Target="fonts/Poppins-italic.fntdata"/><Relationship Id="rId46" Type="http://schemas.openxmlformats.org/officeDocument/2006/relationships/font" Target="fonts/UrbanistMedium-bold.fntdata"/><Relationship Id="rId45" Type="http://schemas.openxmlformats.org/officeDocument/2006/relationships/font" Target="fonts/Urbanist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UrbanistMedium-boldItalic.fntdata"/><Relationship Id="rId47" Type="http://schemas.openxmlformats.org/officeDocument/2006/relationships/font" Target="fonts/UrbanistMedium-italic.fntdata"/><Relationship Id="rId49" Type="http://schemas.openxmlformats.org/officeDocument/2006/relationships/font" Target="fonts/Urbanist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InterSemiBold-regular.fntdata"/><Relationship Id="rId30" Type="http://schemas.openxmlformats.org/officeDocument/2006/relationships/font" Target="fonts/NunitoSansSemiBold-boldItalic.fntdata"/><Relationship Id="rId33" Type="http://schemas.openxmlformats.org/officeDocument/2006/relationships/font" Target="fonts/InterSemiBold-italic.fntdata"/><Relationship Id="rId32" Type="http://schemas.openxmlformats.org/officeDocument/2006/relationships/font" Target="fonts/InterSemiBold-bold.fntdata"/><Relationship Id="rId35" Type="http://schemas.openxmlformats.org/officeDocument/2006/relationships/font" Target="fonts/InterLight-regular.fntdata"/><Relationship Id="rId34" Type="http://schemas.openxmlformats.org/officeDocument/2006/relationships/font" Target="fonts/InterSemiBold-boldItalic.fntdata"/><Relationship Id="rId37" Type="http://schemas.openxmlformats.org/officeDocument/2006/relationships/font" Target="fonts/InterLight-italic.fntdata"/><Relationship Id="rId36" Type="http://schemas.openxmlformats.org/officeDocument/2006/relationships/font" Target="fonts/InterLight-bold.fntdata"/><Relationship Id="rId39" Type="http://schemas.openxmlformats.org/officeDocument/2006/relationships/font" Target="fonts/GowunBatang-regular.fntdata"/><Relationship Id="rId38" Type="http://schemas.openxmlformats.org/officeDocument/2006/relationships/font" Target="fonts/InterLight-boldItalic.fntdata"/><Relationship Id="rId62" Type="http://schemas.openxmlformats.org/officeDocument/2006/relationships/font" Target="fonts/InterMedium-bold.fntdata"/><Relationship Id="rId61" Type="http://schemas.openxmlformats.org/officeDocument/2006/relationships/font" Target="fonts/InterMedium-regular.fntdata"/><Relationship Id="rId20" Type="http://schemas.openxmlformats.org/officeDocument/2006/relationships/font" Target="fonts/Inter-bold.fntdata"/><Relationship Id="rId64" Type="http://schemas.openxmlformats.org/officeDocument/2006/relationships/font" Target="fonts/InterMedium-boldItalic.fntdata"/><Relationship Id="rId63" Type="http://schemas.openxmlformats.org/officeDocument/2006/relationships/font" Target="fonts/InterMedium-italic.fntdata"/><Relationship Id="rId22" Type="http://schemas.openxmlformats.org/officeDocument/2006/relationships/font" Target="fonts/Inter-boldItalic.fntdata"/><Relationship Id="rId66" Type="http://schemas.openxmlformats.org/officeDocument/2006/relationships/font" Target="fonts/NunitoSans-bold.fntdata"/><Relationship Id="rId21" Type="http://schemas.openxmlformats.org/officeDocument/2006/relationships/font" Target="fonts/Inter-italic.fntdata"/><Relationship Id="rId65" Type="http://schemas.openxmlformats.org/officeDocument/2006/relationships/font" Target="fonts/NunitoSans-regular.fntdata"/><Relationship Id="rId24" Type="http://schemas.openxmlformats.org/officeDocument/2006/relationships/font" Target="fonts/UrbanistSemiBold-bold.fntdata"/><Relationship Id="rId68" Type="http://schemas.openxmlformats.org/officeDocument/2006/relationships/font" Target="fonts/NunitoSans-boldItalic.fntdata"/><Relationship Id="rId23" Type="http://schemas.openxmlformats.org/officeDocument/2006/relationships/font" Target="fonts/UrbanistSemiBold-regular.fntdata"/><Relationship Id="rId67" Type="http://schemas.openxmlformats.org/officeDocument/2006/relationships/font" Target="fonts/NunitoSans-italic.fntdata"/><Relationship Id="rId60" Type="http://schemas.openxmlformats.org/officeDocument/2006/relationships/font" Target="fonts/PoppinsSemiBold-boldItalic.fntdata"/><Relationship Id="rId26" Type="http://schemas.openxmlformats.org/officeDocument/2006/relationships/font" Target="fonts/UrbanistSemiBold-boldItalic.fntdata"/><Relationship Id="rId25" Type="http://schemas.openxmlformats.org/officeDocument/2006/relationships/font" Target="fonts/UrbanistSemiBold-italic.fntdata"/><Relationship Id="rId28" Type="http://schemas.openxmlformats.org/officeDocument/2006/relationships/font" Target="fonts/NunitoSansSemiBold-bold.fntdata"/><Relationship Id="rId27" Type="http://schemas.openxmlformats.org/officeDocument/2006/relationships/font" Target="fonts/NunitoSansSemiBold-regular.fntdata"/><Relationship Id="rId29" Type="http://schemas.openxmlformats.org/officeDocument/2006/relationships/font" Target="fonts/NunitoSansSemiBold-italic.fntdata"/><Relationship Id="rId51" Type="http://schemas.openxmlformats.org/officeDocument/2006/relationships/font" Target="fonts/Urbanist-italic.fntdata"/><Relationship Id="rId50" Type="http://schemas.openxmlformats.org/officeDocument/2006/relationships/font" Target="fonts/Urbanist-bold.fntdata"/><Relationship Id="rId53" Type="http://schemas.openxmlformats.org/officeDocument/2006/relationships/font" Target="fonts/PoppinsMedium-regular.fntdata"/><Relationship Id="rId52" Type="http://schemas.openxmlformats.org/officeDocument/2006/relationships/font" Target="fonts/Urbanist-boldItalic.fntdata"/><Relationship Id="rId11" Type="http://schemas.openxmlformats.org/officeDocument/2006/relationships/slide" Target="slides/slide4.xml"/><Relationship Id="rId55" Type="http://schemas.openxmlformats.org/officeDocument/2006/relationships/font" Target="fonts/PoppinsMedium-italic.fntdata"/><Relationship Id="rId10" Type="http://schemas.openxmlformats.org/officeDocument/2006/relationships/slide" Target="slides/slide3.xml"/><Relationship Id="rId54" Type="http://schemas.openxmlformats.org/officeDocument/2006/relationships/font" Target="fonts/PoppinsMedium-bold.fntdata"/><Relationship Id="rId13" Type="http://schemas.openxmlformats.org/officeDocument/2006/relationships/slide" Target="slides/slide6.xml"/><Relationship Id="rId57" Type="http://schemas.openxmlformats.org/officeDocument/2006/relationships/font" Target="fonts/PoppinsSemiBold-regular.fntdata"/><Relationship Id="rId12" Type="http://schemas.openxmlformats.org/officeDocument/2006/relationships/slide" Target="slides/slide5.xml"/><Relationship Id="rId56" Type="http://schemas.openxmlformats.org/officeDocument/2006/relationships/font" Target="fonts/PoppinsMedium-boldItalic.fntdata"/><Relationship Id="rId15" Type="http://schemas.openxmlformats.org/officeDocument/2006/relationships/slide" Target="slides/slide8.xml"/><Relationship Id="rId59" Type="http://schemas.openxmlformats.org/officeDocument/2006/relationships/font" Target="fonts/PoppinsSemiBold-italic.fntdata"/><Relationship Id="rId14" Type="http://schemas.openxmlformats.org/officeDocument/2006/relationships/slide" Target="slides/slide7.xml"/><Relationship Id="rId58" Type="http://schemas.openxmlformats.org/officeDocument/2006/relationships/font" Target="fonts/PoppinsSemiBold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font" Target="fonts/Inter-regular.fntdata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7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3ee443677fe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3ee443677fe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3" name="Shape 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4" name="Google Shape;2274;g3ee59b450bd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5" name="Google Shape;2275;g3ee59b450bd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8" name="Shape 2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9" name="Google Shape;2279;g3ee443677fe_0_19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0" name="Google Shape;2280;g3ee443677fe_0_19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5" name="Shape 2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6" name="Google Shape;2296;g3ee59b450bd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7" name="Google Shape;2297;g3ee59b450bd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0" name="Shape 2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1" name="Google Shape;2301;g3ee59b450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2" name="Google Shape;2302;g3ee59b450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3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g3ee59b450bd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5" name="Google Shape;2315;g3ee59b450bd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8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g3ee59b450bd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0" name="Google Shape;2320;g3ee59b450bd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9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g3f49e56fb7d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1" name="Google Shape;2331;g3f49e56fb7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4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Google Shape;2335;g3f49e56fb7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6" name="Google Shape;2336;g3f49e56fb7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7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8" name="Google Shape;2348;g3f49e56fb7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9" name="Google Shape;2349;g3f49e56fb7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2" name="Shape 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g3f49e56fb7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4" name="Google Shape;2354;g3f49e56fb7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1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1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Relationship Id="rId3" Type="http://schemas.openxmlformats.org/officeDocument/2006/relationships/image" Target="../media/image8.png"/></Relationships>
</file>

<file path=ppt/slideLayouts/_rels/slideLayout1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Relationship Id="rId3" Type="http://schemas.openxmlformats.org/officeDocument/2006/relationships/image" Target="../media/image8.png"/></Relationships>
</file>

<file path=ppt/slideLayouts/_rels/slideLayout1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Relationship Id="rId3" Type="http://schemas.openxmlformats.org/officeDocument/2006/relationships/image" Target="../media/image8.png"/></Relationships>
</file>

<file path=ppt/slideLayouts/_rels/slideLayout1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Relationship Id="rId3" Type="http://schemas.openxmlformats.org/officeDocument/2006/relationships/image" Target="../media/image8.png"/></Relationships>
</file>

<file path=ppt/slideLayouts/_rels/slideLayout1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1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1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1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1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1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png"/></Relationships>
</file>

<file path=ppt/slideLayouts/_rels/slideLayout1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1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1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ALT 1">
  <p:cSld name="BLANK_4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 amt="50000"/>
          </a:blip>
          <a:srcRect b="8145" l="3134" r="7835" t="16786"/>
          <a:stretch/>
        </p:blipFill>
        <p:spPr>
          <a:xfrm flipH="1" rot="10800000">
            <a:off x="0" y="-3474"/>
            <a:ext cx="9161550" cy="5154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 flipH="1" rot="10800000">
            <a:off x="0" y="4676700"/>
            <a:ext cx="9149700" cy="46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228600" y="1738950"/>
            <a:ext cx="4402800" cy="25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rbanist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6" name="Google Shape;16;p2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8" name="Google Shape;18;p2"/>
          <p:cNvSpPr txBox="1"/>
          <p:nvPr>
            <p:ph type="title"/>
          </p:nvPr>
        </p:nvSpPr>
        <p:spPr>
          <a:xfrm>
            <a:off x="228600" y="228600"/>
            <a:ext cx="6658800" cy="141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19" name="Google Shape;19;p2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" name="Google Shape;20;p2"/>
          <p:cNvSpPr txBox="1"/>
          <p:nvPr>
            <p:ph idx="5" type="subTitle"/>
          </p:nvPr>
        </p:nvSpPr>
        <p:spPr>
          <a:xfrm>
            <a:off x="297075" y="4175900"/>
            <a:ext cx="1264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6" type="subTitle"/>
          </p:nvPr>
        </p:nvSpPr>
        <p:spPr>
          <a:xfrm>
            <a:off x="1786375" y="4175900"/>
            <a:ext cx="1264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2" name="Google Shape;22;p2"/>
          <p:cNvSpPr txBox="1"/>
          <p:nvPr>
            <p:ph idx="7" type="subTitle"/>
          </p:nvPr>
        </p:nvSpPr>
        <p:spPr>
          <a:xfrm>
            <a:off x="228591" y="3454475"/>
            <a:ext cx="4659600" cy="25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8" type="subTitle"/>
          </p:nvPr>
        </p:nvSpPr>
        <p:spPr>
          <a:xfrm>
            <a:off x="228591" y="3743050"/>
            <a:ext cx="4659600" cy="25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ALT 1">
  <p:cSld name="BLANK_1_1_2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type="title"/>
          </p:nvPr>
        </p:nvSpPr>
        <p:spPr>
          <a:xfrm>
            <a:off x="228600" y="395043"/>
            <a:ext cx="6480300" cy="587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9pPr>
          </a:lstStyle>
          <a:p/>
        </p:txBody>
      </p:sp>
      <p:sp>
        <p:nvSpPr>
          <p:cNvPr id="26" name="Google Shape;26;p3"/>
          <p:cNvSpPr txBox="1"/>
          <p:nvPr>
            <p:ph idx="1" type="body"/>
          </p:nvPr>
        </p:nvSpPr>
        <p:spPr>
          <a:xfrm>
            <a:off x="228600" y="1743625"/>
            <a:ext cx="4296600" cy="27090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9" name="Google Shape;29;p3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0" name="Google Shape;30;p3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32" name="Google Shape;32;p3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r values">
  <p:cSld name="BLANK_1_1_1_1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idx="1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type="title"/>
          </p:nvPr>
        </p:nvSpPr>
        <p:spPr>
          <a:xfrm>
            <a:off x="228600" y="613525"/>
            <a:ext cx="7223400" cy="422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9" name="Google Shape;39;p4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41" name="Google Shape;41;p4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" name="Google Shape;42;p4"/>
          <p:cNvSpPr txBox="1"/>
          <p:nvPr>
            <p:ph idx="5" type="subTitle"/>
          </p:nvPr>
        </p:nvSpPr>
        <p:spPr>
          <a:xfrm>
            <a:off x="254625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43" name="Google Shape;43;p4"/>
          <p:cNvSpPr txBox="1"/>
          <p:nvPr>
            <p:ph idx="6" type="subTitle"/>
          </p:nvPr>
        </p:nvSpPr>
        <p:spPr>
          <a:xfrm>
            <a:off x="3275850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44" name="Google Shape;44;p4"/>
          <p:cNvSpPr txBox="1"/>
          <p:nvPr>
            <p:ph idx="7" type="subTitle"/>
          </p:nvPr>
        </p:nvSpPr>
        <p:spPr>
          <a:xfrm>
            <a:off x="6215463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45" name="Google Shape;45;p4"/>
          <p:cNvSpPr txBox="1"/>
          <p:nvPr>
            <p:ph idx="8" type="body"/>
          </p:nvPr>
        </p:nvSpPr>
        <p:spPr>
          <a:xfrm>
            <a:off x="288575" y="3386400"/>
            <a:ext cx="2665200" cy="11883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9" type="body"/>
          </p:nvPr>
        </p:nvSpPr>
        <p:spPr>
          <a:xfrm>
            <a:off x="6121413" y="3386400"/>
            <a:ext cx="2665200" cy="11883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3" type="body"/>
          </p:nvPr>
        </p:nvSpPr>
        <p:spPr>
          <a:xfrm>
            <a:off x="3192450" y="3386400"/>
            <a:ext cx="2665200" cy="11883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and image ALT 2">
  <p:cSld name="CUSTOM_3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/>
          <p:nvPr>
            <p:ph idx="2" type="pic"/>
          </p:nvPr>
        </p:nvSpPr>
        <p:spPr>
          <a:xfrm>
            <a:off x="246150" y="237650"/>
            <a:ext cx="4196400" cy="44382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5"/>
          <p:cNvSpPr txBox="1"/>
          <p:nvPr>
            <p:ph type="title"/>
          </p:nvPr>
        </p:nvSpPr>
        <p:spPr>
          <a:xfrm>
            <a:off x="4591800" y="304700"/>
            <a:ext cx="3861900" cy="19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9pPr>
          </a:lstStyle>
          <a:p/>
        </p:txBody>
      </p:sp>
      <p:sp>
        <p:nvSpPr>
          <p:cNvPr id="51" name="Google Shape;51;p5"/>
          <p:cNvSpPr txBox="1"/>
          <p:nvPr>
            <p:ph idx="3" type="title"/>
          </p:nvPr>
        </p:nvSpPr>
        <p:spPr>
          <a:xfrm>
            <a:off x="4591800" y="738425"/>
            <a:ext cx="4290000" cy="20514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9pPr>
          </a:lstStyle>
          <a:p/>
        </p:txBody>
      </p:sp>
      <p:sp>
        <p:nvSpPr>
          <p:cNvPr id="52" name="Google Shape;52;p5"/>
          <p:cNvSpPr txBox="1"/>
          <p:nvPr>
            <p:ph idx="1" type="body"/>
          </p:nvPr>
        </p:nvSpPr>
        <p:spPr>
          <a:xfrm>
            <a:off x="4618950" y="2205375"/>
            <a:ext cx="4290000" cy="16296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4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54" name="Google Shape;54;p5"/>
          <p:cNvSpPr txBox="1"/>
          <p:nvPr>
            <p:ph idx="5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55" name="Google Shape;55;p5"/>
          <p:cNvSpPr txBox="1"/>
          <p:nvPr>
            <p:ph idx="6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56" name="Google Shape;56;p5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8" name="Google Shape;58;p5"/>
          <p:cNvCxnSpPr/>
          <p:nvPr/>
        </p:nvCxnSpPr>
        <p:spPr>
          <a:xfrm>
            <a:off x="228600" y="226100"/>
            <a:ext cx="8687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5"/>
          <p:cNvCxnSpPr/>
          <p:nvPr/>
        </p:nvCxnSpPr>
        <p:spPr>
          <a:xfrm>
            <a:off x="4444600" y="570000"/>
            <a:ext cx="44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" name="Google Shape;60;p5"/>
          <p:cNvCxnSpPr/>
          <p:nvPr/>
        </p:nvCxnSpPr>
        <p:spPr>
          <a:xfrm>
            <a:off x="4442500" y="226100"/>
            <a:ext cx="0" cy="44577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5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1">
  <p:cSld name="BLANK_1_1_1_1_3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/>
          <p:cNvSpPr txBox="1"/>
          <p:nvPr>
            <p:ph type="title"/>
          </p:nvPr>
        </p:nvSpPr>
        <p:spPr>
          <a:xfrm>
            <a:off x="228600" y="613525"/>
            <a:ext cx="39045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4" name="Google Shape;64;p6"/>
          <p:cNvSpPr/>
          <p:nvPr>
            <p:ph idx="2" type="pic"/>
          </p:nvPr>
        </p:nvSpPr>
        <p:spPr>
          <a:xfrm>
            <a:off x="4523050" y="737975"/>
            <a:ext cx="2164800" cy="1350300"/>
          </a:xfrm>
          <a:prstGeom prst="roundRect">
            <a:avLst>
              <a:gd fmla="val 7802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6"/>
          <p:cNvSpPr/>
          <p:nvPr>
            <p:ph idx="3" type="pic"/>
          </p:nvPr>
        </p:nvSpPr>
        <p:spPr>
          <a:xfrm>
            <a:off x="6752100" y="737775"/>
            <a:ext cx="2164800" cy="1350300"/>
          </a:xfrm>
          <a:prstGeom prst="roundRect">
            <a:avLst>
              <a:gd fmla="val 7802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6"/>
          <p:cNvSpPr/>
          <p:nvPr>
            <p:ph idx="4" type="pic"/>
          </p:nvPr>
        </p:nvSpPr>
        <p:spPr>
          <a:xfrm>
            <a:off x="4523050" y="2158000"/>
            <a:ext cx="4394100" cy="2282700"/>
          </a:xfrm>
          <a:prstGeom prst="roundRect">
            <a:avLst>
              <a:gd fmla="val 6108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6"/>
          <p:cNvSpPr txBox="1"/>
          <p:nvPr>
            <p:ph idx="1" type="body"/>
          </p:nvPr>
        </p:nvSpPr>
        <p:spPr>
          <a:xfrm>
            <a:off x="233850" y="3127075"/>
            <a:ext cx="2920800" cy="13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68" name="Google Shape;68;p6"/>
          <p:cNvSpPr txBox="1"/>
          <p:nvPr>
            <p:ph idx="5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69" name="Google Shape;69;p6"/>
          <p:cNvSpPr txBox="1"/>
          <p:nvPr>
            <p:ph idx="6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70" name="Google Shape;70;p6"/>
          <p:cNvSpPr txBox="1"/>
          <p:nvPr>
            <p:ph idx="7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71" name="Google Shape;71;p6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3" name="Google Shape;73;p6"/>
          <p:cNvSpPr txBox="1"/>
          <p:nvPr>
            <p:ph idx="8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74" name="Google Shape;74;p6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ALT 1">
  <p:cSld name="BLANK_1_1_1_1_2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7"/>
          <p:cNvPicPr preferRelativeResize="0"/>
          <p:nvPr/>
        </p:nvPicPr>
        <p:blipFill rotWithShape="1">
          <a:blip r:embed="rId2">
            <a:alphaModFix amt="60000"/>
          </a:blip>
          <a:srcRect b="14588" l="0" r="15469" t="0"/>
          <a:stretch/>
        </p:blipFill>
        <p:spPr>
          <a:xfrm>
            <a:off x="25" y="1172500"/>
            <a:ext cx="5181349" cy="34932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7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78" name="Google Shape;78;p7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79" name="Google Shape;79;p7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80" name="Google Shape;80;p7"/>
          <p:cNvSpPr txBox="1"/>
          <p:nvPr>
            <p:ph type="title"/>
          </p:nvPr>
        </p:nvSpPr>
        <p:spPr>
          <a:xfrm>
            <a:off x="277500" y="228600"/>
            <a:ext cx="39045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81" name="Google Shape;81;p7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" name="Google Shape;82;p7"/>
          <p:cNvSpPr txBox="1"/>
          <p:nvPr>
            <p:ph idx="4" type="subTitle"/>
          </p:nvPr>
        </p:nvSpPr>
        <p:spPr>
          <a:xfrm>
            <a:off x="4744575" y="387150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3" name="Google Shape;83;p7"/>
          <p:cNvSpPr txBox="1"/>
          <p:nvPr>
            <p:ph idx="5" type="subTitle"/>
          </p:nvPr>
        </p:nvSpPr>
        <p:spPr>
          <a:xfrm>
            <a:off x="4744575" y="1066588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4" name="Google Shape;84;p7"/>
          <p:cNvSpPr txBox="1"/>
          <p:nvPr>
            <p:ph idx="6" type="subTitle"/>
          </p:nvPr>
        </p:nvSpPr>
        <p:spPr>
          <a:xfrm>
            <a:off x="4744575" y="1742700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5" name="Google Shape;85;p7"/>
          <p:cNvSpPr txBox="1"/>
          <p:nvPr>
            <p:ph idx="7" type="subTitle"/>
          </p:nvPr>
        </p:nvSpPr>
        <p:spPr>
          <a:xfrm>
            <a:off x="4744575" y="2420513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6" name="Google Shape;86;p7"/>
          <p:cNvSpPr txBox="1"/>
          <p:nvPr>
            <p:ph idx="8" type="subTitle"/>
          </p:nvPr>
        </p:nvSpPr>
        <p:spPr>
          <a:xfrm>
            <a:off x="4744575" y="3098275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7" name="Google Shape;87;p7"/>
          <p:cNvSpPr txBox="1"/>
          <p:nvPr>
            <p:ph idx="9" type="subTitle"/>
          </p:nvPr>
        </p:nvSpPr>
        <p:spPr>
          <a:xfrm>
            <a:off x="4744575" y="3776075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8" name="Google Shape;88;p7"/>
          <p:cNvSpPr txBox="1"/>
          <p:nvPr>
            <p:ph idx="13" type="subTitle"/>
          </p:nvPr>
        </p:nvSpPr>
        <p:spPr>
          <a:xfrm>
            <a:off x="5067075" y="38715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7"/>
          <p:cNvSpPr txBox="1"/>
          <p:nvPr>
            <p:ph idx="14" type="subTitle"/>
          </p:nvPr>
        </p:nvSpPr>
        <p:spPr>
          <a:xfrm>
            <a:off x="5067075" y="106158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7"/>
          <p:cNvSpPr txBox="1"/>
          <p:nvPr>
            <p:ph idx="15" type="subTitle"/>
          </p:nvPr>
        </p:nvSpPr>
        <p:spPr>
          <a:xfrm>
            <a:off x="5067075" y="173935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1" name="Google Shape;91;p7"/>
          <p:cNvSpPr txBox="1"/>
          <p:nvPr>
            <p:ph idx="16" type="subTitle"/>
          </p:nvPr>
        </p:nvSpPr>
        <p:spPr>
          <a:xfrm>
            <a:off x="5067075" y="242410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2" name="Google Shape;92;p7"/>
          <p:cNvSpPr txBox="1"/>
          <p:nvPr>
            <p:ph idx="17" type="subTitle"/>
          </p:nvPr>
        </p:nvSpPr>
        <p:spPr>
          <a:xfrm>
            <a:off x="5067075" y="309493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7"/>
          <p:cNvSpPr txBox="1"/>
          <p:nvPr>
            <p:ph idx="18" type="subTitle"/>
          </p:nvPr>
        </p:nvSpPr>
        <p:spPr>
          <a:xfrm>
            <a:off x="5067075" y="376578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4" name="Google Shape;94;p7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s">
  <p:cSld name="BLANK_1_1_1_1_2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"/>
          <p:cNvSpPr/>
          <p:nvPr>
            <p:ph idx="2" type="pic"/>
          </p:nvPr>
        </p:nvSpPr>
        <p:spPr>
          <a:xfrm>
            <a:off x="4618950" y="228600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98" name="Google Shape;98;p8"/>
          <p:cNvSpPr txBox="1"/>
          <p:nvPr>
            <p:ph idx="1" type="subTitle"/>
          </p:nvPr>
        </p:nvSpPr>
        <p:spPr>
          <a:xfrm>
            <a:off x="4619000" y="1702322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99" name="Google Shape;99;p8"/>
          <p:cNvSpPr txBox="1"/>
          <p:nvPr>
            <p:ph idx="3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00" name="Google Shape;100;p8"/>
          <p:cNvSpPr txBox="1"/>
          <p:nvPr>
            <p:ph idx="4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01" name="Google Shape;101;p8"/>
          <p:cNvSpPr txBox="1"/>
          <p:nvPr>
            <p:ph idx="5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02" name="Google Shape;102;p8"/>
          <p:cNvSpPr txBox="1"/>
          <p:nvPr>
            <p:ph type="title"/>
          </p:nvPr>
        </p:nvSpPr>
        <p:spPr>
          <a:xfrm>
            <a:off x="228600" y="234750"/>
            <a:ext cx="39045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3" name="Google Shape;103;p8"/>
          <p:cNvSpPr txBox="1"/>
          <p:nvPr>
            <p:ph idx="6" type="subTitle"/>
          </p:nvPr>
        </p:nvSpPr>
        <p:spPr>
          <a:xfrm>
            <a:off x="461900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04" name="Google Shape;104;p8"/>
          <p:cNvSpPr/>
          <p:nvPr>
            <p:ph idx="7" type="pic"/>
          </p:nvPr>
        </p:nvSpPr>
        <p:spPr>
          <a:xfrm>
            <a:off x="6080700" y="228600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05" name="Google Shape;105;p8"/>
          <p:cNvSpPr txBox="1"/>
          <p:nvPr>
            <p:ph idx="8" type="subTitle"/>
          </p:nvPr>
        </p:nvSpPr>
        <p:spPr>
          <a:xfrm>
            <a:off x="6080750" y="1702321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06" name="Google Shape;106;p8"/>
          <p:cNvSpPr txBox="1"/>
          <p:nvPr>
            <p:ph idx="9" type="subTitle"/>
          </p:nvPr>
        </p:nvSpPr>
        <p:spPr>
          <a:xfrm>
            <a:off x="608075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07" name="Google Shape;107;p8"/>
          <p:cNvSpPr/>
          <p:nvPr>
            <p:ph idx="13" type="pic"/>
          </p:nvPr>
        </p:nvSpPr>
        <p:spPr>
          <a:xfrm>
            <a:off x="7542450" y="228600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08" name="Google Shape;108;p8"/>
          <p:cNvSpPr txBox="1"/>
          <p:nvPr>
            <p:ph idx="14" type="subTitle"/>
          </p:nvPr>
        </p:nvSpPr>
        <p:spPr>
          <a:xfrm>
            <a:off x="7542500" y="1702321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09" name="Google Shape;109;p8"/>
          <p:cNvSpPr txBox="1"/>
          <p:nvPr>
            <p:ph idx="15" type="subTitle"/>
          </p:nvPr>
        </p:nvSpPr>
        <p:spPr>
          <a:xfrm>
            <a:off x="754250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10" name="Google Shape;110;p8"/>
          <p:cNvSpPr/>
          <p:nvPr>
            <p:ph idx="16" type="pic"/>
          </p:nvPr>
        </p:nvSpPr>
        <p:spPr>
          <a:xfrm>
            <a:off x="4618950" y="2295725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11" name="Google Shape;111;p8"/>
          <p:cNvSpPr txBox="1"/>
          <p:nvPr>
            <p:ph idx="17" type="subTitle"/>
          </p:nvPr>
        </p:nvSpPr>
        <p:spPr>
          <a:xfrm>
            <a:off x="4619000" y="3769446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12" name="Google Shape;112;p8"/>
          <p:cNvSpPr txBox="1"/>
          <p:nvPr>
            <p:ph idx="18" type="subTitle"/>
          </p:nvPr>
        </p:nvSpPr>
        <p:spPr>
          <a:xfrm>
            <a:off x="4619000" y="3947285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13" name="Google Shape;113;p8"/>
          <p:cNvSpPr/>
          <p:nvPr>
            <p:ph idx="19" type="pic"/>
          </p:nvPr>
        </p:nvSpPr>
        <p:spPr>
          <a:xfrm>
            <a:off x="6080700" y="2295725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14" name="Google Shape;114;p8"/>
          <p:cNvSpPr txBox="1"/>
          <p:nvPr>
            <p:ph idx="20" type="subTitle"/>
          </p:nvPr>
        </p:nvSpPr>
        <p:spPr>
          <a:xfrm>
            <a:off x="6080750" y="3769447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15" name="Google Shape;115;p8"/>
          <p:cNvSpPr txBox="1"/>
          <p:nvPr>
            <p:ph idx="21" type="subTitle"/>
          </p:nvPr>
        </p:nvSpPr>
        <p:spPr>
          <a:xfrm>
            <a:off x="6080750" y="3947285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16" name="Google Shape;116;p8"/>
          <p:cNvSpPr/>
          <p:nvPr>
            <p:ph idx="22" type="pic"/>
          </p:nvPr>
        </p:nvSpPr>
        <p:spPr>
          <a:xfrm>
            <a:off x="7542450" y="2295725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17" name="Google Shape;117;p8"/>
          <p:cNvSpPr txBox="1"/>
          <p:nvPr>
            <p:ph idx="23" type="subTitle"/>
          </p:nvPr>
        </p:nvSpPr>
        <p:spPr>
          <a:xfrm>
            <a:off x="7542500" y="3769446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18" name="Google Shape;118;p8"/>
          <p:cNvSpPr txBox="1"/>
          <p:nvPr>
            <p:ph idx="24" type="subTitle"/>
          </p:nvPr>
        </p:nvSpPr>
        <p:spPr>
          <a:xfrm>
            <a:off x="7542500" y="3947285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cxnSp>
        <p:nvCxnSpPr>
          <p:cNvPr id="119" name="Google Shape;119;p8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" name="Google Shape;120;p8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21" name="Google Shape;121;p8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ALT 2">
  <p:cSld name="BLANK_1_1_1_1_1_1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"/>
          <p:cNvSpPr/>
          <p:nvPr>
            <p:ph idx="2" type="pic"/>
          </p:nvPr>
        </p:nvSpPr>
        <p:spPr>
          <a:xfrm>
            <a:off x="9425" y="-3075"/>
            <a:ext cx="9144000" cy="46410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9"/>
          <p:cNvSpPr txBox="1"/>
          <p:nvPr>
            <p:ph type="title"/>
          </p:nvPr>
        </p:nvSpPr>
        <p:spPr>
          <a:xfrm>
            <a:off x="234125" y="3337800"/>
            <a:ext cx="8574600" cy="1114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9pPr>
          </a:lstStyle>
          <a:p/>
        </p:txBody>
      </p:sp>
      <p:sp>
        <p:nvSpPr>
          <p:cNvPr id="125" name="Google Shape;125;p9"/>
          <p:cNvSpPr txBox="1"/>
          <p:nvPr>
            <p:ph idx="1" type="subTitle"/>
          </p:nvPr>
        </p:nvSpPr>
        <p:spPr>
          <a:xfrm>
            <a:off x="228600" y="228600"/>
            <a:ext cx="28701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26" name="Google Shape;126;p9"/>
          <p:cNvSpPr txBox="1"/>
          <p:nvPr>
            <p:ph idx="3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27" name="Google Shape;127;p9"/>
          <p:cNvSpPr txBox="1"/>
          <p:nvPr>
            <p:ph idx="4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28" name="Google Shape;128;p9"/>
          <p:cNvSpPr txBox="1"/>
          <p:nvPr>
            <p:ph idx="5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129" name="Google Shape;129;p9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" name="Google Shape;130;p9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31" name="Google Shape;131;p9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ds w/ images">
  <p:cSld name="BLANK_1_1_1_1_1_1_1_1_1_1_3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34" name="Google Shape;134;p10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35" name="Google Shape;135;p10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grpSp>
        <p:nvGrpSpPr>
          <p:cNvPr id="136" name="Google Shape;136;p10"/>
          <p:cNvGrpSpPr/>
          <p:nvPr/>
        </p:nvGrpSpPr>
        <p:grpSpPr>
          <a:xfrm rot="5400000">
            <a:off x="8691475" y="228504"/>
            <a:ext cx="228589" cy="228623"/>
            <a:chOff x="1688332" y="4135245"/>
            <a:chExt cx="338700" cy="3387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1688332" y="4135245"/>
              <a:ext cx="338700" cy="338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138" name="Google Shape;138;p10"/>
            <p:cNvGrpSpPr/>
            <p:nvPr/>
          </p:nvGrpSpPr>
          <p:grpSpPr>
            <a:xfrm rot="-5400000">
              <a:off x="1787014" y="4262191"/>
              <a:ext cx="169598" cy="84809"/>
              <a:chOff x="498725" y="2069800"/>
              <a:chExt cx="205200" cy="102600"/>
            </a:xfrm>
          </p:grpSpPr>
          <p:cxnSp>
            <p:nvCxnSpPr>
              <p:cNvPr id="139" name="Google Shape;139;p10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0" name="Google Shape;140;p10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41" name="Google Shape;141;p10"/>
          <p:cNvSpPr/>
          <p:nvPr>
            <p:ph idx="4" type="pic"/>
          </p:nvPr>
        </p:nvSpPr>
        <p:spPr>
          <a:xfrm>
            <a:off x="4267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42" name="Google Shape;142;p10"/>
          <p:cNvSpPr txBox="1"/>
          <p:nvPr>
            <p:ph idx="5" type="subTitle"/>
          </p:nvPr>
        </p:nvSpPr>
        <p:spPr>
          <a:xfrm>
            <a:off x="426700" y="2708802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43" name="Google Shape;143;p10"/>
          <p:cNvSpPr txBox="1"/>
          <p:nvPr>
            <p:ph idx="6" type="subTitle"/>
          </p:nvPr>
        </p:nvSpPr>
        <p:spPr>
          <a:xfrm>
            <a:off x="426700" y="2936076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44" name="Google Shape;144;p10"/>
          <p:cNvSpPr txBox="1"/>
          <p:nvPr>
            <p:ph idx="7" type="body"/>
          </p:nvPr>
        </p:nvSpPr>
        <p:spPr>
          <a:xfrm>
            <a:off x="426700" y="3251425"/>
            <a:ext cx="17619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45" name="Google Shape;145;p10"/>
          <p:cNvSpPr/>
          <p:nvPr>
            <p:ph idx="8" type="pic"/>
          </p:nvPr>
        </p:nvSpPr>
        <p:spPr>
          <a:xfrm>
            <a:off x="26218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46" name="Google Shape;146;p10"/>
          <p:cNvSpPr txBox="1"/>
          <p:nvPr>
            <p:ph idx="9" type="subTitle"/>
          </p:nvPr>
        </p:nvSpPr>
        <p:spPr>
          <a:xfrm>
            <a:off x="2621800" y="2708807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47" name="Google Shape;147;p10"/>
          <p:cNvSpPr txBox="1"/>
          <p:nvPr>
            <p:ph idx="13" type="subTitle"/>
          </p:nvPr>
        </p:nvSpPr>
        <p:spPr>
          <a:xfrm>
            <a:off x="2621800" y="2936075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48" name="Google Shape;148;p10"/>
          <p:cNvSpPr txBox="1"/>
          <p:nvPr>
            <p:ph idx="14" type="body"/>
          </p:nvPr>
        </p:nvSpPr>
        <p:spPr>
          <a:xfrm>
            <a:off x="2621800" y="3251425"/>
            <a:ext cx="17058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49" name="Google Shape;149;p10"/>
          <p:cNvSpPr/>
          <p:nvPr>
            <p:ph idx="15" type="pic"/>
          </p:nvPr>
        </p:nvSpPr>
        <p:spPr>
          <a:xfrm>
            <a:off x="48169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50" name="Google Shape;150;p10"/>
          <p:cNvSpPr txBox="1"/>
          <p:nvPr>
            <p:ph idx="16" type="subTitle"/>
          </p:nvPr>
        </p:nvSpPr>
        <p:spPr>
          <a:xfrm>
            <a:off x="4816900" y="2708808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51" name="Google Shape;151;p10"/>
          <p:cNvSpPr txBox="1"/>
          <p:nvPr>
            <p:ph idx="17" type="subTitle"/>
          </p:nvPr>
        </p:nvSpPr>
        <p:spPr>
          <a:xfrm>
            <a:off x="4816900" y="2936076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52" name="Google Shape;152;p10"/>
          <p:cNvSpPr txBox="1"/>
          <p:nvPr>
            <p:ph idx="18" type="body"/>
          </p:nvPr>
        </p:nvSpPr>
        <p:spPr>
          <a:xfrm>
            <a:off x="4817025" y="3251425"/>
            <a:ext cx="17619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53" name="Google Shape;153;p10"/>
          <p:cNvSpPr/>
          <p:nvPr>
            <p:ph idx="19" type="pic"/>
          </p:nvPr>
        </p:nvSpPr>
        <p:spPr>
          <a:xfrm>
            <a:off x="70120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54" name="Google Shape;154;p10"/>
          <p:cNvSpPr txBox="1"/>
          <p:nvPr>
            <p:ph idx="20" type="subTitle"/>
          </p:nvPr>
        </p:nvSpPr>
        <p:spPr>
          <a:xfrm>
            <a:off x="7012000" y="2708807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55" name="Google Shape;155;p10"/>
          <p:cNvSpPr txBox="1"/>
          <p:nvPr>
            <p:ph idx="21" type="subTitle"/>
          </p:nvPr>
        </p:nvSpPr>
        <p:spPr>
          <a:xfrm>
            <a:off x="7012000" y="2936076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56" name="Google Shape;156;p10"/>
          <p:cNvSpPr txBox="1"/>
          <p:nvPr>
            <p:ph idx="22" type="body"/>
          </p:nvPr>
        </p:nvSpPr>
        <p:spPr>
          <a:xfrm>
            <a:off x="7012000" y="3251425"/>
            <a:ext cx="17619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cxnSp>
        <p:nvCxnSpPr>
          <p:cNvPr id="157" name="Google Shape;157;p10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" name="Google Shape;158;p10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9" name="Google Shape;159;p10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hort big title and body">
  <p:cSld name="BLANK_1_1_1_1_1_1_1_1_1_1_2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al black shapes against a shadowy background. " id="161" name="Google Shape;161;p11"/>
          <p:cNvPicPr preferRelativeResize="0"/>
          <p:nvPr/>
        </p:nvPicPr>
        <p:blipFill rotWithShape="1">
          <a:blip r:embed="rId2">
            <a:alphaModFix/>
          </a:blip>
          <a:srcRect b="42245" l="17241" r="25039" t="35"/>
          <a:stretch/>
        </p:blipFill>
        <p:spPr>
          <a:xfrm>
            <a:off x="0" y="-289"/>
            <a:ext cx="9144000" cy="51441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2" name="Google Shape;162;p11"/>
          <p:cNvSpPr txBox="1"/>
          <p:nvPr>
            <p:ph idx="1" type="subTitle"/>
          </p:nvPr>
        </p:nvSpPr>
        <p:spPr>
          <a:xfrm>
            <a:off x="4314775" y="3818375"/>
            <a:ext cx="4230600" cy="45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63" name="Google Shape;163;p11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64" name="Google Shape;164;p11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65" name="Google Shape;165;p11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66" name="Google Shape;166;p11"/>
          <p:cNvSpPr txBox="1"/>
          <p:nvPr>
            <p:ph type="title"/>
          </p:nvPr>
        </p:nvSpPr>
        <p:spPr>
          <a:xfrm>
            <a:off x="228600" y="290448"/>
            <a:ext cx="3655800" cy="2407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167" name="Google Shape;167;p11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" name="Google Shape;168;p11"/>
          <p:cNvCxnSpPr/>
          <p:nvPr/>
        </p:nvCxnSpPr>
        <p:spPr>
          <a:xfrm>
            <a:off x="4159025" y="226100"/>
            <a:ext cx="0" cy="4457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9" name="Google Shape;169;p11"/>
          <p:cNvCxnSpPr/>
          <p:nvPr/>
        </p:nvCxnSpPr>
        <p:spPr>
          <a:xfrm>
            <a:off x="228600" y="226100"/>
            <a:ext cx="86871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" name="Google Shape;170;p11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71" name="Google Shape;171;p11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2">
  <p:cSld name="BLANK_1_1_1_1_1_1_1_1_1_1_1_1_2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"/>
          <p:cNvSpPr txBox="1"/>
          <p:nvPr>
            <p:ph idx="1" type="body"/>
          </p:nvPr>
        </p:nvSpPr>
        <p:spPr>
          <a:xfrm>
            <a:off x="228600" y="1743625"/>
            <a:ext cx="4296600" cy="27090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800"/>
              </a:spcBef>
              <a:spcAft>
                <a:spcPts val="8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74" name="Google Shape;174;p12"/>
          <p:cNvSpPr/>
          <p:nvPr>
            <p:ph idx="2" type="pic"/>
          </p:nvPr>
        </p:nvSpPr>
        <p:spPr>
          <a:xfrm>
            <a:off x="5342000" y="457200"/>
            <a:ext cx="3573300" cy="39954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5" name="Google Shape;175;p12"/>
          <p:cNvSpPr txBox="1"/>
          <p:nvPr>
            <p:ph idx="3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6" name="Google Shape;176;p12"/>
          <p:cNvSpPr txBox="1"/>
          <p:nvPr>
            <p:ph idx="4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7" name="Google Shape;177;p12"/>
          <p:cNvSpPr txBox="1"/>
          <p:nvPr>
            <p:ph idx="5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8" name="Google Shape;178;p12"/>
          <p:cNvSpPr txBox="1"/>
          <p:nvPr>
            <p:ph idx="6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9" name="Google Shape;179;p12"/>
          <p:cNvSpPr txBox="1"/>
          <p:nvPr>
            <p:ph type="title"/>
          </p:nvPr>
        </p:nvSpPr>
        <p:spPr>
          <a:xfrm>
            <a:off x="228600" y="613525"/>
            <a:ext cx="42966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cxnSp>
        <p:nvCxnSpPr>
          <p:cNvPr id="180" name="Google Shape;180;p12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" name="Google Shape;181;p12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82" name="Google Shape;182;p12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cards">
  <p:cSld name="CUSTOM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3"/>
          <p:cNvSpPr txBox="1"/>
          <p:nvPr>
            <p:ph type="title"/>
          </p:nvPr>
        </p:nvSpPr>
        <p:spPr>
          <a:xfrm>
            <a:off x="3386700" y="489887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85" name="Google Shape;185;p13"/>
          <p:cNvSpPr txBox="1"/>
          <p:nvPr>
            <p:ph idx="1" type="subTitle"/>
          </p:nvPr>
        </p:nvSpPr>
        <p:spPr>
          <a:xfrm>
            <a:off x="3386700" y="690369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86" name="Google Shape;186;p13"/>
          <p:cNvSpPr txBox="1"/>
          <p:nvPr>
            <p:ph idx="2" type="subTitle"/>
          </p:nvPr>
        </p:nvSpPr>
        <p:spPr>
          <a:xfrm>
            <a:off x="3386700" y="1070875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87" name="Google Shape;187;p13"/>
          <p:cNvSpPr txBox="1"/>
          <p:nvPr>
            <p:ph idx="3" type="title"/>
          </p:nvPr>
        </p:nvSpPr>
        <p:spPr>
          <a:xfrm>
            <a:off x="6307650" y="482616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88" name="Google Shape;188;p13"/>
          <p:cNvSpPr txBox="1"/>
          <p:nvPr>
            <p:ph idx="4" type="subTitle"/>
          </p:nvPr>
        </p:nvSpPr>
        <p:spPr>
          <a:xfrm>
            <a:off x="6307650" y="690369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89" name="Google Shape;189;p13"/>
          <p:cNvSpPr txBox="1"/>
          <p:nvPr>
            <p:ph idx="5" type="subTitle"/>
          </p:nvPr>
        </p:nvSpPr>
        <p:spPr>
          <a:xfrm>
            <a:off x="6307650" y="1070875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0" name="Google Shape;190;p13"/>
          <p:cNvSpPr txBox="1"/>
          <p:nvPr>
            <p:ph idx="6" type="title"/>
          </p:nvPr>
        </p:nvSpPr>
        <p:spPr>
          <a:xfrm>
            <a:off x="233850" y="228600"/>
            <a:ext cx="21900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1" name="Google Shape;191;p13"/>
          <p:cNvSpPr txBox="1"/>
          <p:nvPr>
            <p:ph idx="7" type="subTitle"/>
          </p:nvPr>
        </p:nvSpPr>
        <p:spPr>
          <a:xfrm>
            <a:off x="3482800" y="4057204"/>
            <a:ext cx="10761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2" name="Google Shape;192;p13"/>
          <p:cNvSpPr txBox="1"/>
          <p:nvPr>
            <p:ph idx="8" type="subTitle"/>
          </p:nvPr>
        </p:nvSpPr>
        <p:spPr>
          <a:xfrm>
            <a:off x="6405300" y="4057079"/>
            <a:ext cx="10761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3" name="Google Shape;193;p13"/>
          <p:cNvSpPr txBox="1"/>
          <p:nvPr>
            <p:ph idx="9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94" name="Google Shape;194;p13"/>
          <p:cNvSpPr txBox="1"/>
          <p:nvPr>
            <p:ph idx="1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95" name="Google Shape;195;p13"/>
          <p:cNvSpPr txBox="1"/>
          <p:nvPr>
            <p:ph idx="1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196" name="Google Shape;196;p13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97" name="Google Shape;197;p13"/>
          <p:cNvGrpSpPr/>
          <p:nvPr/>
        </p:nvGrpSpPr>
        <p:grpSpPr>
          <a:xfrm rot="-5400000">
            <a:off x="4794488" y="4206993"/>
            <a:ext cx="141588" cy="73485"/>
            <a:chOff x="498725" y="2069800"/>
            <a:chExt cx="205200" cy="106500"/>
          </a:xfrm>
        </p:grpSpPr>
        <p:cxnSp>
          <p:nvCxnSpPr>
            <p:cNvPr id="198" name="Google Shape;198;p13"/>
            <p:cNvCxnSpPr/>
            <p:nvPr/>
          </p:nvCxnSpPr>
          <p:spPr>
            <a:xfrm flipH="1" rot="-5400000">
              <a:off x="498725" y="2069800"/>
              <a:ext cx="103500" cy="1035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" name="Google Shape;199;p13"/>
            <p:cNvCxnSpPr/>
            <p:nvPr/>
          </p:nvCxnSpPr>
          <p:spPr>
            <a:xfrm rot="5400000">
              <a:off x="596825" y="2069200"/>
              <a:ext cx="106500" cy="1077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00" name="Google Shape;200;p13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01" name="Google Shape;201;p13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cards">
  <p:cSld name="CUSTOM_1_1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"/>
          <p:cNvSpPr txBox="1"/>
          <p:nvPr>
            <p:ph type="title"/>
          </p:nvPr>
        </p:nvSpPr>
        <p:spPr>
          <a:xfrm>
            <a:off x="233850" y="228600"/>
            <a:ext cx="21900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204" name="Google Shape;204;p14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05" name="Google Shape;205;p14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06" name="Google Shape;206;p14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07" name="Google Shape;207;p14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" name="Google Shape;208;p14"/>
          <p:cNvSpPr txBox="1"/>
          <p:nvPr>
            <p:ph idx="4" type="title"/>
          </p:nvPr>
        </p:nvSpPr>
        <p:spPr>
          <a:xfrm>
            <a:off x="3379125" y="49110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09" name="Google Shape;209;p14"/>
          <p:cNvSpPr txBox="1"/>
          <p:nvPr>
            <p:ph idx="5" type="subTitle"/>
          </p:nvPr>
        </p:nvSpPr>
        <p:spPr>
          <a:xfrm>
            <a:off x="3379125" y="691577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10" name="Google Shape;210;p14"/>
          <p:cNvSpPr txBox="1"/>
          <p:nvPr>
            <p:ph idx="6" type="subTitle"/>
          </p:nvPr>
        </p:nvSpPr>
        <p:spPr>
          <a:xfrm>
            <a:off x="3379123" y="107207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11" name="Google Shape;211;p14"/>
          <p:cNvSpPr txBox="1"/>
          <p:nvPr>
            <p:ph idx="7" type="title"/>
          </p:nvPr>
        </p:nvSpPr>
        <p:spPr>
          <a:xfrm>
            <a:off x="6318039" y="49110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12" name="Google Shape;212;p14"/>
          <p:cNvSpPr txBox="1"/>
          <p:nvPr>
            <p:ph idx="8" type="subTitle"/>
          </p:nvPr>
        </p:nvSpPr>
        <p:spPr>
          <a:xfrm>
            <a:off x="6318039" y="691577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13" name="Google Shape;213;p14"/>
          <p:cNvSpPr txBox="1"/>
          <p:nvPr>
            <p:ph idx="9" type="subTitle"/>
          </p:nvPr>
        </p:nvSpPr>
        <p:spPr>
          <a:xfrm>
            <a:off x="6318036" y="107207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14" name="Google Shape;214;p14"/>
          <p:cNvSpPr txBox="1"/>
          <p:nvPr>
            <p:ph idx="13" type="title"/>
          </p:nvPr>
        </p:nvSpPr>
        <p:spPr>
          <a:xfrm>
            <a:off x="6318039" y="265574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15" name="Google Shape;215;p14"/>
          <p:cNvSpPr txBox="1"/>
          <p:nvPr>
            <p:ph idx="14" type="subTitle"/>
          </p:nvPr>
        </p:nvSpPr>
        <p:spPr>
          <a:xfrm>
            <a:off x="6318039" y="2856216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16" name="Google Shape;216;p14"/>
          <p:cNvSpPr txBox="1"/>
          <p:nvPr>
            <p:ph idx="15" type="subTitle"/>
          </p:nvPr>
        </p:nvSpPr>
        <p:spPr>
          <a:xfrm>
            <a:off x="6318036" y="323671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17" name="Google Shape;217;p14"/>
          <p:cNvSpPr txBox="1"/>
          <p:nvPr>
            <p:ph idx="16" type="title"/>
          </p:nvPr>
        </p:nvSpPr>
        <p:spPr>
          <a:xfrm>
            <a:off x="3379125" y="265574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18" name="Google Shape;218;p14"/>
          <p:cNvSpPr txBox="1"/>
          <p:nvPr>
            <p:ph idx="17" type="subTitle"/>
          </p:nvPr>
        </p:nvSpPr>
        <p:spPr>
          <a:xfrm>
            <a:off x="3379125" y="2856216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19" name="Google Shape;219;p14"/>
          <p:cNvSpPr txBox="1"/>
          <p:nvPr>
            <p:ph idx="18" type="subTitle"/>
          </p:nvPr>
        </p:nvSpPr>
        <p:spPr>
          <a:xfrm>
            <a:off x="3379123" y="323671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20" name="Google Shape;220;p14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CUSTOM_7_1_1_1_1_1_1_1_1_1_1_1_1_1_1_1_1_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5"/>
          <p:cNvPicPr preferRelativeResize="0"/>
          <p:nvPr/>
        </p:nvPicPr>
        <p:blipFill rotWithShape="1">
          <a:blip r:embed="rId2">
            <a:alphaModFix/>
          </a:blip>
          <a:srcRect b="14588" l="0" r="15469" t="0"/>
          <a:stretch/>
        </p:blipFill>
        <p:spPr>
          <a:xfrm flipH="1">
            <a:off x="4571999" y="2061075"/>
            <a:ext cx="4572001" cy="30824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4" name="Google Shape;224;p15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" name="Google Shape;225;p15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6" name="Google Shape;226;p15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7" name="Google Shape;227;p15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8" name="Google Shape;228;p15"/>
          <p:cNvSpPr txBox="1"/>
          <p:nvPr>
            <p:ph idx="4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9" name="Google Shape;229;p15"/>
          <p:cNvSpPr txBox="1"/>
          <p:nvPr>
            <p:ph type="title"/>
          </p:nvPr>
        </p:nvSpPr>
        <p:spPr>
          <a:xfrm>
            <a:off x="355225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0" name="Google Shape;230;p15"/>
          <p:cNvSpPr txBox="1"/>
          <p:nvPr>
            <p:ph idx="5" type="subTitle"/>
          </p:nvPr>
        </p:nvSpPr>
        <p:spPr>
          <a:xfrm>
            <a:off x="355225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1" name="Google Shape;231;p15"/>
          <p:cNvSpPr txBox="1"/>
          <p:nvPr>
            <p:ph idx="6" type="body"/>
          </p:nvPr>
        </p:nvSpPr>
        <p:spPr>
          <a:xfrm>
            <a:off x="355225" y="2465025"/>
            <a:ext cx="18267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2" name="Google Shape;232;p15"/>
          <p:cNvSpPr txBox="1"/>
          <p:nvPr>
            <p:ph idx="7" type="title"/>
          </p:nvPr>
        </p:nvSpPr>
        <p:spPr>
          <a:xfrm>
            <a:off x="2543875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3" name="Google Shape;233;p15"/>
          <p:cNvSpPr txBox="1"/>
          <p:nvPr>
            <p:ph idx="8" type="subTitle"/>
          </p:nvPr>
        </p:nvSpPr>
        <p:spPr>
          <a:xfrm>
            <a:off x="2543875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4" name="Google Shape;234;p15"/>
          <p:cNvSpPr txBox="1"/>
          <p:nvPr>
            <p:ph idx="9" type="body"/>
          </p:nvPr>
        </p:nvSpPr>
        <p:spPr>
          <a:xfrm>
            <a:off x="2543875" y="2465025"/>
            <a:ext cx="18267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5" name="Google Shape;235;p15"/>
          <p:cNvSpPr txBox="1"/>
          <p:nvPr>
            <p:ph idx="13" type="title"/>
          </p:nvPr>
        </p:nvSpPr>
        <p:spPr>
          <a:xfrm>
            <a:off x="4745500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6" name="Google Shape;236;p15"/>
          <p:cNvSpPr txBox="1"/>
          <p:nvPr>
            <p:ph idx="14" type="subTitle"/>
          </p:nvPr>
        </p:nvSpPr>
        <p:spPr>
          <a:xfrm>
            <a:off x="4745500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7" name="Google Shape;237;p15"/>
          <p:cNvSpPr txBox="1"/>
          <p:nvPr>
            <p:ph idx="15" type="body"/>
          </p:nvPr>
        </p:nvSpPr>
        <p:spPr>
          <a:xfrm>
            <a:off x="4745400" y="2465025"/>
            <a:ext cx="18267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8" name="Google Shape;238;p15"/>
          <p:cNvSpPr txBox="1"/>
          <p:nvPr>
            <p:ph idx="16" type="title"/>
          </p:nvPr>
        </p:nvSpPr>
        <p:spPr>
          <a:xfrm>
            <a:off x="6942300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9" name="Google Shape;239;p15"/>
          <p:cNvSpPr txBox="1"/>
          <p:nvPr>
            <p:ph idx="17" type="subTitle"/>
          </p:nvPr>
        </p:nvSpPr>
        <p:spPr>
          <a:xfrm>
            <a:off x="6942300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40" name="Google Shape;240;p15"/>
          <p:cNvSpPr txBox="1"/>
          <p:nvPr>
            <p:ph idx="18" type="body"/>
          </p:nvPr>
        </p:nvSpPr>
        <p:spPr>
          <a:xfrm>
            <a:off x="6942300" y="2465025"/>
            <a:ext cx="17916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1" name="Google Shape;241;p15"/>
          <p:cNvSpPr txBox="1"/>
          <p:nvPr>
            <p:ph idx="19" type="title"/>
          </p:nvPr>
        </p:nvSpPr>
        <p:spPr>
          <a:xfrm>
            <a:off x="228600" y="613525"/>
            <a:ext cx="3904500" cy="864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2" name="Google Shape;242;p15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ers">
  <p:cSld name="CUSTOM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"/>
          <p:cNvSpPr txBox="1"/>
          <p:nvPr>
            <p:ph idx="1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46" name="Google Shape;246;p16"/>
          <p:cNvCxnSpPr/>
          <p:nvPr/>
        </p:nvCxnSpPr>
        <p:spPr>
          <a:xfrm>
            <a:off x="228450" y="2061025"/>
            <a:ext cx="8687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7" name="Google Shape;247;p16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48" name="Google Shape;248;p16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49" name="Google Shape;249;p16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50" name="Google Shape;250;p16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1" name="Google Shape;251;p16"/>
          <p:cNvSpPr txBox="1"/>
          <p:nvPr>
            <p:ph type="title"/>
          </p:nvPr>
        </p:nvSpPr>
        <p:spPr>
          <a:xfrm>
            <a:off x="228600" y="369300"/>
            <a:ext cx="6480300" cy="587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9pPr>
          </a:lstStyle>
          <a:p/>
        </p:txBody>
      </p:sp>
      <p:sp>
        <p:nvSpPr>
          <p:cNvPr id="252" name="Google Shape;252;p16"/>
          <p:cNvSpPr/>
          <p:nvPr>
            <p:ph idx="5" type="pic"/>
          </p:nvPr>
        </p:nvSpPr>
        <p:spPr>
          <a:xfrm>
            <a:off x="3795900" y="2682425"/>
            <a:ext cx="1458300" cy="14583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6"/>
          <p:cNvSpPr txBox="1"/>
          <p:nvPr>
            <p:ph idx="6" type="body"/>
          </p:nvPr>
        </p:nvSpPr>
        <p:spPr>
          <a:xfrm>
            <a:off x="5871500" y="2468775"/>
            <a:ext cx="2864700" cy="6765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54" name="Google Shape;254;p16"/>
          <p:cNvSpPr txBox="1"/>
          <p:nvPr>
            <p:ph idx="7" type="body"/>
          </p:nvPr>
        </p:nvSpPr>
        <p:spPr>
          <a:xfrm>
            <a:off x="5871500" y="3553025"/>
            <a:ext cx="2864700" cy="696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●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indent="-3048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○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indent="-3048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■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indent="-3048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●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indent="-3048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○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indent="-3048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■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indent="-3048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●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indent="-3048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○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indent="-3048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3"/>
              </a:buClr>
              <a:buSzPts val="1200"/>
              <a:buFont typeface="Urbanist Medium"/>
              <a:buChar char="■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55" name="Google Shape;255;p16"/>
          <p:cNvSpPr txBox="1"/>
          <p:nvPr>
            <p:ph idx="8" type="subTitle"/>
          </p:nvPr>
        </p:nvSpPr>
        <p:spPr>
          <a:xfrm>
            <a:off x="238800" y="2720113"/>
            <a:ext cx="2824500" cy="145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56" name="Google Shape;256;p16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">
  <p:cSld name="CUSTOM_2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60" name="Google Shape;260;p17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61" name="Google Shape;261;p17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62" name="Google Shape;262;p17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3" name="Google Shape;263;p17"/>
          <p:cNvSpPr/>
          <p:nvPr/>
        </p:nvSpPr>
        <p:spPr>
          <a:xfrm>
            <a:off x="228600" y="1395962"/>
            <a:ext cx="2101200" cy="3054000"/>
          </a:xfrm>
          <a:prstGeom prst="roundRect">
            <a:avLst>
              <a:gd fmla="val 9631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4" name="Google Shape;264;p17"/>
          <p:cNvSpPr/>
          <p:nvPr/>
        </p:nvSpPr>
        <p:spPr>
          <a:xfrm>
            <a:off x="2423700" y="1395962"/>
            <a:ext cx="3198600" cy="3054000"/>
          </a:xfrm>
          <a:prstGeom prst="roundRect">
            <a:avLst>
              <a:gd fmla="val 674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5" name="Google Shape;265;p17"/>
          <p:cNvSpPr/>
          <p:nvPr/>
        </p:nvSpPr>
        <p:spPr>
          <a:xfrm>
            <a:off x="5716850" y="1395962"/>
            <a:ext cx="3198600" cy="1758300"/>
          </a:xfrm>
          <a:prstGeom prst="roundRect">
            <a:avLst>
              <a:gd fmla="val 963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6" name="Google Shape;266;p17"/>
          <p:cNvSpPr/>
          <p:nvPr/>
        </p:nvSpPr>
        <p:spPr>
          <a:xfrm>
            <a:off x="5716200" y="3231390"/>
            <a:ext cx="3198600" cy="1217400"/>
          </a:xfrm>
          <a:prstGeom prst="roundRect">
            <a:avLst>
              <a:gd fmla="val 1360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7" name="Google Shape;267;p17"/>
          <p:cNvSpPr/>
          <p:nvPr>
            <p:ph idx="4" type="pic"/>
          </p:nvPr>
        </p:nvSpPr>
        <p:spPr>
          <a:xfrm>
            <a:off x="381950" y="993050"/>
            <a:ext cx="850500" cy="8505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7"/>
          <p:cNvSpPr txBox="1"/>
          <p:nvPr>
            <p:ph idx="5" type="subTitle"/>
          </p:nvPr>
        </p:nvSpPr>
        <p:spPr>
          <a:xfrm>
            <a:off x="381950" y="2062875"/>
            <a:ext cx="1786500" cy="23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Urbanist"/>
              <a:buNone/>
              <a:defRPr b="1"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69" name="Google Shape;269;p17"/>
          <p:cNvSpPr txBox="1"/>
          <p:nvPr>
            <p:ph idx="6" type="body"/>
          </p:nvPr>
        </p:nvSpPr>
        <p:spPr>
          <a:xfrm>
            <a:off x="381950" y="2453500"/>
            <a:ext cx="1786500" cy="153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0" name="Google Shape;270;p17"/>
          <p:cNvSpPr txBox="1"/>
          <p:nvPr>
            <p:ph idx="7" type="subTitle"/>
          </p:nvPr>
        </p:nvSpPr>
        <p:spPr>
          <a:xfrm>
            <a:off x="2580250" y="1528150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71" name="Google Shape;271;p17"/>
          <p:cNvSpPr txBox="1"/>
          <p:nvPr>
            <p:ph idx="8" type="body"/>
          </p:nvPr>
        </p:nvSpPr>
        <p:spPr>
          <a:xfrm>
            <a:off x="2580250" y="1791652"/>
            <a:ext cx="2911500" cy="6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cxnSp>
        <p:nvCxnSpPr>
          <p:cNvPr id="272" name="Google Shape;272;p17"/>
          <p:cNvCxnSpPr/>
          <p:nvPr/>
        </p:nvCxnSpPr>
        <p:spPr>
          <a:xfrm>
            <a:off x="2423700" y="2531312"/>
            <a:ext cx="3194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" name="Google Shape;273;p17"/>
          <p:cNvCxnSpPr/>
          <p:nvPr/>
        </p:nvCxnSpPr>
        <p:spPr>
          <a:xfrm>
            <a:off x="2423700" y="3583537"/>
            <a:ext cx="3194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4" name="Google Shape;274;p17"/>
          <p:cNvSpPr txBox="1"/>
          <p:nvPr>
            <p:ph idx="9" type="subTitle"/>
          </p:nvPr>
        </p:nvSpPr>
        <p:spPr>
          <a:xfrm>
            <a:off x="2580250" y="266045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75" name="Google Shape;275;p17"/>
          <p:cNvSpPr txBox="1"/>
          <p:nvPr>
            <p:ph idx="13" type="body"/>
          </p:nvPr>
        </p:nvSpPr>
        <p:spPr>
          <a:xfrm>
            <a:off x="2580250" y="2931046"/>
            <a:ext cx="2911500" cy="6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276" name="Google Shape;276;p17"/>
          <p:cNvSpPr/>
          <p:nvPr/>
        </p:nvSpPr>
        <p:spPr>
          <a:xfrm flipH="1">
            <a:off x="2600988" y="3992942"/>
            <a:ext cx="681000" cy="273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7" name="Google Shape;277;p17"/>
          <p:cNvSpPr/>
          <p:nvPr/>
        </p:nvSpPr>
        <p:spPr>
          <a:xfrm flipH="1">
            <a:off x="3654625" y="3992942"/>
            <a:ext cx="681000" cy="273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8" name="Google Shape;278;p17"/>
          <p:cNvSpPr/>
          <p:nvPr/>
        </p:nvSpPr>
        <p:spPr>
          <a:xfrm flipH="1">
            <a:off x="4602650" y="3992942"/>
            <a:ext cx="681000" cy="273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9" name="Google Shape;279;p17"/>
          <p:cNvSpPr txBox="1"/>
          <p:nvPr>
            <p:ph idx="14" type="subTitle"/>
          </p:nvPr>
        </p:nvSpPr>
        <p:spPr>
          <a:xfrm>
            <a:off x="2567250" y="3671882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80" name="Google Shape;280;p17"/>
          <p:cNvSpPr txBox="1"/>
          <p:nvPr>
            <p:ph idx="15" type="subTitle"/>
          </p:nvPr>
        </p:nvSpPr>
        <p:spPr>
          <a:xfrm>
            <a:off x="5877425" y="152815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81" name="Google Shape;281;p17"/>
          <p:cNvSpPr txBox="1"/>
          <p:nvPr>
            <p:ph idx="16" type="subTitle"/>
          </p:nvPr>
        </p:nvSpPr>
        <p:spPr>
          <a:xfrm>
            <a:off x="5877425" y="178110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Urbanist"/>
              <a:buNone/>
              <a:defRPr b="1" sz="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82" name="Google Shape;282;p17"/>
          <p:cNvSpPr txBox="1"/>
          <p:nvPr>
            <p:ph idx="17" type="subTitle"/>
          </p:nvPr>
        </p:nvSpPr>
        <p:spPr>
          <a:xfrm>
            <a:off x="5877425" y="2219182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Urbanist"/>
              <a:buNone/>
              <a:defRPr b="1" sz="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83" name="Google Shape;283;p17"/>
          <p:cNvSpPr txBox="1"/>
          <p:nvPr>
            <p:ph idx="18" type="subTitle"/>
          </p:nvPr>
        </p:nvSpPr>
        <p:spPr>
          <a:xfrm>
            <a:off x="5877425" y="265725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Urbanist"/>
              <a:buNone/>
              <a:defRPr b="1" sz="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84" name="Google Shape;284;p17"/>
          <p:cNvSpPr txBox="1"/>
          <p:nvPr>
            <p:ph idx="19" type="subTitle"/>
          </p:nvPr>
        </p:nvSpPr>
        <p:spPr>
          <a:xfrm>
            <a:off x="5877425" y="3354932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85" name="Google Shape;285;p17"/>
          <p:cNvSpPr txBox="1"/>
          <p:nvPr>
            <p:ph idx="20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86" name="Google Shape;286;p17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lestones">
  <p:cSld name="CUSTOM_4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8"/>
          <p:cNvSpPr txBox="1"/>
          <p:nvPr>
            <p:ph idx="1" type="body"/>
          </p:nvPr>
        </p:nvSpPr>
        <p:spPr>
          <a:xfrm>
            <a:off x="2054000" y="2952175"/>
            <a:ext cx="1377600" cy="9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90" name="Google Shape;290;p18"/>
          <p:cNvSpPr txBox="1"/>
          <p:nvPr>
            <p:ph idx="2" type="body"/>
          </p:nvPr>
        </p:nvSpPr>
        <p:spPr>
          <a:xfrm>
            <a:off x="246150" y="2952175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291" name="Google Shape;291;p18"/>
          <p:cNvSpPr txBox="1"/>
          <p:nvPr>
            <p:ph idx="3" type="subTitle"/>
          </p:nvPr>
        </p:nvSpPr>
        <p:spPr>
          <a:xfrm>
            <a:off x="3829950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292" name="Google Shape;292;p18"/>
          <p:cNvSpPr txBox="1"/>
          <p:nvPr>
            <p:ph idx="4" type="body"/>
          </p:nvPr>
        </p:nvSpPr>
        <p:spPr>
          <a:xfrm>
            <a:off x="3848250" y="2952163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293" name="Google Shape;293;p18"/>
          <p:cNvSpPr txBox="1"/>
          <p:nvPr>
            <p:ph idx="5" type="subTitle"/>
          </p:nvPr>
        </p:nvSpPr>
        <p:spPr>
          <a:xfrm>
            <a:off x="20774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94" name="Google Shape;294;p18"/>
          <p:cNvSpPr txBox="1"/>
          <p:nvPr>
            <p:ph idx="6" type="body"/>
          </p:nvPr>
        </p:nvSpPr>
        <p:spPr>
          <a:xfrm>
            <a:off x="5634175" y="2952175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295" name="Google Shape;295;p18"/>
          <p:cNvSpPr txBox="1"/>
          <p:nvPr>
            <p:ph idx="7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96" name="Google Shape;296;p18"/>
          <p:cNvSpPr txBox="1"/>
          <p:nvPr>
            <p:ph idx="8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97" name="Google Shape;297;p18"/>
          <p:cNvSpPr txBox="1"/>
          <p:nvPr>
            <p:ph idx="9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98" name="Google Shape;298;p18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9" name="Google Shape;299;p18"/>
          <p:cNvSpPr txBox="1"/>
          <p:nvPr>
            <p:ph type="title"/>
          </p:nvPr>
        </p:nvSpPr>
        <p:spPr>
          <a:xfrm>
            <a:off x="228600" y="613525"/>
            <a:ext cx="6841500" cy="753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00" name="Google Shape;300;p18"/>
          <p:cNvSpPr txBox="1"/>
          <p:nvPr>
            <p:ph idx="13" type="subTitle"/>
          </p:nvPr>
        </p:nvSpPr>
        <p:spPr>
          <a:xfrm>
            <a:off x="2775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01" name="Google Shape;301;p18"/>
          <p:cNvSpPr txBox="1"/>
          <p:nvPr>
            <p:ph idx="14" type="subTitle"/>
          </p:nvPr>
        </p:nvSpPr>
        <p:spPr>
          <a:xfrm>
            <a:off x="38773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02" name="Google Shape;302;p18"/>
          <p:cNvSpPr txBox="1"/>
          <p:nvPr>
            <p:ph idx="15" type="subTitle"/>
          </p:nvPr>
        </p:nvSpPr>
        <p:spPr>
          <a:xfrm>
            <a:off x="56772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03" name="Google Shape;303;p18"/>
          <p:cNvSpPr txBox="1"/>
          <p:nvPr>
            <p:ph idx="16" type="subTitle"/>
          </p:nvPr>
        </p:nvSpPr>
        <p:spPr>
          <a:xfrm>
            <a:off x="74771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04" name="Google Shape;304;p18"/>
          <p:cNvSpPr txBox="1"/>
          <p:nvPr>
            <p:ph idx="17" type="subTitle"/>
          </p:nvPr>
        </p:nvSpPr>
        <p:spPr>
          <a:xfrm>
            <a:off x="238800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18"/>
          <p:cNvSpPr txBox="1"/>
          <p:nvPr>
            <p:ph idx="18" type="subTitle"/>
          </p:nvPr>
        </p:nvSpPr>
        <p:spPr>
          <a:xfrm>
            <a:off x="2034375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06" name="Google Shape;306;p18"/>
          <p:cNvSpPr txBox="1"/>
          <p:nvPr>
            <p:ph idx="19" type="subTitle"/>
          </p:nvPr>
        </p:nvSpPr>
        <p:spPr>
          <a:xfrm>
            <a:off x="5645375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07" name="Google Shape;307;p18"/>
          <p:cNvSpPr txBox="1"/>
          <p:nvPr>
            <p:ph idx="20" type="subTitle"/>
          </p:nvPr>
        </p:nvSpPr>
        <p:spPr>
          <a:xfrm>
            <a:off x="7460789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08" name="Google Shape;308;p18"/>
          <p:cNvSpPr txBox="1"/>
          <p:nvPr>
            <p:ph idx="21" type="subTitle"/>
          </p:nvPr>
        </p:nvSpPr>
        <p:spPr>
          <a:xfrm>
            <a:off x="372900" y="202945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rbanist"/>
              <a:buNone/>
              <a:defRPr b="1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09" name="Google Shape;309;p18"/>
          <p:cNvSpPr txBox="1"/>
          <p:nvPr>
            <p:ph idx="22" type="subTitle"/>
          </p:nvPr>
        </p:nvSpPr>
        <p:spPr>
          <a:xfrm>
            <a:off x="2178663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10" name="Google Shape;310;p18"/>
          <p:cNvSpPr txBox="1"/>
          <p:nvPr>
            <p:ph idx="23" type="subTitle"/>
          </p:nvPr>
        </p:nvSpPr>
        <p:spPr>
          <a:xfrm>
            <a:off x="3974250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11" name="Google Shape;311;p18"/>
          <p:cNvSpPr txBox="1"/>
          <p:nvPr>
            <p:ph idx="24" type="subTitle"/>
          </p:nvPr>
        </p:nvSpPr>
        <p:spPr>
          <a:xfrm>
            <a:off x="5789675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12" name="Google Shape;312;p18"/>
          <p:cNvSpPr txBox="1"/>
          <p:nvPr>
            <p:ph idx="25" type="subTitle"/>
          </p:nvPr>
        </p:nvSpPr>
        <p:spPr>
          <a:xfrm>
            <a:off x="7605089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13" name="Google Shape;313;p18"/>
          <p:cNvSpPr txBox="1"/>
          <p:nvPr>
            <p:ph idx="26" type="body"/>
          </p:nvPr>
        </p:nvSpPr>
        <p:spPr>
          <a:xfrm>
            <a:off x="7450350" y="2952175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14" name="Google Shape;314;p18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5" name="Google Shape;315;p18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trics ">
  <p:cSld name="CUSTOM_5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9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18" name="Google Shape;318;p19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19" name="Google Shape;319;p19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320" name="Google Shape;320;p19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1" name="Google Shape;321;p19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2" name="Google Shape;322;p19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3" name="Google Shape;323;p19"/>
          <p:cNvSpPr txBox="1"/>
          <p:nvPr>
            <p:ph idx="4" type="subTitle"/>
          </p:nvPr>
        </p:nvSpPr>
        <p:spPr>
          <a:xfrm>
            <a:off x="6314800" y="458325"/>
            <a:ext cx="22947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p19"/>
          <p:cNvSpPr txBox="1"/>
          <p:nvPr>
            <p:ph type="title"/>
          </p:nvPr>
        </p:nvSpPr>
        <p:spPr>
          <a:xfrm>
            <a:off x="237650" y="746900"/>
            <a:ext cx="2834700" cy="2590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325" name="Google Shape;325;p19"/>
          <p:cNvSpPr txBox="1"/>
          <p:nvPr>
            <p:ph idx="5" type="subTitle"/>
          </p:nvPr>
        </p:nvSpPr>
        <p:spPr>
          <a:xfrm>
            <a:off x="229175" y="229175"/>
            <a:ext cx="28347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6" name="Google Shape;326;p19"/>
          <p:cNvSpPr txBox="1"/>
          <p:nvPr>
            <p:ph idx="6" type="subTitle"/>
          </p:nvPr>
        </p:nvSpPr>
        <p:spPr>
          <a:xfrm>
            <a:off x="3437500" y="882725"/>
            <a:ext cx="2294700" cy="500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7" name="Google Shape;327;p19"/>
          <p:cNvSpPr txBox="1"/>
          <p:nvPr>
            <p:ph idx="7" type="title"/>
          </p:nvPr>
        </p:nvSpPr>
        <p:spPr>
          <a:xfrm>
            <a:off x="3611850" y="1848195"/>
            <a:ext cx="1924200" cy="594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9pPr>
          </a:lstStyle>
          <a:p/>
        </p:txBody>
      </p:sp>
      <p:sp>
        <p:nvSpPr>
          <p:cNvPr id="328" name="Google Shape;328;p19"/>
          <p:cNvSpPr txBox="1"/>
          <p:nvPr>
            <p:ph idx="8" type="title"/>
          </p:nvPr>
        </p:nvSpPr>
        <p:spPr>
          <a:xfrm>
            <a:off x="3611850" y="3250202"/>
            <a:ext cx="1920300" cy="59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Font typeface="Urbanist"/>
              <a:buNone/>
              <a:defRPr sz="6200"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329" name="Google Shape;329;p19"/>
          <p:cNvSpPr txBox="1"/>
          <p:nvPr>
            <p:ph idx="9" type="subTitle"/>
          </p:nvPr>
        </p:nvSpPr>
        <p:spPr>
          <a:xfrm>
            <a:off x="3611850" y="2707575"/>
            <a:ext cx="21204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30" name="Google Shape;330;p19"/>
          <p:cNvSpPr txBox="1"/>
          <p:nvPr>
            <p:ph idx="13" type="subTitle"/>
          </p:nvPr>
        </p:nvSpPr>
        <p:spPr>
          <a:xfrm>
            <a:off x="3611850" y="4076800"/>
            <a:ext cx="21204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31" name="Google Shape;331;p19"/>
          <p:cNvSpPr txBox="1"/>
          <p:nvPr>
            <p:ph idx="14" type="subTitle"/>
          </p:nvPr>
        </p:nvSpPr>
        <p:spPr>
          <a:xfrm>
            <a:off x="6258900" y="3267725"/>
            <a:ext cx="2478300" cy="500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32" name="Google Shape;332;p19"/>
          <p:cNvSpPr txBox="1"/>
          <p:nvPr>
            <p:ph idx="15" type="subTitle"/>
          </p:nvPr>
        </p:nvSpPr>
        <p:spPr>
          <a:xfrm>
            <a:off x="6258900" y="3955225"/>
            <a:ext cx="24783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 u="sng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35" name="Google Shape;335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0" name="Google Shape;34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3" name="Google Shape;343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4" name="Google Shape;344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9" name="Google Shape;349;p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4" name="Google Shape;354;p2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5" name="Google Shape;355;p2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0" name="Google Shape;360;p2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1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7" name="Google Shape;367;p31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8" name="Google Shape;368;p31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9" name="Google Shape;369;p31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2" name="Google Shape;372;p32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3" name="Google Shape;373;p32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6" name="Google Shape;376;p33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7" name="Google Shape;377;p33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8" name="Google Shape;378;p33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79" name="Google Shape;379;p33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4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2" name="Google Shape;382;p34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3" name="Google Shape;383;p34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4" name="Google Shape;384;p34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5" name="Google Shape;385;p34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6" name="Google Shape;386;p34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7" name="Google Shape;387;p34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5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90" name="Google Shape;390;p35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91" name="Google Shape;391;p35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92" name="Google Shape;392;p35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93" name="Google Shape;393;p35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94" name="Google Shape;394;p35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5" name="Google Shape;395;p35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6" name="Google Shape;396;p35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7" name="Google Shape;397;p35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0" name="Google Shape;400;p36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7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3" name="Google Shape;403;p37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04" name="Google Shape;404;p37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05" name="Google Shape;405;p37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6" name="Google Shape;40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7" name="Google Shape;407;p37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08" name="Google Shape;408;p37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8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11" name="Google Shape;411;p38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12" name="Google Shape;412;p38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13" name="Google Shape;413;p38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14" name="Google Shape;414;p38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p38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16" name="Google Shape;41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7" name="Google Shape;417;p38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8" name="Google Shape;418;p38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9" name="Google Shape;419;p38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9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0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4" name="Google Shape;424;p40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5" name="Google Shape;425;p40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6" name="Google Shape;426;p40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7" name="Google Shape;427;p40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8" name="Google Shape;428;p40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9" name="Google Shape;429;p40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0" name="Google Shape;430;p40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31" name="Google Shape;431;p40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32" name="Google Shape;432;p40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ALT 1" type="blank">
  <p:cSld name="BLANK">
    <p:bg>
      <p:bgPr>
        <a:solidFill>
          <a:schemeClr val="lt1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42"/>
          <p:cNvGrpSpPr/>
          <p:nvPr/>
        </p:nvGrpSpPr>
        <p:grpSpPr>
          <a:xfrm>
            <a:off x="-800" y="-150"/>
            <a:ext cx="9145250" cy="5144250"/>
            <a:chOff x="-800" y="-150"/>
            <a:chExt cx="9145250" cy="5144250"/>
          </a:xfrm>
        </p:grpSpPr>
        <p:cxnSp>
          <p:nvCxnSpPr>
            <p:cNvPr id="438" name="Google Shape;438;p42"/>
            <p:cNvCxnSpPr/>
            <p:nvPr/>
          </p:nvCxnSpPr>
          <p:spPr>
            <a:xfrm>
              <a:off x="514575" y="-150"/>
              <a:ext cx="0" cy="5143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39" name="Google Shape;439;p42"/>
            <p:cNvCxnSpPr/>
            <p:nvPr/>
          </p:nvCxnSpPr>
          <p:spPr>
            <a:xfrm rot="10800000">
              <a:off x="-800" y="52112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40" name="Google Shape;440;p42"/>
            <p:cNvCxnSpPr/>
            <p:nvPr/>
          </p:nvCxnSpPr>
          <p:spPr>
            <a:xfrm>
              <a:off x="7228800" y="450"/>
              <a:ext cx="0" cy="5214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41" name="Google Shape;441;p42"/>
            <p:cNvCxnSpPr/>
            <p:nvPr/>
          </p:nvCxnSpPr>
          <p:spPr>
            <a:xfrm>
              <a:off x="8622600" y="528"/>
              <a:ext cx="0" cy="51432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42" name="Google Shape;442;p42"/>
            <p:cNvCxnSpPr/>
            <p:nvPr/>
          </p:nvCxnSpPr>
          <p:spPr>
            <a:xfrm rot="10800000">
              <a:off x="-450" y="36104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43" name="Google Shape;443;p42"/>
            <p:cNvCxnSpPr/>
            <p:nvPr/>
          </p:nvCxnSpPr>
          <p:spPr>
            <a:xfrm rot="10800000">
              <a:off x="-450" y="46195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44" name="Google Shape;444;p42"/>
            <p:cNvCxnSpPr/>
            <p:nvPr/>
          </p:nvCxnSpPr>
          <p:spPr>
            <a:xfrm>
              <a:off x="7228850" y="3609300"/>
              <a:ext cx="0" cy="1534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45" name="Google Shape;445;p42"/>
          <p:cNvSpPr txBox="1"/>
          <p:nvPr>
            <p:ph type="title"/>
          </p:nvPr>
        </p:nvSpPr>
        <p:spPr>
          <a:xfrm>
            <a:off x="521800" y="1251350"/>
            <a:ext cx="8100900" cy="15315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6" name="Google Shape;446;p42"/>
          <p:cNvSpPr txBox="1"/>
          <p:nvPr>
            <p:ph idx="1" type="subTitle"/>
          </p:nvPr>
        </p:nvSpPr>
        <p:spPr>
          <a:xfrm>
            <a:off x="521375" y="2782850"/>
            <a:ext cx="8100900" cy="3387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47" name="Google Shape;447;p42"/>
          <p:cNvSpPr txBox="1"/>
          <p:nvPr>
            <p:ph idx="2" type="subTitle"/>
          </p:nvPr>
        </p:nvSpPr>
        <p:spPr>
          <a:xfrm>
            <a:off x="518400" y="3609525"/>
            <a:ext cx="6710400" cy="10101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8" name="Google Shape;448;p42"/>
          <p:cNvSpPr txBox="1"/>
          <p:nvPr>
            <p:ph idx="3" type="subTitle"/>
          </p:nvPr>
        </p:nvSpPr>
        <p:spPr>
          <a:xfrm>
            <a:off x="3171350" y="11075"/>
            <a:ext cx="4057500" cy="5082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9" name="Google Shape;449;p42"/>
          <p:cNvSpPr txBox="1"/>
          <p:nvPr>
            <p:ph idx="4" type="subTitle"/>
          </p:nvPr>
        </p:nvSpPr>
        <p:spPr>
          <a:xfrm>
            <a:off x="7228800" y="11075"/>
            <a:ext cx="1393800" cy="5082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1">
  <p:cSld name="BLANK_1_1_1_1_1_1_1_1_1_1_1_3">
    <p:bg>
      <p:bgPr>
        <a:solidFill>
          <a:schemeClr val="lt2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3"/>
          <p:cNvSpPr txBox="1"/>
          <p:nvPr>
            <p:ph idx="1" type="subTitle"/>
          </p:nvPr>
        </p:nvSpPr>
        <p:spPr>
          <a:xfrm>
            <a:off x="1041050" y="334925"/>
            <a:ext cx="75819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52" name="Google Shape;452;p43"/>
          <p:cNvSpPr txBox="1"/>
          <p:nvPr>
            <p:ph idx="2" type="subTitle"/>
          </p:nvPr>
        </p:nvSpPr>
        <p:spPr>
          <a:xfrm>
            <a:off x="10407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53" name="Google Shape;453;p43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54" name="Google Shape;454;p43"/>
          <p:cNvSpPr txBox="1"/>
          <p:nvPr>
            <p:ph idx="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55" name="Google Shape;455;p43"/>
          <p:cNvSpPr txBox="1"/>
          <p:nvPr>
            <p:ph type="title"/>
          </p:nvPr>
        </p:nvSpPr>
        <p:spPr>
          <a:xfrm flipH="1">
            <a:off x="1040775" y="1307575"/>
            <a:ext cx="7581900" cy="745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456" name="Google Shape;456;p43"/>
          <p:cNvSpPr txBox="1"/>
          <p:nvPr>
            <p:ph idx="5" type="title"/>
          </p:nvPr>
        </p:nvSpPr>
        <p:spPr>
          <a:xfrm flipH="1">
            <a:off x="1040775" y="2053325"/>
            <a:ext cx="7581900" cy="747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457" name="Google Shape;457;p43"/>
          <p:cNvSpPr txBox="1"/>
          <p:nvPr>
            <p:ph idx="6" type="title"/>
          </p:nvPr>
        </p:nvSpPr>
        <p:spPr>
          <a:xfrm flipH="1">
            <a:off x="1040775" y="2800750"/>
            <a:ext cx="7581900" cy="7419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458" name="Google Shape;458;p43"/>
          <p:cNvSpPr txBox="1"/>
          <p:nvPr>
            <p:ph idx="7" type="title"/>
          </p:nvPr>
        </p:nvSpPr>
        <p:spPr>
          <a:xfrm flipH="1">
            <a:off x="1040775" y="3542475"/>
            <a:ext cx="7581900" cy="75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459" name="Google Shape;459;p43"/>
          <p:cNvSpPr txBox="1"/>
          <p:nvPr>
            <p:ph idx="8" type="title"/>
          </p:nvPr>
        </p:nvSpPr>
        <p:spPr>
          <a:xfrm flipH="1">
            <a:off x="1040775" y="4297600"/>
            <a:ext cx="7581900" cy="745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460" name="Google Shape;460;p43"/>
          <p:cNvSpPr txBox="1"/>
          <p:nvPr>
            <p:ph idx="9" type="title"/>
          </p:nvPr>
        </p:nvSpPr>
        <p:spPr>
          <a:xfrm flipH="1">
            <a:off x="1040775" y="666250"/>
            <a:ext cx="75819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ummary">
  <p:cSld name="BLANK_1_1_1_1_1_1_1_2_1">
    <p:bg>
      <p:bgPr>
        <a:solidFill>
          <a:schemeClr val="lt2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4"/>
          <p:cNvSpPr txBox="1"/>
          <p:nvPr>
            <p:ph type="title"/>
          </p:nvPr>
        </p:nvSpPr>
        <p:spPr>
          <a:xfrm>
            <a:off x="1040950" y="1667775"/>
            <a:ext cx="20220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63" name="Google Shape;463;p44"/>
          <p:cNvSpPr txBox="1"/>
          <p:nvPr>
            <p:ph idx="1" type="body"/>
          </p:nvPr>
        </p:nvSpPr>
        <p:spPr>
          <a:xfrm>
            <a:off x="1041000" y="2309175"/>
            <a:ext cx="20220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64" name="Google Shape;464;p44"/>
          <p:cNvSpPr txBox="1"/>
          <p:nvPr>
            <p:ph idx="2" type="title"/>
          </p:nvPr>
        </p:nvSpPr>
        <p:spPr>
          <a:xfrm>
            <a:off x="3065850" y="1667775"/>
            <a:ext cx="20253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65" name="Google Shape;465;p44"/>
          <p:cNvSpPr txBox="1"/>
          <p:nvPr>
            <p:ph idx="3" type="body"/>
          </p:nvPr>
        </p:nvSpPr>
        <p:spPr>
          <a:xfrm>
            <a:off x="3065900" y="2309175"/>
            <a:ext cx="20253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66" name="Google Shape;466;p44"/>
          <p:cNvSpPr txBox="1"/>
          <p:nvPr>
            <p:ph idx="4" type="title"/>
          </p:nvPr>
        </p:nvSpPr>
        <p:spPr>
          <a:xfrm>
            <a:off x="5090675" y="1667775"/>
            <a:ext cx="20277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67" name="Google Shape;467;p44"/>
          <p:cNvSpPr txBox="1"/>
          <p:nvPr>
            <p:ph idx="5" type="body"/>
          </p:nvPr>
        </p:nvSpPr>
        <p:spPr>
          <a:xfrm>
            <a:off x="5090725" y="2309175"/>
            <a:ext cx="20277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68" name="Google Shape;468;p44"/>
          <p:cNvSpPr txBox="1"/>
          <p:nvPr>
            <p:ph idx="6" type="title"/>
          </p:nvPr>
        </p:nvSpPr>
        <p:spPr>
          <a:xfrm>
            <a:off x="7118725" y="1667775"/>
            <a:ext cx="20253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69" name="Google Shape;469;p44"/>
          <p:cNvSpPr txBox="1"/>
          <p:nvPr>
            <p:ph idx="7" type="body"/>
          </p:nvPr>
        </p:nvSpPr>
        <p:spPr>
          <a:xfrm>
            <a:off x="7118775" y="2309175"/>
            <a:ext cx="20253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70" name="Google Shape;470;p44"/>
          <p:cNvSpPr txBox="1"/>
          <p:nvPr>
            <p:ph idx="8" type="title"/>
          </p:nvPr>
        </p:nvSpPr>
        <p:spPr>
          <a:xfrm>
            <a:off x="1040950" y="3584775"/>
            <a:ext cx="20220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71" name="Google Shape;471;p44"/>
          <p:cNvSpPr txBox="1"/>
          <p:nvPr>
            <p:ph idx="9" type="body"/>
          </p:nvPr>
        </p:nvSpPr>
        <p:spPr>
          <a:xfrm>
            <a:off x="1041000" y="4226175"/>
            <a:ext cx="20220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72" name="Google Shape;472;p44"/>
          <p:cNvSpPr txBox="1"/>
          <p:nvPr>
            <p:ph idx="13" type="title"/>
          </p:nvPr>
        </p:nvSpPr>
        <p:spPr>
          <a:xfrm>
            <a:off x="3065850" y="3584775"/>
            <a:ext cx="20253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73" name="Google Shape;473;p44"/>
          <p:cNvSpPr txBox="1"/>
          <p:nvPr>
            <p:ph idx="14" type="body"/>
          </p:nvPr>
        </p:nvSpPr>
        <p:spPr>
          <a:xfrm>
            <a:off x="3065900" y="4226175"/>
            <a:ext cx="20253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74" name="Google Shape;474;p44"/>
          <p:cNvSpPr txBox="1"/>
          <p:nvPr>
            <p:ph idx="15" type="title"/>
          </p:nvPr>
        </p:nvSpPr>
        <p:spPr>
          <a:xfrm>
            <a:off x="5090675" y="3584775"/>
            <a:ext cx="20277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75" name="Google Shape;475;p44"/>
          <p:cNvSpPr txBox="1"/>
          <p:nvPr>
            <p:ph idx="16" type="body"/>
          </p:nvPr>
        </p:nvSpPr>
        <p:spPr>
          <a:xfrm>
            <a:off x="5090725" y="4226175"/>
            <a:ext cx="20277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76" name="Google Shape;476;p44"/>
          <p:cNvSpPr txBox="1"/>
          <p:nvPr>
            <p:ph idx="17" type="title"/>
          </p:nvPr>
        </p:nvSpPr>
        <p:spPr>
          <a:xfrm>
            <a:off x="7118725" y="3584775"/>
            <a:ext cx="20253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77" name="Google Shape;477;p44"/>
          <p:cNvSpPr txBox="1"/>
          <p:nvPr>
            <p:ph idx="18" type="body"/>
          </p:nvPr>
        </p:nvSpPr>
        <p:spPr>
          <a:xfrm>
            <a:off x="7118775" y="4226175"/>
            <a:ext cx="20253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78" name="Google Shape;478;p44"/>
          <p:cNvSpPr txBox="1"/>
          <p:nvPr>
            <p:ph idx="19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79" name="Google Shape;479;p44"/>
          <p:cNvSpPr txBox="1"/>
          <p:nvPr>
            <p:ph idx="20" type="title"/>
          </p:nvPr>
        </p:nvSpPr>
        <p:spPr>
          <a:xfrm flipH="1">
            <a:off x="1046169" y="666261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480" name="Google Shape;480;p44"/>
          <p:cNvSpPr txBox="1"/>
          <p:nvPr>
            <p:ph idx="21" type="subTitle"/>
          </p:nvPr>
        </p:nvSpPr>
        <p:spPr>
          <a:xfrm>
            <a:off x="10421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81" name="Google Shape;481;p44"/>
          <p:cNvSpPr txBox="1"/>
          <p:nvPr>
            <p:ph idx="2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82" name="Google Shape;482;p44"/>
          <p:cNvSpPr txBox="1"/>
          <p:nvPr>
            <p:ph idx="23" type="subTitle"/>
          </p:nvPr>
        </p:nvSpPr>
        <p:spPr>
          <a:xfrm>
            <a:off x="1041050" y="334925"/>
            <a:ext cx="75819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2">
  <p:cSld name="BLANK_1_1_1_1_1_1_1_1_1_1_1_2">
    <p:bg>
      <p:bgPr>
        <a:solidFill>
          <a:schemeClr val="lt1"/>
        </a:solidFill>
      </p:bgPr>
    </p:bg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5"/>
          <p:cNvSpPr txBox="1"/>
          <p:nvPr>
            <p:ph idx="1" type="subTitle"/>
          </p:nvPr>
        </p:nvSpPr>
        <p:spPr>
          <a:xfrm>
            <a:off x="1041050" y="334925"/>
            <a:ext cx="57261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85" name="Google Shape;485;p45"/>
          <p:cNvSpPr txBox="1"/>
          <p:nvPr>
            <p:ph idx="2" type="subTitle"/>
          </p:nvPr>
        </p:nvSpPr>
        <p:spPr>
          <a:xfrm>
            <a:off x="10407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6" name="Google Shape;486;p45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7" name="Google Shape;487;p45"/>
          <p:cNvSpPr txBox="1"/>
          <p:nvPr>
            <p:ph type="title"/>
          </p:nvPr>
        </p:nvSpPr>
        <p:spPr>
          <a:xfrm>
            <a:off x="1042100" y="2897900"/>
            <a:ext cx="436200" cy="4263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88" name="Google Shape;488;p45"/>
          <p:cNvSpPr txBox="1"/>
          <p:nvPr>
            <p:ph idx="4" type="title"/>
          </p:nvPr>
        </p:nvSpPr>
        <p:spPr>
          <a:xfrm>
            <a:off x="4861750" y="2897900"/>
            <a:ext cx="436200" cy="4263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89" name="Google Shape;489;p45"/>
          <p:cNvSpPr txBox="1"/>
          <p:nvPr>
            <p:ph idx="5" type="title"/>
          </p:nvPr>
        </p:nvSpPr>
        <p:spPr>
          <a:xfrm>
            <a:off x="2952000" y="2897900"/>
            <a:ext cx="436200" cy="4263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90" name="Google Shape;490;p45"/>
          <p:cNvSpPr txBox="1"/>
          <p:nvPr>
            <p:ph idx="6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91" name="Google Shape;491;p45"/>
          <p:cNvSpPr txBox="1"/>
          <p:nvPr>
            <p:ph idx="7" type="title"/>
          </p:nvPr>
        </p:nvSpPr>
        <p:spPr>
          <a:xfrm flipH="1">
            <a:off x="1046200" y="772500"/>
            <a:ext cx="5726100" cy="21255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92" name="Google Shape;492;p45"/>
          <p:cNvSpPr txBox="1"/>
          <p:nvPr>
            <p:ph idx="8" type="subTitle"/>
          </p:nvPr>
        </p:nvSpPr>
        <p:spPr>
          <a:xfrm>
            <a:off x="1042100" y="3515850"/>
            <a:ext cx="1910700" cy="1313700"/>
          </a:xfrm>
          <a:prstGeom prst="rect">
            <a:avLst/>
          </a:prstGeom>
        </p:spPr>
        <p:txBody>
          <a:bodyPr anchorCtr="0" anchor="t" bIns="0" lIns="27430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93" name="Google Shape;493;p45"/>
          <p:cNvSpPr txBox="1"/>
          <p:nvPr>
            <p:ph idx="9" type="title"/>
          </p:nvPr>
        </p:nvSpPr>
        <p:spPr>
          <a:xfrm>
            <a:off x="6771475" y="2897900"/>
            <a:ext cx="436200" cy="4263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94" name="Google Shape;494;p45"/>
          <p:cNvSpPr txBox="1"/>
          <p:nvPr>
            <p:ph idx="13" type="subTitle"/>
          </p:nvPr>
        </p:nvSpPr>
        <p:spPr>
          <a:xfrm>
            <a:off x="2951438" y="3515850"/>
            <a:ext cx="1910700" cy="1313700"/>
          </a:xfrm>
          <a:prstGeom prst="rect">
            <a:avLst/>
          </a:prstGeom>
        </p:spPr>
        <p:txBody>
          <a:bodyPr anchorCtr="0" anchor="t" bIns="0" lIns="27430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95" name="Google Shape;495;p45"/>
          <p:cNvSpPr txBox="1"/>
          <p:nvPr>
            <p:ph idx="14" type="subTitle"/>
          </p:nvPr>
        </p:nvSpPr>
        <p:spPr>
          <a:xfrm>
            <a:off x="4862838" y="3515850"/>
            <a:ext cx="1910700" cy="1313700"/>
          </a:xfrm>
          <a:prstGeom prst="rect">
            <a:avLst/>
          </a:prstGeom>
        </p:spPr>
        <p:txBody>
          <a:bodyPr anchorCtr="0" anchor="t" bIns="0" lIns="27430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96" name="Google Shape;496;p45"/>
          <p:cNvSpPr txBox="1"/>
          <p:nvPr>
            <p:ph idx="15" type="subTitle"/>
          </p:nvPr>
        </p:nvSpPr>
        <p:spPr>
          <a:xfrm>
            <a:off x="6774249" y="3515850"/>
            <a:ext cx="1848900" cy="1313700"/>
          </a:xfrm>
          <a:prstGeom prst="rect">
            <a:avLst/>
          </a:prstGeom>
        </p:spPr>
        <p:txBody>
          <a:bodyPr anchorCtr="0" anchor="t" bIns="0" lIns="27430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xecutive Team Intro - ALT 1">
  <p:cSld name="BLANK_1_4">
    <p:bg>
      <p:bgPr>
        <a:solidFill>
          <a:schemeClr val="lt2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6"/>
          <p:cNvSpPr txBox="1"/>
          <p:nvPr>
            <p:ph idx="1" type="subTitle"/>
          </p:nvPr>
        </p:nvSpPr>
        <p:spPr>
          <a:xfrm>
            <a:off x="7876950" y="4432750"/>
            <a:ext cx="12678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99" name="Google Shape;499;p46"/>
          <p:cNvSpPr txBox="1"/>
          <p:nvPr>
            <p:ph idx="2" type="subTitle"/>
          </p:nvPr>
        </p:nvSpPr>
        <p:spPr>
          <a:xfrm>
            <a:off x="6616523" y="4432750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00" name="Google Shape;500;p46"/>
          <p:cNvSpPr txBox="1"/>
          <p:nvPr>
            <p:ph idx="3" type="subTitle"/>
          </p:nvPr>
        </p:nvSpPr>
        <p:spPr>
          <a:xfrm>
            <a:off x="5357423" y="4432750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01" name="Google Shape;501;p46"/>
          <p:cNvSpPr txBox="1"/>
          <p:nvPr>
            <p:ph idx="4" type="subTitle"/>
          </p:nvPr>
        </p:nvSpPr>
        <p:spPr>
          <a:xfrm>
            <a:off x="4097348" y="4432750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02" name="Google Shape;502;p46"/>
          <p:cNvSpPr txBox="1"/>
          <p:nvPr>
            <p:ph idx="5" type="subTitle"/>
          </p:nvPr>
        </p:nvSpPr>
        <p:spPr>
          <a:xfrm>
            <a:off x="2829250" y="4432750"/>
            <a:ext cx="1268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03" name="Google Shape;503;p46"/>
          <p:cNvSpPr txBox="1"/>
          <p:nvPr>
            <p:ph idx="6" type="subTitle"/>
          </p:nvPr>
        </p:nvSpPr>
        <p:spPr>
          <a:xfrm>
            <a:off x="7876950" y="2287525"/>
            <a:ext cx="12678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04" name="Google Shape;504;p46"/>
          <p:cNvSpPr txBox="1"/>
          <p:nvPr>
            <p:ph idx="7" type="subTitle"/>
          </p:nvPr>
        </p:nvSpPr>
        <p:spPr>
          <a:xfrm>
            <a:off x="6616523" y="2287525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05" name="Google Shape;505;p46"/>
          <p:cNvSpPr txBox="1"/>
          <p:nvPr>
            <p:ph idx="8" type="subTitle"/>
          </p:nvPr>
        </p:nvSpPr>
        <p:spPr>
          <a:xfrm>
            <a:off x="5357423" y="2287525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06" name="Google Shape;506;p46"/>
          <p:cNvSpPr txBox="1"/>
          <p:nvPr>
            <p:ph idx="9" type="subTitle"/>
          </p:nvPr>
        </p:nvSpPr>
        <p:spPr>
          <a:xfrm>
            <a:off x="4097348" y="2287525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07" name="Google Shape;507;p46"/>
          <p:cNvSpPr txBox="1"/>
          <p:nvPr>
            <p:ph type="title"/>
          </p:nvPr>
        </p:nvSpPr>
        <p:spPr>
          <a:xfrm>
            <a:off x="519850" y="844700"/>
            <a:ext cx="2309400" cy="2142000"/>
          </a:xfrm>
          <a:prstGeom prst="rect">
            <a:avLst/>
          </a:prstGeom>
        </p:spPr>
        <p:txBody>
          <a:bodyPr anchorCtr="0" anchor="ctr" bIns="91425" lIns="182875" spcFirstLastPara="1" rIns="18287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08" name="Google Shape;508;p46"/>
          <p:cNvSpPr txBox="1"/>
          <p:nvPr>
            <p:ph idx="1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09" name="Google Shape;509;p46"/>
          <p:cNvSpPr txBox="1"/>
          <p:nvPr>
            <p:ph idx="14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10" name="Google Shape;510;p46"/>
          <p:cNvSpPr txBox="1"/>
          <p:nvPr>
            <p:ph idx="15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11" name="Google Shape;511;p46"/>
          <p:cNvSpPr txBox="1"/>
          <p:nvPr>
            <p:ph idx="16"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512" name="Google Shape;512;p4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3" name="Google Shape;513;p4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4" name="Google Shape;514;p46"/>
          <p:cNvSpPr txBox="1"/>
          <p:nvPr>
            <p:ph idx="17" type="title"/>
          </p:nvPr>
        </p:nvSpPr>
        <p:spPr>
          <a:xfrm>
            <a:off x="519850" y="2986700"/>
            <a:ext cx="2309400" cy="2142000"/>
          </a:xfrm>
          <a:prstGeom prst="rect">
            <a:avLst/>
          </a:prstGeom>
        </p:spPr>
        <p:txBody>
          <a:bodyPr anchorCtr="0" anchor="ctr" bIns="91425" lIns="182875" spcFirstLastPara="1" rIns="18287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15" name="Google Shape;515;p46"/>
          <p:cNvSpPr txBox="1"/>
          <p:nvPr>
            <p:ph idx="18" type="subTitle"/>
          </p:nvPr>
        </p:nvSpPr>
        <p:spPr>
          <a:xfrm>
            <a:off x="2829250" y="2287525"/>
            <a:ext cx="1268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16" name="Google Shape;516;p46"/>
          <p:cNvSpPr/>
          <p:nvPr>
            <p:ph idx="19" type="pic"/>
          </p:nvPr>
        </p:nvSpPr>
        <p:spPr>
          <a:xfrm>
            <a:off x="2833325" y="844900"/>
            <a:ext cx="1259100" cy="1443000"/>
          </a:xfrm>
          <a:prstGeom prst="rect">
            <a:avLst/>
          </a:prstGeom>
          <a:noFill/>
          <a:ln>
            <a:noFill/>
          </a:ln>
        </p:spPr>
      </p:sp>
      <p:sp>
        <p:nvSpPr>
          <p:cNvPr id="517" name="Google Shape;517;p46"/>
          <p:cNvSpPr/>
          <p:nvPr>
            <p:ph idx="20" type="pic"/>
          </p:nvPr>
        </p:nvSpPr>
        <p:spPr>
          <a:xfrm>
            <a:off x="4102050" y="844900"/>
            <a:ext cx="1250100" cy="1443000"/>
          </a:xfrm>
          <a:prstGeom prst="rect">
            <a:avLst/>
          </a:prstGeom>
          <a:noFill/>
          <a:ln>
            <a:noFill/>
          </a:ln>
        </p:spPr>
      </p:sp>
      <p:sp>
        <p:nvSpPr>
          <p:cNvPr id="518" name="Google Shape;518;p46"/>
          <p:cNvSpPr/>
          <p:nvPr>
            <p:ph idx="21" type="pic"/>
          </p:nvPr>
        </p:nvSpPr>
        <p:spPr>
          <a:xfrm>
            <a:off x="5362100" y="844900"/>
            <a:ext cx="1250100" cy="1443000"/>
          </a:xfrm>
          <a:prstGeom prst="rect">
            <a:avLst/>
          </a:prstGeom>
          <a:noFill/>
          <a:ln>
            <a:noFill/>
          </a:ln>
        </p:spPr>
      </p:sp>
      <p:sp>
        <p:nvSpPr>
          <p:cNvPr id="519" name="Google Shape;519;p46"/>
          <p:cNvSpPr/>
          <p:nvPr>
            <p:ph idx="22" type="pic"/>
          </p:nvPr>
        </p:nvSpPr>
        <p:spPr>
          <a:xfrm>
            <a:off x="6622150" y="844900"/>
            <a:ext cx="1250100" cy="1443000"/>
          </a:xfrm>
          <a:prstGeom prst="rect">
            <a:avLst/>
          </a:prstGeom>
          <a:noFill/>
          <a:ln>
            <a:noFill/>
          </a:ln>
        </p:spPr>
      </p:sp>
      <p:sp>
        <p:nvSpPr>
          <p:cNvPr id="520" name="Google Shape;520;p46"/>
          <p:cNvSpPr/>
          <p:nvPr>
            <p:ph idx="23" type="pic"/>
          </p:nvPr>
        </p:nvSpPr>
        <p:spPr>
          <a:xfrm>
            <a:off x="7881550" y="844900"/>
            <a:ext cx="1262400" cy="1443000"/>
          </a:xfrm>
          <a:prstGeom prst="rect">
            <a:avLst/>
          </a:prstGeom>
          <a:noFill/>
          <a:ln>
            <a:noFill/>
          </a:ln>
        </p:spPr>
      </p:sp>
      <p:sp>
        <p:nvSpPr>
          <p:cNvPr id="521" name="Google Shape;521;p46"/>
          <p:cNvSpPr/>
          <p:nvPr>
            <p:ph idx="24" type="pic"/>
          </p:nvPr>
        </p:nvSpPr>
        <p:spPr>
          <a:xfrm>
            <a:off x="2833325" y="2991250"/>
            <a:ext cx="1259100" cy="1441800"/>
          </a:xfrm>
          <a:prstGeom prst="rect">
            <a:avLst/>
          </a:prstGeom>
          <a:noFill/>
          <a:ln>
            <a:noFill/>
          </a:ln>
        </p:spPr>
      </p:sp>
      <p:sp>
        <p:nvSpPr>
          <p:cNvPr id="522" name="Google Shape;522;p46"/>
          <p:cNvSpPr/>
          <p:nvPr>
            <p:ph idx="25" type="pic"/>
          </p:nvPr>
        </p:nvSpPr>
        <p:spPr>
          <a:xfrm>
            <a:off x="4102050" y="2991250"/>
            <a:ext cx="1250100" cy="1441800"/>
          </a:xfrm>
          <a:prstGeom prst="rect">
            <a:avLst/>
          </a:prstGeom>
          <a:noFill/>
          <a:ln>
            <a:noFill/>
          </a:ln>
        </p:spPr>
      </p:sp>
      <p:sp>
        <p:nvSpPr>
          <p:cNvPr id="523" name="Google Shape;523;p46"/>
          <p:cNvSpPr/>
          <p:nvPr>
            <p:ph idx="26" type="pic"/>
          </p:nvPr>
        </p:nvSpPr>
        <p:spPr>
          <a:xfrm>
            <a:off x="5362100" y="2991250"/>
            <a:ext cx="1250100" cy="1441800"/>
          </a:xfrm>
          <a:prstGeom prst="rect">
            <a:avLst/>
          </a:prstGeom>
          <a:noFill/>
          <a:ln>
            <a:noFill/>
          </a:ln>
        </p:spPr>
      </p:sp>
      <p:sp>
        <p:nvSpPr>
          <p:cNvPr id="524" name="Google Shape;524;p46"/>
          <p:cNvSpPr/>
          <p:nvPr>
            <p:ph idx="27" type="pic"/>
          </p:nvPr>
        </p:nvSpPr>
        <p:spPr>
          <a:xfrm>
            <a:off x="6622150" y="2991250"/>
            <a:ext cx="1250100" cy="1441800"/>
          </a:xfrm>
          <a:prstGeom prst="rect">
            <a:avLst/>
          </a:prstGeom>
          <a:noFill/>
          <a:ln>
            <a:noFill/>
          </a:ln>
        </p:spPr>
      </p:sp>
      <p:sp>
        <p:nvSpPr>
          <p:cNvPr id="525" name="Google Shape;525;p46"/>
          <p:cNvSpPr/>
          <p:nvPr>
            <p:ph idx="28" type="pic"/>
          </p:nvPr>
        </p:nvSpPr>
        <p:spPr>
          <a:xfrm>
            <a:off x="7881550" y="2991250"/>
            <a:ext cx="1262400" cy="1441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Milestones">
  <p:cSld name="BLANK_1_2_1">
    <p:bg>
      <p:bgPr>
        <a:solidFill>
          <a:schemeClr val="dk2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47"/>
          <p:cNvSpPr txBox="1"/>
          <p:nvPr>
            <p:ph idx="1" type="body"/>
          </p:nvPr>
        </p:nvSpPr>
        <p:spPr>
          <a:xfrm>
            <a:off x="6777000" y="1805138"/>
            <a:ext cx="2053500" cy="8274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8" name="Google Shape;528;p47"/>
          <p:cNvSpPr txBox="1"/>
          <p:nvPr>
            <p:ph idx="2" type="body"/>
          </p:nvPr>
        </p:nvSpPr>
        <p:spPr>
          <a:xfrm>
            <a:off x="4684800" y="1755750"/>
            <a:ext cx="2086500" cy="12126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29" name="Google Shape;529;p47"/>
          <p:cNvSpPr txBox="1"/>
          <p:nvPr>
            <p:ph idx="3" type="body"/>
          </p:nvPr>
        </p:nvSpPr>
        <p:spPr>
          <a:xfrm>
            <a:off x="4684800" y="3390775"/>
            <a:ext cx="2086500" cy="6096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0" name="Google Shape;530;p47"/>
          <p:cNvSpPr txBox="1"/>
          <p:nvPr>
            <p:ph idx="4" type="subTitle"/>
          </p:nvPr>
        </p:nvSpPr>
        <p:spPr>
          <a:xfrm>
            <a:off x="6778383" y="3350950"/>
            <a:ext cx="2053500" cy="153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31" name="Google Shape;531;p47"/>
          <p:cNvSpPr txBox="1"/>
          <p:nvPr>
            <p:ph idx="5" type="subTitle"/>
          </p:nvPr>
        </p:nvSpPr>
        <p:spPr>
          <a:xfrm>
            <a:off x="6778457" y="3535750"/>
            <a:ext cx="2053500" cy="3141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32" name="Google Shape;532;p47"/>
          <p:cNvSpPr txBox="1"/>
          <p:nvPr>
            <p:ph idx="6" type="body"/>
          </p:nvPr>
        </p:nvSpPr>
        <p:spPr>
          <a:xfrm>
            <a:off x="6777000" y="3955275"/>
            <a:ext cx="2053500" cy="8274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3" name="Google Shape;533;p47"/>
          <p:cNvSpPr txBox="1"/>
          <p:nvPr>
            <p:ph idx="7" type="subTitle"/>
          </p:nvPr>
        </p:nvSpPr>
        <p:spPr>
          <a:xfrm>
            <a:off x="6778383" y="1200813"/>
            <a:ext cx="2053500" cy="153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34" name="Google Shape;534;p47"/>
          <p:cNvSpPr txBox="1"/>
          <p:nvPr>
            <p:ph idx="8" type="subTitle"/>
          </p:nvPr>
        </p:nvSpPr>
        <p:spPr>
          <a:xfrm>
            <a:off x="6778457" y="1385613"/>
            <a:ext cx="2053500" cy="3141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35" name="Google Shape;535;p47"/>
          <p:cNvSpPr txBox="1"/>
          <p:nvPr>
            <p:ph idx="9" type="subTitle"/>
          </p:nvPr>
        </p:nvSpPr>
        <p:spPr>
          <a:xfrm>
            <a:off x="518725" y="1576950"/>
            <a:ext cx="2079300" cy="153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36" name="Google Shape;536;p47"/>
          <p:cNvSpPr txBox="1"/>
          <p:nvPr>
            <p:ph idx="13" type="subTitle"/>
          </p:nvPr>
        </p:nvSpPr>
        <p:spPr>
          <a:xfrm>
            <a:off x="518800" y="1761750"/>
            <a:ext cx="2079300" cy="3141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37" name="Google Shape;537;p47"/>
          <p:cNvSpPr txBox="1"/>
          <p:nvPr>
            <p:ph idx="14" type="body"/>
          </p:nvPr>
        </p:nvSpPr>
        <p:spPr>
          <a:xfrm>
            <a:off x="517325" y="2181275"/>
            <a:ext cx="2079300" cy="1885200"/>
          </a:xfrm>
          <a:prstGeom prst="rect">
            <a:avLst/>
          </a:prstGeom>
        </p:spPr>
        <p:txBody>
          <a:bodyPr anchorCtr="0" anchor="t" bIns="14630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8" name="Google Shape;538;p47"/>
          <p:cNvSpPr txBox="1"/>
          <p:nvPr>
            <p:ph idx="15" type="subTitle"/>
          </p:nvPr>
        </p:nvSpPr>
        <p:spPr>
          <a:xfrm>
            <a:off x="2599579" y="1576950"/>
            <a:ext cx="2085000" cy="153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39" name="Google Shape;539;p47"/>
          <p:cNvSpPr txBox="1"/>
          <p:nvPr>
            <p:ph idx="16" type="subTitle"/>
          </p:nvPr>
        </p:nvSpPr>
        <p:spPr>
          <a:xfrm>
            <a:off x="2599654" y="1761750"/>
            <a:ext cx="2085000" cy="3141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40" name="Google Shape;540;p47"/>
          <p:cNvSpPr txBox="1"/>
          <p:nvPr>
            <p:ph idx="17" type="body"/>
          </p:nvPr>
        </p:nvSpPr>
        <p:spPr>
          <a:xfrm>
            <a:off x="2598175" y="2181275"/>
            <a:ext cx="2085000" cy="1885200"/>
          </a:xfrm>
          <a:prstGeom prst="rect">
            <a:avLst/>
          </a:prstGeom>
        </p:spPr>
        <p:txBody>
          <a:bodyPr anchorCtr="0" anchor="t" bIns="14630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41" name="Google Shape;541;p47"/>
          <p:cNvSpPr txBox="1"/>
          <p:nvPr>
            <p:ph idx="18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2" name="Google Shape;542;p47"/>
          <p:cNvSpPr txBox="1"/>
          <p:nvPr>
            <p:ph idx="19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3" name="Google Shape;543;p47"/>
          <p:cNvSpPr txBox="1"/>
          <p:nvPr>
            <p:ph idx="20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4" name="Google Shape;544;p47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545" name="Google Shape;545;p47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46" name="Google Shape;546;p4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7" name="Google Shape;547;p47"/>
          <p:cNvSpPr txBox="1"/>
          <p:nvPr>
            <p:ph idx="21" type="title"/>
          </p:nvPr>
        </p:nvSpPr>
        <p:spPr>
          <a:xfrm>
            <a:off x="518575" y="3955025"/>
            <a:ext cx="2079300" cy="1188600"/>
          </a:xfrm>
          <a:prstGeom prst="rect">
            <a:avLst/>
          </a:prstGeom>
        </p:spPr>
        <p:txBody>
          <a:bodyPr anchorCtr="0" anchor="ctr" bIns="0" lIns="182875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48" name="Google Shape;548;p47"/>
          <p:cNvSpPr txBox="1"/>
          <p:nvPr>
            <p:ph idx="22" type="title"/>
          </p:nvPr>
        </p:nvSpPr>
        <p:spPr>
          <a:xfrm>
            <a:off x="2596700" y="3955025"/>
            <a:ext cx="2086500" cy="1188600"/>
          </a:xfrm>
          <a:prstGeom prst="rect">
            <a:avLst/>
          </a:prstGeom>
        </p:spPr>
        <p:txBody>
          <a:bodyPr anchorCtr="0" anchor="ctr" bIns="0" lIns="182875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49" name="Google Shape;549;p47"/>
          <p:cNvSpPr txBox="1"/>
          <p:nvPr>
            <p:ph idx="23" type="subTitle"/>
          </p:nvPr>
        </p:nvSpPr>
        <p:spPr>
          <a:xfrm>
            <a:off x="4684800" y="1002050"/>
            <a:ext cx="2086500" cy="153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50" name="Google Shape;550;p47"/>
          <p:cNvSpPr txBox="1"/>
          <p:nvPr>
            <p:ph idx="24" type="subTitle"/>
          </p:nvPr>
        </p:nvSpPr>
        <p:spPr>
          <a:xfrm>
            <a:off x="4684871" y="1186850"/>
            <a:ext cx="2086500" cy="4803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51" name="Google Shape;551;p47"/>
          <p:cNvSpPr txBox="1"/>
          <p:nvPr>
            <p:ph idx="25" type="subTitle"/>
          </p:nvPr>
        </p:nvSpPr>
        <p:spPr>
          <a:xfrm>
            <a:off x="4684875" y="3088650"/>
            <a:ext cx="2086500" cy="2430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52" name="Google Shape;552;p47"/>
          <p:cNvSpPr txBox="1"/>
          <p:nvPr>
            <p:ph idx="26" type="subTitle"/>
          </p:nvPr>
        </p:nvSpPr>
        <p:spPr>
          <a:xfrm>
            <a:off x="4684875" y="4079075"/>
            <a:ext cx="2086500" cy="2430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53" name="Google Shape;553;p47"/>
          <p:cNvSpPr txBox="1"/>
          <p:nvPr>
            <p:ph idx="27" type="body"/>
          </p:nvPr>
        </p:nvSpPr>
        <p:spPr>
          <a:xfrm>
            <a:off x="4684800" y="4385550"/>
            <a:ext cx="2086500" cy="6096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05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oY Revenew Growth - ALT 1">
  <p:cSld name="BLANK_1_1_1_1_1_1_1_1_2_1_1">
    <p:bg>
      <p:bgPr>
        <a:solidFill>
          <a:schemeClr val="lt2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8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556" name="Google Shape;556;p48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57" name="Google Shape;557;p48"/>
          <p:cNvSpPr/>
          <p:nvPr/>
        </p:nvSpPr>
        <p:spPr>
          <a:xfrm>
            <a:off x="802750" y="1006925"/>
            <a:ext cx="1974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558" name="Google Shape;558;p48"/>
          <p:cNvSpPr/>
          <p:nvPr/>
        </p:nvSpPr>
        <p:spPr>
          <a:xfrm>
            <a:off x="2077650" y="1006925"/>
            <a:ext cx="197400" cy="19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559" name="Google Shape;559;p48"/>
          <p:cNvSpPr txBox="1"/>
          <p:nvPr>
            <p:ph type="title"/>
          </p:nvPr>
        </p:nvSpPr>
        <p:spPr>
          <a:xfrm flipH="1">
            <a:off x="524150" y="334900"/>
            <a:ext cx="6248700" cy="506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560" name="Google Shape;560;p48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61" name="Google Shape;561;p48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62" name="Google Shape;562;p48"/>
          <p:cNvSpPr txBox="1"/>
          <p:nvPr>
            <p:ph idx="4" type="body"/>
          </p:nvPr>
        </p:nvSpPr>
        <p:spPr>
          <a:xfrm>
            <a:off x="6773750" y="1354750"/>
            <a:ext cx="1848900" cy="28836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563" name="Google Shape;563;p48"/>
          <p:cNvSpPr txBox="1"/>
          <p:nvPr>
            <p:ph idx="5" type="title"/>
          </p:nvPr>
        </p:nvSpPr>
        <p:spPr>
          <a:xfrm>
            <a:off x="6773750" y="841725"/>
            <a:ext cx="1848900" cy="3648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64" name="Google Shape;564;p48"/>
          <p:cNvSpPr txBox="1"/>
          <p:nvPr>
            <p:ph idx="6" type="subTitle"/>
          </p:nvPr>
        </p:nvSpPr>
        <p:spPr>
          <a:xfrm>
            <a:off x="1000150" y="1006925"/>
            <a:ext cx="10776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565" name="Google Shape;565;p48"/>
          <p:cNvSpPr txBox="1"/>
          <p:nvPr>
            <p:ph idx="7" type="subTitle"/>
          </p:nvPr>
        </p:nvSpPr>
        <p:spPr>
          <a:xfrm>
            <a:off x="2275050" y="1006925"/>
            <a:ext cx="10776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566" name="Google Shape;566;p48"/>
          <p:cNvSpPr txBox="1"/>
          <p:nvPr>
            <p:ph idx="8" type="title"/>
          </p:nvPr>
        </p:nvSpPr>
        <p:spPr>
          <a:xfrm>
            <a:off x="772850" y="148207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67" name="Google Shape;567;p48"/>
          <p:cNvSpPr txBox="1"/>
          <p:nvPr>
            <p:ph idx="9" type="title"/>
          </p:nvPr>
        </p:nvSpPr>
        <p:spPr>
          <a:xfrm>
            <a:off x="772850" y="205872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68" name="Google Shape;568;p48"/>
          <p:cNvSpPr txBox="1"/>
          <p:nvPr>
            <p:ph idx="13" type="title"/>
          </p:nvPr>
        </p:nvSpPr>
        <p:spPr>
          <a:xfrm>
            <a:off x="772850" y="263537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69" name="Google Shape;569;p48"/>
          <p:cNvSpPr txBox="1"/>
          <p:nvPr>
            <p:ph idx="14" type="title"/>
          </p:nvPr>
        </p:nvSpPr>
        <p:spPr>
          <a:xfrm>
            <a:off x="772850" y="321202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70" name="Google Shape;570;p48"/>
          <p:cNvSpPr txBox="1"/>
          <p:nvPr>
            <p:ph idx="15" type="title"/>
          </p:nvPr>
        </p:nvSpPr>
        <p:spPr>
          <a:xfrm>
            <a:off x="772850" y="378867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71" name="Google Shape;571;p48"/>
          <p:cNvSpPr txBox="1"/>
          <p:nvPr>
            <p:ph idx="16" type="title"/>
          </p:nvPr>
        </p:nvSpPr>
        <p:spPr>
          <a:xfrm>
            <a:off x="772850" y="436532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72" name="Google Shape;572;p48"/>
          <p:cNvSpPr txBox="1"/>
          <p:nvPr>
            <p:ph idx="17" type="subTitle"/>
          </p:nvPr>
        </p:nvSpPr>
        <p:spPr>
          <a:xfrm>
            <a:off x="1252425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573" name="Google Shape;573;p4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4" name="Google Shape;574;p48"/>
          <p:cNvSpPr txBox="1"/>
          <p:nvPr>
            <p:ph idx="18" type="subTitle"/>
          </p:nvPr>
        </p:nvSpPr>
        <p:spPr>
          <a:xfrm>
            <a:off x="1927325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75" name="Google Shape;575;p48"/>
          <p:cNvSpPr txBox="1"/>
          <p:nvPr>
            <p:ph idx="19" type="subTitle"/>
          </p:nvPr>
        </p:nvSpPr>
        <p:spPr>
          <a:xfrm>
            <a:off x="2602225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76" name="Google Shape;576;p48"/>
          <p:cNvSpPr txBox="1"/>
          <p:nvPr>
            <p:ph idx="20" type="subTitle"/>
          </p:nvPr>
        </p:nvSpPr>
        <p:spPr>
          <a:xfrm>
            <a:off x="3297063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77" name="Google Shape;577;p48"/>
          <p:cNvSpPr txBox="1"/>
          <p:nvPr>
            <p:ph idx="21" type="subTitle"/>
          </p:nvPr>
        </p:nvSpPr>
        <p:spPr>
          <a:xfrm>
            <a:off x="4001838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78" name="Google Shape;578;p48"/>
          <p:cNvSpPr txBox="1"/>
          <p:nvPr>
            <p:ph idx="22" type="subTitle"/>
          </p:nvPr>
        </p:nvSpPr>
        <p:spPr>
          <a:xfrm>
            <a:off x="4711450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79" name="Google Shape;579;p48"/>
          <p:cNvSpPr txBox="1"/>
          <p:nvPr>
            <p:ph idx="23" type="subTitle"/>
          </p:nvPr>
        </p:nvSpPr>
        <p:spPr>
          <a:xfrm>
            <a:off x="5421113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80" name="Google Shape;580;p48"/>
          <p:cNvSpPr txBox="1"/>
          <p:nvPr>
            <p:ph idx="24" type="subTitle"/>
          </p:nvPr>
        </p:nvSpPr>
        <p:spPr>
          <a:xfrm>
            <a:off x="6130788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ncial Highlights">
  <p:cSld name="BLANK_1_1_1_1_1_1_1_3_1">
    <p:bg>
      <p:bgPr>
        <a:solidFill>
          <a:schemeClr val="lt2"/>
        </a:solidFill>
      </p:bgPr>
    </p:bg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9"/>
          <p:cNvSpPr txBox="1"/>
          <p:nvPr>
            <p:ph idx="1" type="body"/>
          </p:nvPr>
        </p:nvSpPr>
        <p:spPr>
          <a:xfrm>
            <a:off x="5810300" y="1307625"/>
            <a:ext cx="2812500" cy="2065800"/>
          </a:xfrm>
          <a:prstGeom prst="rect">
            <a:avLst/>
          </a:prstGeom>
        </p:spPr>
        <p:txBody>
          <a:bodyPr anchorCtr="0" anchor="t" bIns="182875" lIns="182875" spcFirstLastPara="1" rIns="182875" wrap="square" tIns="2743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583" name="Google Shape;583;p49"/>
          <p:cNvSpPr txBox="1"/>
          <p:nvPr>
            <p:ph type="title"/>
          </p:nvPr>
        </p:nvSpPr>
        <p:spPr>
          <a:xfrm>
            <a:off x="520900" y="1748175"/>
            <a:ext cx="2377800" cy="926100"/>
          </a:xfrm>
          <a:prstGeom prst="rect">
            <a:avLst/>
          </a:prstGeom>
        </p:spPr>
        <p:txBody>
          <a:bodyPr anchorCtr="0" anchor="ctr" bIns="91425" lIns="228600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9pPr>
          </a:lstStyle>
          <a:p/>
        </p:txBody>
      </p:sp>
      <p:sp>
        <p:nvSpPr>
          <p:cNvPr id="584" name="Google Shape;584;p49"/>
          <p:cNvSpPr txBox="1"/>
          <p:nvPr>
            <p:ph idx="2" type="title"/>
          </p:nvPr>
        </p:nvSpPr>
        <p:spPr>
          <a:xfrm>
            <a:off x="520900" y="2674400"/>
            <a:ext cx="2377800" cy="335100"/>
          </a:xfrm>
          <a:prstGeom prst="rect">
            <a:avLst/>
          </a:prstGeom>
        </p:spPr>
        <p:txBody>
          <a:bodyPr anchorCtr="0" anchor="b" bIns="91425" lIns="2286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85" name="Google Shape;585;p49"/>
          <p:cNvSpPr txBox="1"/>
          <p:nvPr>
            <p:ph idx="3" type="subTitle"/>
          </p:nvPr>
        </p:nvSpPr>
        <p:spPr>
          <a:xfrm>
            <a:off x="520900" y="3009500"/>
            <a:ext cx="2377800" cy="279000"/>
          </a:xfrm>
          <a:prstGeom prst="rect">
            <a:avLst/>
          </a:prstGeom>
        </p:spPr>
        <p:txBody>
          <a:bodyPr anchorCtr="0" anchor="t" bIns="0" lIns="228600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586" name="Google Shape;586;p49"/>
          <p:cNvSpPr txBox="1"/>
          <p:nvPr>
            <p:ph idx="4" type="title"/>
          </p:nvPr>
        </p:nvSpPr>
        <p:spPr>
          <a:xfrm>
            <a:off x="520900" y="1388975"/>
            <a:ext cx="2377800" cy="359400"/>
          </a:xfrm>
          <a:prstGeom prst="rect">
            <a:avLst/>
          </a:prstGeom>
        </p:spPr>
        <p:txBody>
          <a:bodyPr anchorCtr="0" anchor="b" bIns="91425" lIns="2286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587" name="Google Shape;587;p49"/>
          <p:cNvSpPr txBox="1"/>
          <p:nvPr>
            <p:ph idx="5" type="title"/>
          </p:nvPr>
        </p:nvSpPr>
        <p:spPr>
          <a:xfrm>
            <a:off x="3167188" y="1748175"/>
            <a:ext cx="2377800" cy="926100"/>
          </a:xfrm>
          <a:prstGeom prst="rect">
            <a:avLst/>
          </a:prstGeom>
        </p:spPr>
        <p:txBody>
          <a:bodyPr anchorCtr="0" anchor="ctr" bIns="91425" lIns="228600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9pPr>
          </a:lstStyle>
          <a:p/>
        </p:txBody>
      </p:sp>
      <p:sp>
        <p:nvSpPr>
          <p:cNvPr id="588" name="Google Shape;588;p49"/>
          <p:cNvSpPr txBox="1"/>
          <p:nvPr>
            <p:ph idx="6" type="title"/>
          </p:nvPr>
        </p:nvSpPr>
        <p:spPr>
          <a:xfrm>
            <a:off x="3167188" y="2674400"/>
            <a:ext cx="2377800" cy="335100"/>
          </a:xfrm>
          <a:prstGeom prst="rect">
            <a:avLst/>
          </a:prstGeom>
        </p:spPr>
        <p:txBody>
          <a:bodyPr anchorCtr="0" anchor="b" bIns="91425" lIns="2286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89" name="Google Shape;589;p49"/>
          <p:cNvSpPr txBox="1"/>
          <p:nvPr>
            <p:ph idx="7" type="subTitle"/>
          </p:nvPr>
        </p:nvSpPr>
        <p:spPr>
          <a:xfrm>
            <a:off x="3167188" y="3009500"/>
            <a:ext cx="2377800" cy="279000"/>
          </a:xfrm>
          <a:prstGeom prst="rect">
            <a:avLst/>
          </a:prstGeom>
        </p:spPr>
        <p:txBody>
          <a:bodyPr anchorCtr="0" anchor="t" bIns="0" lIns="228600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590" name="Google Shape;590;p49"/>
          <p:cNvSpPr txBox="1"/>
          <p:nvPr>
            <p:ph idx="8" type="title"/>
          </p:nvPr>
        </p:nvSpPr>
        <p:spPr>
          <a:xfrm>
            <a:off x="3167188" y="1388975"/>
            <a:ext cx="2377800" cy="359400"/>
          </a:xfrm>
          <a:prstGeom prst="rect">
            <a:avLst/>
          </a:prstGeom>
        </p:spPr>
        <p:txBody>
          <a:bodyPr anchorCtr="0" anchor="b" bIns="91425" lIns="2286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591" name="Google Shape;591;p49"/>
          <p:cNvSpPr txBox="1"/>
          <p:nvPr>
            <p:ph idx="9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92" name="Google Shape;592;p49"/>
          <p:cNvSpPr txBox="1"/>
          <p:nvPr>
            <p:ph idx="13" type="title"/>
          </p:nvPr>
        </p:nvSpPr>
        <p:spPr>
          <a:xfrm flipH="1">
            <a:off x="524150" y="658975"/>
            <a:ext cx="8098500" cy="648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593" name="Google Shape;593;p49"/>
          <p:cNvSpPr txBox="1"/>
          <p:nvPr>
            <p:ph idx="14" type="subTitle"/>
          </p:nvPr>
        </p:nvSpPr>
        <p:spPr>
          <a:xfrm>
            <a:off x="523850" y="334925"/>
            <a:ext cx="8099100" cy="3240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594" name="Google Shape;594;p49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5" name="Google Shape;595;p49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6" name="Google Shape;596;p4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7" name="Google Shape;597;p4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8" name="Google Shape;598;p49"/>
          <p:cNvSpPr txBox="1"/>
          <p:nvPr>
            <p:ph idx="15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99" name="Google Shape;599;p49"/>
          <p:cNvSpPr txBox="1"/>
          <p:nvPr>
            <p:ph idx="16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600" name="Google Shape;600;p49"/>
          <p:cNvCxnSpPr/>
          <p:nvPr/>
        </p:nvCxnSpPr>
        <p:spPr>
          <a:xfrm>
            <a:off x="8622700" y="334925"/>
            <a:ext cx="0" cy="4814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1" name="Google Shape;601;p49"/>
          <p:cNvSpPr txBox="1"/>
          <p:nvPr>
            <p:ph idx="17" type="title"/>
          </p:nvPr>
        </p:nvSpPr>
        <p:spPr>
          <a:xfrm>
            <a:off x="520900" y="3466625"/>
            <a:ext cx="1848600" cy="2790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02" name="Google Shape;602;p49"/>
          <p:cNvSpPr txBox="1"/>
          <p:nvPr>
            <p:ph idx="18" type="subTitle"/>
          </p:nvPr>
        </p:nvSpPr>
        <p:spPr>
          <a:xfrm>
            <a:off x="524135" y="4213926"/>
            <a:ext cx="1848600" cy="224700"/>
          </a:xfrm>
          <a:prstGeom prst="rect">
            <a:avLst/>
          </a:prstGeom>
        </p:spPr>
        <p:txBody>
          <a:bodyPr anchorCtr="0" anchor="ctr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800"/>
              </a:spcBef>
              <a:spcAft>
                <a:spcPts val="80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603" name="Google Shape;603;p49"/>
          <p:cNvSpPr txBox="1"/>
          <p:nvPr>
            <p:ph idx="19" type="title"/>
          </p:nvPr>
        </p:nvSpPr>
        <p:spPr>
          <a:xfrm>
            <a:off x="520900" y="3745642"/>
            <a:ext cx="1848600" cy="46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Font typeface="Gowun Batang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04" name="Google Shape;604;p49"/>
          <p:cNvSpPr txBox="1"/>
          <p:nvPr>
            <p:ph idx="20" type="subTitle"/>
          </p:nvPr>
        </p:nvSpPr>
        <p:spPr>
          <a:xfrm>
            <a:off x="2374473" y="4213926"/>
            <a:ext cx="1848600" cy="224700"/>
          </a:xfrm>
          <a:prstGeom prst="rect">
            <a:avLst/>
          </a:prstGeom>
        </p:spPr>
        <p:txBody>
          <a:bodyPr anchorCtr="0" anchor="ctr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800"/>
              </a:spcBef>
              <a:spcAft>
                <a:spcPts val="80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605" name="Google Shape;605;p49"/>
          <p:cNvSpPr txBox="1"/>
          <p:nvPr>
            <p:ph idx="21" type="title"/>
          </p:nvPr>
        </p:nvSpPr>
        <p:spPr>
          <a:xfrm>
            <a:off x="2371238" y="3745642"/>
            <a:ext cx="1848600" cy="46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Font typeface="Gowun Batang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06" name="Google Shape;606;p49"/>
          <p:cNvSpPr txBox="1"/>
          <p:nvPr>
            <p:ph idx="22" type="subTitle"/>
          </p:nvPr>
        </p:nvSpPr>
        <p:spPr>
          <a:xfrm>
            <a:off x="4225138" y="4213928"/>
            <a:ext cx="1764600" cy="224700"/>
          </a:xfrm>
          <a:prstGeom prst="rect">
            <a:avLst/>
          </a:prstGeom>
        </p:spPr>
        <p:txBody>
          <a:bodyPr anchorCtr="0" anchor="ctr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800"/>
              </a:spcBef>
              <a:spcAft>
                <a:spcPts val="80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607" name="Google Shape;607;p49"/>
          <p:cNvSpPr txBox="1"/>
          <p:nvPr>
            <p:ph idx="23" type="title"/>
          </p:nvPr>
        </p:nvSpPr>
        <p:spPr>
          <a:xfrm>
            <a:off x="4222050" y="3745650"/>
            <a:ext cx="1764600" cy="46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Font typeface="Gowun Batang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08" name="Google Shape;608;p49"/>
          <p:cNvSpPr txBox="1"/>
          <p:nvPr>
            <p:ph idx="24" type="subTitle"/>
          </p:nvPr>
        </p:nvSpPr>
        <p:spPr>
          <a:xfrm>
            <a:off x="6772301" y="4214250"/>
            <a:ext cx="1848600" cy="224700"/>
          </a:xfrm>
          <a:prstGeom prst="rect">
            <a:avLst/>
          </a:prstGeom>
        </p:spPr>
        <p:txBody>
          <a:bodyPr anchorCtr="0" anchor="ctr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09" name="Google Shape;609;p49"/>
          <p:cNvSpPr txBox="1"/>
          <p:nvPr>
            <p:ph idx="25" type="title"/>
          </p:nvPr>
        </p:nvSpPr>
        <p:spPr>
          <a:xfrm>
            <a:off x="6772300" y="3745650"/>
            <a:ext cx="1848600" cy="46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Gowun Batang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rational Performance">
  <p:cSld name="BLANK_1_5_1">
    <p:bg>
      <p:bgPr>
        <a:solidFill>
          <a:schemeClr val="lt1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50"/>
          <p:cNvSpPr txBox="1"/>
          <p:nvPr>
            <p:ph type="title"/>
          </p:nvPr>
        </p:nvSpPr>
        <p:spPr>
          <a:xfrm>
            <a:off x="4675375" y="3375975"/>
            <a:ext cx="10560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12" name="Google Shape;612;p50"/>
          <p:cNvSpPr txBox="1"/>
          <p:nvPr>
            <p:ph idx="2" type="title"/>
          </p:nvPr>
        </p:nvSpPr>
        <p:spPr>
          <a:xfrm>
            <a:off x="3429275" y="33759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13" name="Google Shape;613;p50"/>
          <p:cNvSpPr txBox="1"/>
          <p:nvPr>
            <p:ph idx="3" type="title"/>
          </p:nvPr>
        </p:nvSpPr>
        <p:spPr>
          <a:xfrm>
            <a:off x="4675375" y="1475325"/>
            <a:ext cx="10560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14" name="Google Shape;614;p50"/>
          <p:cNvSpPr txBox="1"/>
          <p:nvPr>
            <p:ph idx="4" type="title"/>
          </p:nvPr>
        </p:nvSpPr>
        <p:spPr>
          <a:xfrm>
            <a:off x="4675375" y="2107788"/>
            <a:ext cx="10560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15" name="Google Shape;615;p50"/>
          <p:cNvSpPr txBox="1"/>
          <p:nvPr>
            <p:ph idx="5" type="title"/>
          </p:nvPr>
        </p:nvSpPr>
        <p:spPr>
          <a:xfrm>
            <a:off x="4675375" y="2740325"/>
            <a:ext cx="10560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16" name="Google Shape;616;p50"/>
          <p:cNvSpPr txBox="1"/>
          <p:nvPr>
            <p:ph idx="6" type="title"/>
          </p:nvPr>
        </p:nvSpPr>
        <p:spPr>
          <a:xfrm>
            <a:off x="4675375" y="4007325"/>
            <a:ext cx="1056000" cy="6093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17" name="Google Shape;617;p50"/>
          <p:cNvSpPr txBox="1"/>
          <p:nvPr>
            <p:ph idx="7" type="title"/>
          </p:nvPr>
        </p:nvSpPr>
        <p:spPr>
          <a:xfrm>
            <a:off x="3429252" y="147532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18" name="Google Shape;618;p50"/>
          <p:cNvSpPr txBox="1"/>
          <p:nvPr>
            <p:ph idx="8" type="title"/>
          </p:nvPr>
        </p:nvSpPr>
        <p:spPr>
          <a:xfrm>
            <a:off x="3429252" y="21072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19" name="Google Shape;619;p50"/>
          <p:cNvSpPr txBox="1"/>
          <p:nvPr>
            <p:ph idx="9" type="title"/>
          </p:nvPr>
        </p:nvSpPr>
        <p:spPr>
          <a:xfrm>
            <a:off x="3429252" y="2742250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20" name="Google Shape;620;p50"/>
          <p:cNvSpPr txBox="1"/>
          <p:nvPr>
            <p:ph idx="13" type="title"/>
          </p:nvPr>
        </p:nvSpPr>
        <p:spPr>
          <a:xfrm>
            <a:off x="3429250" y="4008675"/>
            <a:ext cx="1244100" cy="6093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21" name="Google Shape;621;p50"/>
          <p:cNvSpPr txBox="1"/>
          <p:nvPr>
            <p:ph idx="14" type="title"/>
          </p:nvPr>
        </p:nvSpPr>
        <p:spPr>
          <a:xfrm>
            <a:off x="2184152" y="147532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22" name="Google Shape;622;p50"/>
          <p:cNvSpPr txBox="1"/>
          <p:nvPr>
            <p:ph idx="15" type="title"/>
          </p:nvPr>
        </p:nvSpPr>
        <p:spPr>
          <a:xfrm>
            <a:off x="2184152" y="21072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23" name="Google Shape;623;p50"/>
          <p:cNvSpPr txBox="1"/>
          <p:nvPr>
            <p:ph idx="16" type="title"/>
          </p:nvPr>
        </p:nvSpPr>
        <p:spPr>
          <a:xfrm>
            <a:off x="2184152" y="2742250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24" name="Google Shape;624;p50"/>
          <p:cNvSpPr txBox="1"/>
          <p:nvPr>
            <p:ph idx="17" type="title"/>
          </p:nvPr>
        </p:nvSpPr>
        <p:spPr>
          <a:xfrm>
            <a:off x="2184175" y="33759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25" name="Google Shape;625;p50"/>
          <p:cNvSpPr txBox="1"/>
          <p:nvPr>
            <p:ph idx="18" type="title"/>
          </p:nvPr>
        </p:nvSpPr>
        <p:spPr>
          <a:xfrm>
            <a:off x="2184150" y="4008675"/>
            <a:ext cx="1244100" cy="6093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26" name="Google Shape;626;p50"/>
          <p:cNvSpPr txBox="1"/>
          <p:nvPr>
            <p:ph idx="19" type="title"/>
          </p:nvPr>
        </p:nvSpPr>
        <p:spPr>
          <a:xfrm>
            <a:off x="522075" y="3375513"/>
            <a:ext cx="1661100" cy="63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27" name="Google Shape;627;p50"/>
          <p:cNvSpPr txBox="1"/>
          <p:nvPr>
            <p:ph idx="20" type="title"/>
          </p:nvPr>
        </p:nvSpPr>
        <p:spPr>
          <a:xfrm>
            <a:off x="2183175" y="8416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28" name="Google Shape;628;p50"/>
          <p:cNvSpPr txBox="1"/>
          <p:nvPr>
            <p:ph idx="21" type="title"/>
          </p:nvPr>
        </p:nvSpPr>
        <p:spPr>
          <a:xfrm>
            <a:off x="3429275" y="8416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29" name="Google Shape;629;p50"/>
          <p:cNvSpPr txBox="1"/>
          <p:nvPr>
            <p:ph idx="22" type="title"/>
          </p:nvPr>
        </p:nvSpPr>
        <p:spPr>
          <a:xfrm>
            <a:off x="522075" y="1474600"/>
            <a:ext cx="1661100" cy="63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30" name="Google Shape;630;p50"/>
          <p:cNvSpPr txBox="1"/>
          <p:nvPr>
            <p:ph idx="23" type="title"/>
          </p:nvPr>
        </p:nvSpPr>
        <p:spPr>
          <a:xfrm>
            <a:off x="522075" y="2108563"/>
            <a:ext cx="1661100" cy="63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31" name="Google Shape;631;p50"/>
          <p:cNvSpPr txBox="1"/>
          <p:nvPr>
            <p:ph idx="24" type="title"/>
          </p:nvPr>
        </p:nvSpPr>
        <p:spPr>
          <a:xfrm>
            <a:off x="522075" y="2740413"/>
            <a:ext cx="1661100" cy="63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32" name="Google Shape;632;p50"/>
          <p:cNvSpPr txBox="1"/>
          <p:nvPr>
            <p:ph idx="25" type="title"/>
          </p:nvPr>
        </p:nvSpPr>
        <p:spPr>
          <a:xfrm>
            <a:off x="522075" y="4005674"/>
            <a:ext cx="1661100" cy="6093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33" name="Google Shape;633;p50"/>
          <p:cNvSpPr txBox="1"/>
          <p:nvPr>
            <p:ph idx="26" type="title"/>
          </p:nvPr>
        </p:nvSpPr>
        <p:spPr>
          <a:xfrm>
            <a:off x="5731300" y="1475000"/>
            <a:ext cx="2891400" cy="632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34" name="Google Shape;634;p50"/>
          <p:cNvSpPr txBox="1"/>
          <p:nvPr>
            <p:ph idx="27" type="title"/>
          </p:nvPr>
        </p:nvSpPr>
        <p:spPr>
          <a:xfrm>
            <a:off x="5731300" y="2107788"/>
            <a:ext cx="2891400" cy="632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35" name="Google Shape;635;p50"/>
          <p:cNvSpPr txBox="1"/>
          <p:nvPr>
            <p:ph idx="28" type="title"/>
          </p:nvPr>
        </p:nvSpPr>
        <p:spPr>
          <a:xfrm>
            <a:off x="5731300" y="2741150"/>
            <a:ext cx="2891400" cy="632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36" name="Google Shape;636;p50"/>
          <p:cNvSpPr txBox="1"/>
          <p:nvPr>
            <p:ph idx="29" type="title"/>
          </p:nvPr>
        </p:nvSpPr>
        <p:spPr>
          <a:xfrm>
            <a:off x="5731300" y="4011450"/>
            <a:ext cx="2891400" cy="603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37" name="Google Shape;637;p50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8" name="Google Shape;638;p50"/>
          <p:cNvSpPr txBox="1"/>
          <p:nvPr>
            <p:ph idx="30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9" name="Google Shape;639;p50"/>
          <p:cNvSpPr txBox="1"/>
          <p:nvPr>
            <p:ph idx="31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640" name="Google Shape;640;p5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41" name="Google Shape;641;p5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2" name="Google Shape;642;p50"/>
          <p:cNvSpPr txBox="1"/>
          <p:nvPr>
            <p:ph idx="32" type="title"/>
          </p:nvPr>
        </p:nvSpPr>
        <p:spPr>
          <a:xfrm>
            <a:off x="5731300" y="3374175"/>
            <a:ext cx="2891400" cy="632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43" name="Google Shape;643;p50"/>
          <p:cNvSpPr txBox="1"/>
          <p:nvPr>
            <p:ph idx="33"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PI - ALT 1">
  <p:cSld name="BLANK_1_1_1_1_1_1_1_1_1_1">
    <p:bg>
      <p:bgPr>
        <a:solidFill>
          <a:schemeClr val="lt2"/>
        </a:solidFill>
      </p:bgPr>
    </p:bg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51"/>
          <p:cNvSpPr txBox="1"/>
          <p:nvPr>
            <p:ph type="title"/>
          </p:nvPr>
        </p:nvSpPr>
        <p:spPr>
          <a:xfrm>
            <a:off x="521250" y="841675"/>
            <a:ext cx="1923300" cy="3842100"/>
          </a:xfrm>
          <a:prstGeom prst="rect">
            <a:avLst/>
          </a:prstGeom>
        </p:spPr>
        <p:txBody>
          <a:bodyPr anchorCtr="0" anchor="t" bIns="91425" lIns="274300" spcFirstLastPara="1" rIns="182875" wrap="square" tIns="1828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46" name="Google Shape;646;p51"/>
          <p:cNvSpPr txBox="1"/>
          <p:nvPr>
            <p:ph idx="2" type="title"/>
          </p:nvPr>
        </p:nvSpPr>
        <p:spPr>
          <a:xfrm>
            <a:off x="2445150" y="841675"/>
            <a:ext cx="2233200" cy="5697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47" name="Google Shape;647;p51"/>
          <p:cNvSpPr txBox="1"/>
          <p:nvPr>
            <p:ph idx="3" type="title"/>
          </p:nvPr>
        </p:nvSpPr>
        <p:spPr>
          <a:xfrm>
            <a:off x="4678600" y="841675"/>
            <a:ext cx="2233200" cy="5697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48" name="Google Shape;648;p51"/>
          <p:cNvSpPr txBox="1"/>
          <p:nvPr>
            <p:ph idx="4" type="title"/>
          </p:nvPr>
        </p:nvSpPr>
        <p:spPr>
          <a:xfrm>
            <a:off x="6912050" y="841675"/>
            <a:ext cx="2233200" cy="5697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49" name="Google Shape;649;p51"/>
          <p:cNvSpPr txBox="1"/>
          <p:nvPr>
            <p:ph idx="1" type="body"/>
          </p:nvPr>
        </p:nvSpPr>
        <p:spPr>
          <a:xfrm>
            <a:off x="2444900" y="1411425"/>
            <a:ext cx="2233200" cy="1091400"/>
          </a:xfrm>
          <a:prstGeom prst="rect">
            <a:avLst/>
          </a:prstGeom>
        </p:spPr>
        <p:txBody>
          <a:bodyPr anchorCtr="0" anchor="t" bIns="91425" lIns="182875" spcFirstLastPara="1" rIns="91425" wrap="square" tIns="18287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650" name="Google Shape;650;p51"/>
          <p:cNvSpPr txBox="1"/>
          <p:nvPr>
            <p:ph idx="5" type="body"/>
          </p:nvPr>
        </p:nvSpPr>
        <p:spPr>
          <a:xfrm>
            <a:off x="6913250" y="1411425"/>
            <a:ext cx="2233200" cy="1091400"/>
          </a:xfrm>
          <a:prstGeom prst="rect">
            <a:avLst/>
          </a:prstGeom>
        </p:spPr>
        <p:txBody>
          <a:bodyPr anchorCtr="0" anchor="t" bIns="91425" lIns="182875" spcFirstLastPara="1" rIns="91425" wrap="square" tIns="18287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651" name="Google Shape;651;p51"/>
          <p:cNvSpPr txBox="1"/>
          <p:nvPr>
            <p:ph idx="6" type="title"/>
          </p:nvPr>
        </p:nvSpPr>
        <p:spPr>
          <a:xfrm>
            <a:off x="7583463" y="43484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52" name="Google Shape;652;p51"/>
          <p:cNvSpPr txBox="1"/>
          <p:nvPr>
            <p:ph idx="7" type="subTitle"/>
          </p:nvPr>
        </p:nvSpPr>
        <p:spPr>
          <a:xfrm>
            <a:off x="6912288" y="26788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53" name="Google Shape;653;p51"/>
          <p:cNvSpPr txBox="1"/>
          <p:nvPr>
            <p:ph idx="8" type="subTitle"/>
          </p:nvPr>
        </p:nvSpPr>
        <p:spPr>
          <a:xfrm>
            <a:off x="6912288" y="33483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54" name="Google Shape;654;p51"/>
          <p:cNvSpPr txBox="1"/>
          <p:nvPr>
            <p:ph idx="9" type="subTitle"/>
          </p:nvPr>
        </p:nvSpPr>
        <p:spPr>
          <a:xfrm>
            <a:off x="6912288" y="401602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55" name="Google Shape;655;p51"/>
          <p:cNvSpPr txBox="1"/>
          <p:nvPr>
            <p:ph idx="13" type="title"/>
          </p:nvPr>
        </p:nvSpPr>
        <p:spPr>
          <a:xfrm>
            <a:off x="7583463" y="3680400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56" name="Google Shape;656;p51"/>
          <p:cNvSpPr txBox="1"/>
          <p:nvPr>
            <p:ph idx="14" type="title"/>
          </p:nvPr>
        </p:nvSpPr>
        <p:spPr>
          <a:xfrm>
            <a:off x="7583463" y="30122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57" name="Google Shape;657;p51"/>
          <p:cNvSpPr txBox="1"/>
          <p:nvPr>
            <p:ph idx="15" type="title"/>
          </p:nvPr>
        </p:nvSpPr>
        <p:spPr>
          <a:xfrm>
            <a:off x="8535075" y="26771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58" name="Google Shape;658;p51"/>
          <p:cNvSpPr txBox="1"/>
          <p:nvPr>
            <p:ph idx="16" type="title"/>
          </p:nvPr>
        </p:nvSpPr>
        <p:spPr>
          <a:xfrm>
            <a:off x="8535075" y="3348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59" name="Google Shape;659;p51"/>
          <p:cNvSpPr txBox="1"/>
          <p:nvPr>
            <p:ph idx="17" type="title"/>
          </p:nvPr>
        </p:nvSpPr>
        <p:spPr>
          <a:xfrm>
            <a:off x="8535075" y="4013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60" name="Google Shape;660;p51"/>
          <p:cNvSpPr txBox="1"/>
          <p:nvPr>
            <p:ph idx="18" type="title"/>
          </p:nvPr>
        </p:nvSpPr>
        <p:spPr>
          <a:xfrm>
            <a:off x="5349963" y="43484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61" name="Google Shape;661;p51"/>
          <p:cNvSpPr txBox="1"/>
          <p:nvPr>
            <p:ph idx="19" type="subTitle"/>
          </p:nvPr>
        </p:nvSpPr>
        <p:spPr>
          <a:xfrm>
            <a:off x="4678788" y="26788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62" name="Google Shape;662;p51"/>
          <p:cNvSpPr txBox="1"/>
          <p:nvPr>
            <p:ph idx="20" type="subTitle"/>
          </p:nvPr>
        </p:nvSpPr>
        <p:spPr>
          <a:xfrm>
            <a:off x="4678788" y="33483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63" name="Google Shape;663;p51"/>
          <p:cNvSpPr txBox="1"/>
          <p:nvPr>
            <p:ph idx="21" type="subTitle"/>
          </p:nvPr>
        </p:nvSpPr>
        <p:spPr>
          <a:xfrm>
            <a:off x="4678788" y="401602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64" name="Google Shape;664;p51"/>
          <p:cNvSpPr txBox="1"/>
          <p:nvPr>
            <p:ph idx="22" type="title"/>
          </p:nvPr>
        </p:nvSpPr>
        <p:spPr>
          <a:xfrm>
            <a:off x="5349963" y="3680400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65" name="Google Shape;665;p51"/>
          <p:cNvSpPr txBox="1"/>
          <p:nvPr>
            <p:ph idx="23" type="title"/>
          </p:nvPr>
        </p:nvSpPr>
        <p:spPr>
          <a:xfrm>
            <a:off x="5349963" y="30122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66" name="Google Shape;666;p51"/>
          <p:cNvSpPr txBox="1"/>
          <p:nvPr>
            <p:ph idx="24" type="title"/>
          </p:nvPr>
        </p:nvSpPr>
        <p:spPr>
          <a:xfrm>
            <a:off x="3112275" y="43484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67" name="Google Shape;667;p51"/>
          <p:cNvSpPr txBox="1"/>
          <p:nvPr>
            <p:ph idx="25" type="subTitle"/>
          </p:nvPr>
        </p:nvSpPr>
        <p:spPr>
          <a:xfrm>
            <a:off x="2441100" y="26788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68" name="Google Shape;668;p51"/>
          <p:cNvSpPr txBox="1"/>
          <p:nvPr>
            <p:ph idx="26" type="subTitle"/>
          </p:nvPr>
        </p:nvSpPr>
        <p:spPr>
          <a:xfrm>
            <a:off x="2441100" y="33483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69" name="Google Shape;669;p51"/>
          <p:cNvSpPr txBox="1"/>
          <p:nvPr>
            <p:ph idx="27" type="subTitle"/>
          </p:nvPr>
        </p:nvSpPr>
        <p:spPr>
          <a:xfrm>
            <a:off x="2441100" y="401602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70" name="Google Shape;670;p51"/>
          <p:cNvSpPr txBox="1"/>
          <p:nvPr>
            <p:ph idx="28" type="title"/>
          </p:nvPr>
        </p:nvSpPr>
        <p:spPr>
          <a:xfrm>
            <a:off x="3112275" y="3680400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71" name="Google Shape;671;p51"/>
          <p:cNvSpPr txBox="1"/>
          <p:nvPr/>
        </p:nvSpPr>
        <p:spPr>
          <a:xfrm>
            <a:off x="5762125" y="3346325"/>
            <a:ext cx="611100" cy="3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rPr>
              <a:t>00%</a:t>
            </a:r>
            <a:endParaRPr sz="1000">
              <a:solidFill>
                <a:schemeClr val="lt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672" name="Google Shape;672;p51"/>
          <p:cNvSpPr txBox="1"/>
          <p:nvPr>
            <p:ph idx="29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673" name="Google Shape;673;p51"/>
          <p:cNvSpPr txBox="1"/>
          <p:nvPr>
            <p:ph idx="30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674" name="Google Shape;674;p51"/>
          <p:cNvSpPr txBox="1"/>
          <p:nvPr>
            <p:ph idx="31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675" name="Google Shape;675;p5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6" name="Google Shape;676;p5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7" name="Google Shape;677;p51"/>
          <p:cNvSpPr txBox="1"/>
          <p:nvPr>
            <p:ph idx="32" type="title"/>
          </p:nvPr>
        </p:nvSpPr>
        <p:spPr>
          <a:xfrm flipH="1">
            <a:off x="524150" y="334900"/>
            <a:ext cx="62487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678" name="Google Shape;678;p51"/>
          <p:cNvSpPr txBox="1"/>
          <p:nvPr>
            <p:ph idx="33" type="title"/>
          </p:nvPr>
        </p:nvSpPr>
        <p:spPr>
          <a:xfrm>
            <a:off x="3112275" y="30122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79" name="Google Shape;679;p51"/>
          <p:cNvSpPr txBox="1"/>
          <p:nvPr>
            <p:ph idx="34" type="title"/>
          </p:nvPr>
        </p:nvSpPr>
        <p:spPr>
          <a:xfrm>
            <a:off x="4067600" y="26771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80" name="Google Shape;680;p51"/>
          <p:cNvSpPr txBox="1"/>
          <p:nvPr>
            <p:ph idx="35" type="title"/>
          </p:nvPr>
        </p:nvSpPr>
        <p:spPr>
          <a:xfrm>
            <a:off x="4067600" y="3348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81" name="Google Shape;681;p51"/>
          <p:cNvSpPr txBox="1"/>
          <p:nvPr>
            <p:ph idx="36" type="title"/>
          </p:nvPr>
        </p:nvSpPr>
        <p:spPr>
          <a:xfrm>
            <a:off x="4067600" y="4013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82" name="Google Shape;682;p51"/>
          <p:cNvSpPr txBox="1"/>
          <p:nvPr>
            <p:ph idx="37" type="title"/>
          </p:nvPr>
        </p:nvSpPr>
        <p:spPr>
          <a:xfrm>
            <a:off x="6301575" y="26771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83" name="Google Shape;683;p51"/>
          <p:cNvSpPr txBox="1"/>
          <p:nvPr>
            <p:ph idx="38" type="title"/>
          </p:nvPr>
        </p:nvSpPr>
        <p:spPr>
          <a:xfrm>
            <a:off x="6301575" y="3348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684" name="Google Shape;684;p51"/>
          <p:cNvSpPr txBox="1"/>
          <p:nvPr>
            <p:ph idx="39" type="title"/>
          </p:nvPr>
        </p:nvSpPr>
        <p:spPr>
          <a:xfrm>
            <a:off x="6301575" y="4013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status">
  <p:cSld name="BLANK_1_1_1_1_1_1_1_2_2">
    <p:bg>
      <p:bgPr>
        <a:solidFill>
          <a:schemeClr val="dk2"/>
        </a:solidFill>
      </p:bgPr>
    </p:bg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52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 flipH="1">
            <a:off x="1046169" y="666261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688" name="Google Shape;688;p5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9" name="Google Shape;689;p5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0" name="Google Shape;690;p52"/>
          <p:cNvSpPr txBox="1"/>
          <p:nvPr>
            <p:ph idx="2" type="subTitle"/>
          </p:nvPr>
        </p:nvSpPr>
        <p:spPr>
          <a:xfrm>
            <a:off x="10421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1" name="Google Shape;691;p52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2" name="Google Shape;692;p52"/>
          <p:cNvSpPr txBox="1"/>
          <p:nvPr>
            <p:ph idx="4" type="subTitle"/>
          </p:nvPr>
        </p:nvSpPr>
        <p:spPr>
          <a:xfrm>
            <a:off x="1303550" y="1309275"/>
            <a:ext cx="2607000" cy="417000"/>
          </a:xfrm>
          <a:prstGeom prst="rect">
            <a:avLst/>
          </a:prstGeom>
        </p:spPr>
        <p:txBody>
          <a:bodyPr anchorCtr="0" anchor="t" bIns="91425" lIns="0" spcFirstLastPara="1" rIns="457200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693" name="Google Shape;693;p52"/>
          <p:cNvSpPr txBox="1"/>
          <p:nvPr>
            <p:ph idx="5" type="subTitle"/>
          </p:nvPr>
        </p:nvSpPr>
        <p:spPr>
          <a:xfrm>
            <a:off x="5223450" y="1309275"/>
            <a:ext cx="2607000" cy="417000"/>
          </a:xfrm>
          <a:prstGeom prst="rect">
            <a:avLst/>
          </a:prstGeom>
        </p:spPr>
        <p:txBody>
          <a:bodyPr anchorCtr="0" anchor="t" bIns="91425" lIns="0" spcFirstLastPara="1" rIns="457200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694" name="Google Shape;694;p52"/>
          <p:cNvSpPr txBox="1"/>
          <p:nvPr>
            <p:ph idx="6" type="subTitle"/>
          </p:nvPr>
        </p:nvSpPr>
        <p:spPr>
          <a:xfrm>
            <a:off x="1285875" y="3355600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95" name="Google Shape;695;p52"/>
          <p:cNvSpPr txBox="1"/>
          <p:nvPr>
            <p:ph idx="7" type="subTitle"/>
          </p:nvPr>
        </p:nvSpPr>
        <p:spPr>
          <a:xfrm>
            <a:off x="1041050" y="334925"/>
            <a:ext cx="75819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96" name="Google Shape;696;p52"/>
          <p:cNvSpPr txBox="1"/>
          <p:nvPr>
            <p:ph idx="8" type="subTitle"/>
          </p:nvPr>
        </p:nvSpPr>
        <p:spPr>
          <a:xfrm>
            <a:off x="1285875" y="3690238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97" name="Google Shape;697;p52"/>
          <p:cNvSpPr txBox="1"/>
          <p:nvPr>
            <p:ph idx="9" type="subTitle"/>
          </p:nvPr>
        </p:nvSpPr>
        <p:spPr>
          <a:xfrm>
            <a:off x="1285875" y="4029388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98" name="Google Shape;698;p52"/>
          <p:cNvSpPr txBox="1"/>
          <p:nvPr>
            <p:ph idx="13" type="subTitle"/>
          </p:nvPr>
        </p:nvSpPr>
        <p:spPr>
          <a:xfrm>
            <a:off x="1285875" y="4368550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99" name="Google Shape;699;p52"/>
          <p:cNvSpPr txBox="1"/>
          <p:nvPr>
            <p:ph idx="14" type="subTitle"/>
          </p:nvPr>
        </p:nvSpPr>
        <p:spPr>
          <a:xfrm>
            <a:off x="3415750" y="335357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00" name="Google Shape;700;p52"/>
          <p:cNvSpPr txBox="1"/>
          <p:nvPr>
            <p:ph idx="15" type="subTitle"/>
          </p:nvPr>
        </p:nvSpPr>
        <p:spPr>
          <a:xfrm>
            <a:off x="3415750" y="368821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01" name="Google Shape;701;p52"/>
          <p:cNvSpPr txBox="1"/>
          <p:nvPr>
            <p:ph idx="16" type="subTitle"/>
          </p:nvPr>
        </p:nvSpPr>
        <p:spPr>
          <a:xfrm>
            <a:off x="3415750" y="402736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02" name="Google Shape;702;p52"/>
          <p:cNvSpPr txBox="1"/>
          <p:nvPr>
            <p:ph idx="17" type="subTitle"/>
          </p:nvPr>
        </p:nvSpPr>
        <p:spPr>
          <a:xfrm>
            <a:off x="3415750" y="436652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03" name="Google Shape;703;p52"/>
          <p:cNvSpPr txBox="1"/>
          <p:nvPr>
            <p:ph idx="18" type="subTitle"/>
          </p:nvPr>
        </p:nvSpPr>
        <p:spPr>
          <a:xfrm>
            <a:off x="7383000" y="335357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04" name="Google Shape;704;p52"/>
          <p:cNvSpPr txBox="1"/>
          <p:nvPr>
            <p:ph idx="19" type="subTitle"/>
          </p:nvPr>
        </p:nvSpPr>
        <p:spPr>
          <a:xfrm>
            <a:off x="7383000" y="368821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05" name="Google Shape;705;p52"/>
          <p:cNvSpPr txBox="1"/>
          <p:nvPr>
            <p:ph idx="20" type="subTitle"/>
          </p:nvPr>
        </p:nvSpPr>
        <p:spPr>
          <a:xfrm>
            <a:off x="7383000" y="402736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06" name="Google Shape;706;p52"/>
          <p:cNvSpPr txBox="1"/>
          <p:nvPr>
            <p:ph idx="21" type="subTitle"/>
          </p:nvPr>
        </p:nvSpPr>
        <p:spPr>
          <a:xfrm>
            <a:off x="7383000" y="436652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07" name="Google Shape;707;p52"/>
          <p:cNvSpPr txBox="1"/>
          <p:nvPr>
            <p:ph idx="22" type="subTitle"/>
          </p:nvPr>
        </p:nvSpPr>
        <p:spPr>
          <a:xfrm>
            <a:off x="5223450" y="335357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08" name="Google Shape;708;p52"/>
          <p:cNvSpPr txBox="1"/>
          <p:nvPr>
            <p:ph idx="23" type="subTitle"/>
          </p:nvPr>
        </p:nvSpPr>
        <p:spPr>
          <a:xfrm>
            <a:off x="5223450" y="368821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09" name="Google Shape;709;p52"/>
          <p:cNvSpPr txBox="1"/>
          <p:nvPr>
            <p:ph idx="24" type="subTitle"/>
          </p:nvPr>
        </p:nvSpPr>
        <p:spPr>
          <a:xfrm>
            <a:off x="5223450" y="402736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10" name="Google Shape;710;p52"/>
          <p:cNvSpPr txBox="1"/>
          <p:nvPr>
            <p:ph idx="25" type="subTitle"/>
          </p:nvPr>
        </p:nvSpPr>
        <p:spPr>
          <a:xfrm>
            <a:off x="5223450" y="436652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11" name="Google Shape;711;p52"/>
          <p:cNvSpPr txBox="1"/>
          <p:nvPr>
            <p:ph idx="26" type="body"/>
          </p:nvPr>
        </p:nvSpPr>
        <p:spPr>
          <a:xfrm>
            <a:off x="1285875" y="1826513"/>
            <a:ext cx="3289800" cy="953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12" name="Google Shape;712;p52"/>
          <p:cNvSpPr txBox="1"/>
          <p:nvPr>
            <p:ph idx="27" type="body"/>
          </p:nvPr>
        </p:nvSpPr>
        <p:spPr>
          <a:xfrm>
            <a:off x="5223450" y="1826513"/>
            <a:ext cx="3289800" cy="953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821">
          <p15:clr>
            <a:srgbClr val="E46962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deadline">
  <p:cSld name="BLANK_1_1_1_1_1_1_1_2">
    <p:bg>
      <p:bgPr>
        <a:solidFill>
          <a:schemeClr val="lt2"/>
        </a:solidFill>
      </p:bgPr>
    </p:bg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3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15" name="Google Shape;715;p53"/>
          <p:cNvSpPr txBox="1"/>
          <p:nvPr>
            <p:ph type="title"/>
          </p:nvPr>
        </p:nvSpPr>
        <p:spPr>
          <a:xfrm flipH="1">
            <a:off x="1046169" y="666261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cxnSp>
        <p:nvCxnSpPr>
          <p:cNvPr id="716" name="Google Shape;716;p53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7" name="Google Shape;717;p53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8" name="Google Shape;718;p53"/>
          <p:cNvSpPr txBox="1"/>
          <p:nvPr>
            <p:ph idx="2" type="subTitle"/>
          </p:nvPr>
        </p:nvSpPr>
        <p:spPr>
          <a:xfrm>
            <a:off x="10421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19" name="Google Shape;719;p53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20" name="Google Shape;720;p53"/>
          <p:cNvSpPr txBox="1"/>
          <p:nvPr>
            <p:ph idx="4" type="body"/>
          </p:nvPr>
        </p:nvSpPr>
        <p:spPr>
          <a:xfrm>
            <a:off x="1285875" y="1558900"/>
            <a:ext cx="2803800" cy="2499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721" name="Google Shape;721;p53"/>
          <p:cNvSpPr txBox="1"/>
          <p:nvPr>
            <p:ph idx="5" type="subTitle"/>
          </p:nvPr>
        </p:nvSpPr>
        <p:spPr>
          <a:xfrm>
            <a:off x="5196350" y="1462025"/>
            <a:ext cx="2307600" cy="202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22" name="Google Shape;722;p53"/>
          <p:cNvSpPr txBox="1"/>
          <p:nvPr>
            <p:ph idx="6" type="subTitle"/>
          </p:nvPr>
        </p:nvSpPr>
        <p:spPr>
          <a:xfrm>
            <a:off x="5196350" y="1991175"/>
            <a:ext cx="1109700" cy="202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723" name="Google Shape;723;p53"/>
          <p:cNvSpPr txBox="1"/>
          <p:nvPr>
            <p:ph idx="7" type="subTitle"/>
          </p:nvPr>
        </p:nvSpPr>
        <p:spPr>
          <a:xfrm>
            <a:off x="5196350" y="2700175"/>
            <a:ext cx="1109700" cy="202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724" name="Google Shape;724;p53"/>
          <p:cNvSpPr txBox="1"/>
          <p:nvPr>
            <p:ph idx="8" type="subTitle"/>
          </p:nvPr>
        </p:nvSpPr>
        <p:spPr>
          <a:xfrm>
            <a:off x="5196350" y="3520225"/>
            <a:ext cx="1109700" cy="202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725" name="Google Shape;725;p53"/>
          <p:cNvSpPr txBox="1"/>
          <p:nvPr>
            <p:ph idx="9" type="subTitle"/>
          </p:nvPr>
        </p:nvSpPr>
        <p:spPr>
          <a:xfrm>
            <a:off x="5196350" y="4264075"/>
            <a:ext cx="1109700" cy="202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726" name="Google Shape;726;p53"/>
          <p:cNvSpPr txBox="1"/>
          <p:nvPr>
            <p:ph idx="13" type="body"/>
          </p:nvPr>
        </p:nvSpPr>
        <p:spPr>
          <a:xfrm>
            <a:off x="6165050" y="1845825"/>
            <a:ext cx="2642400" cy="493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727" name="Google Shape;727;p53"/>
          <p:cNvSpPr txBox="1"/>
          <p:nvPr>
            <p:ph idx="14" type="body"/>
          </p:nvPr>
        </p:nvSpPr>
        <p:spPr>
          <a:xfrm>
            <a:off x="6165050" y="2631025"/>
            <a:ext cx="2642400" cy="493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728" name="Google Shape;728;p53"/>
          <p:cNvSpPr txBox="1"/>
          <p:nvPr>
            <p:ph idx="15" type="body"/>
          </p:nvPr>
        </p:nvSpPr>
        <p:spPr>
          <a:xfrm>
            <a:off x="6165050" y="3374875"/>
            <a:ext cx="2642400" cy="493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729" name="Google Shape;729;p53"/>
          <p:cNvSpPr txBox="1"/>
          <p:nvPr>
            <p:ph idx="16" type="body"/>
          </p:nvPr>
        </p:nvSpPr>
        <p:spPr>
          <a:xfrm>
            <a:off x="6165050" y="4118725"/>
            <a:ext cx="2642400" cy="493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730" name="Google Shape;730;p53"/>
          <p:cNvSpPr txBox="1"/>
          <p:nvPr>
            <p:ph idx="17" type="subTitle"/>
          </p:nvPr>
        </p:nvSpPr>
        <p:spPr>
          <a:xfrm>
            <a:off x="1356350" y="4384150"/>
            <a:ext cx="2413200" cy="2025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Medium"/>
              <a:buNone/>
              <a:defRPr i="1" sz="10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31" name="Google Shape;731;p53"/>
          <p:cNvSpPr txBox="1"/>
          <p:nvPr>
            <p:ph idx="18" type="subTitle"/>
          </p:nvPr>
        </p:nvSpPr>
        <p:spPr>
          <a:xfrm>
            <a:off x="1042428" y="338324"/>
            <a:ext cx="5186400" cy="3291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Medium"/>
              <a:buNone/>
              <a:defRPr sz="10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">
  <p:cSld name="BLANK_1_1_1_1_1_1_1_2_3">
    <p:bg>
      <p:bgPr>
        <a:solidFill>
          <a:schemeClr val="lt2"/>
        </a:solidFill>
      </p:bgPr>
    </p:bg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3" name="Google Shape;733;p54"/>
          <p:cNvGrpSpPr/>
          <p:nvPr/>
        </p:nvGrpSpPr>
        <p:grpSpPr>
          <a:xfrm rot="5400000">
            <a:off x="596727" y="776873"/>
            <a:ext cx="369896" cy="333900"/>
            <a:chOff x="96076" y="654376"/>
            <a:chExt cx="369896" cy="333900"/>
          </a:xfrm>
        </p:grpSpPr>
        <p:cxnSp>
          <p:nvCxnSpPr>
            <p:cNvPr id="734" name="Google Shape;734;p54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735" name="Google Shape;735;p54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36" name="Google Shape;736;p54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37" name="Google Shape;737;p54"/>
          <p:cNvSpPr txBox="1"/>
          <p:nvPr>
            <p:ph type="title"/>
          </p:nvPr>
        </p:nvSpPr>
        <p:spPr>
          <a:xfrm flipH="1">
            <a:off x="1046169" y="666261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738" name="Google Shape;738;p54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9" name="Google Shape;739;p54"/>
          <p:cNvCxnSpPr/>
          <p:nvPr/>
        </p:nvCxnSpPr>
        <p:spPr>
          <a:xfrm>
            <a:off x="1045950" y="334900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40" name="Google Shape;740;p5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41" name="Google Shape;741;p54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42" name="Google Shape;742;p54"/>
          <p:cNvCxnSpPr/>
          <p:nvPr/>
        </p:nvCxnSpPr>
        <p:spPr>
          <a:xfrm>
            <a:off x="1045950" y="1307575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43" name="Google Shape;743;p54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4" name="Google Shape;744;p54"/>
          <p:cNvSpPr txBox="1"/>
          <p:nvPr>
            <p:ph idx="1" type="subTitle"/>
          </p:nvPr>
        </p:nvSpPr>
        <p:spPr>
          <a:xfrm>
            <a:off x="1041050" y="334925"/>
            <a:ext cx="75819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">
  <p:cSld name="BLANK_1_1">
    <p:bg>
      <p:bgPr>
        <a:solidFill>
          <a:schemeClr val="lt2"/>
        </a:solidFill>
      </p:bgPr>
    </p:bg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55"/>
          <p:cNvSpPr txBox="1"/>
          <p:nvPr>
            <p:ph idx="1" type="body"/>
          </p:nvPr>
        </p:nvSpPr>
        <p:spPr>
          <a:xfrm>
            <a:off x="1042100" y="1307575"/>
            <a:ext cx="3977100" cy="3522300"/>
          </a:xfrm>
          <a:prstGeom prst="rect">
            <a:avLst/>
          </a:prstGeom>
        </p:spPr>
        <p:txBody>
          <a:bodyPr anchorCtr="0" anchor="t" bIns="91425" lIns="274300" spcFirstLastPara="1" rIns="91425" wrap="square" tIns="2743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47" name="Google Shape;747;p55"/>
          <p:cNvSpPr txBox="1"/>
          <p:nvPr>
            <p:ph idx="2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48" name="Google Shape;748;p55"/>
          <p:cNvSpPr txBox="1"/>
          <p:nvPr>
            <p:ph idx="3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49" name="Google Shape;749;p55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750" name="Google Shape;750;p55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1" name="Google Shape;751;p55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52" name="Google Shape;752;p55"/>
          <p:cNvSpPr txBox="1"/>
          <p:nvPr>
            <p:ph type="title"/>
          </p:nvPr>
        </p:nvSpPr>
        <p:spPr>
          <a:xfrm flipH="1">
            <a:off x="1040750" y="334850"/>
            <a:ext cx="7581900" cy="88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Dark ALT 2">
  <p:cSld name="BLANK_1_2">
    <p:bg>
      <p:bgPr>
        <a:solidFill>
          <a:schemeClr val="dk2"/>
        </a:solidFill>
      </p:bgPr>
    </p:bg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6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5" name="Google Shape;755;p56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6" name="Google Shape;756;p56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7" name="Google Shape;757;p56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758" name="Google Shape;758;p56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9" name="Google Shape;759;p56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0" name="Google Shape;760;p5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1" name="Google Shape;761;p5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2" name="Google Shape;762;p56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 Comment">
  <p:cSld name="BLANK_1_1_1_1_1_1_1_1_2">
    <p:bg>
      <p:bgPr>
        <a:solidFill>
          <a:schemeClr val="lt2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57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765" name="Google Shape;765;p57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66" name="Google Shape;766;p57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67" name="Google Shape;767;p57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768" name="Google Shape;768;p57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9" name="Google Shape;769;p57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0" name="Google Shape;770;p57"/>
          <p:cNvCxnSpPr/>
          <p:nvPr/>
        </p:nvCxnSpPr>
        <p:spPr>
          <a:xfrm>
            <a:off x="67737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1" name="Google Shape;771;p5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72" name="Google Shape;772;p57"/>
          <p:cNvSpPr txBox="1"/>
          <p:nvPr>
            <p:ph type="title"/>
          </p:nvPr>
        </p:nvSpPr>
        <p:spPr>
          <a:xfrm>
            <a:off x="6773750" y="841725"/>
            <a:ext cx="1848900" cy="364800"/>
          </a:xfrm>
          <a:prstGeom prst="rect">
            <a:avLst/>
          </a:prstGeom>
        </p:spPr>
        <p:txBody>
          <a:bodyPr anchorCtr="0" anchor="ctr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773" name="Google Shape;773;p57"/>
          <p:cNvSpPr txBox="1"/>
          <p:nvPr>
            <p:ph idx="4" type="subTitle"/>
          </p:nvPr>
        </p:nvSpPr>
        <p:spPr>
          <a:xfrm>
            <a:off x="6773750" y="1252675"/>
            <a:ext cx="1848900" cy="335100"/>
          </a:xfrm>
          <a:prstGeom prst="rect">
            <a:avLst/>
          </a:prstGeom>
        </p:spPr>
        <p:txBody>
          <a:bodyPr anchorCtr="0" anchor="t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9pPr>
          </a:lstStyle>
          <a:p/>
        </p:txBody>
      </p:sp>
      <p:sp>
        <p:nvSpPr>
          <p:cNvPr id="774" name="Google Shape;774;p57"/>
          <p:cNvSpPr txBox="1"/>
          <p:nvPr>
            <p:ph idx="5" type="body"/>
          </p:nvPr>
        </p:nvSpPr>
        <p:spPr>
          <a:xfrm>
            <a:off x="6773750" y="1633925"/>
            <a:ext cx="1848900" cy="32109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75" name="Google Shape;775;p57"/>
          <p:cNvSpPr txBox="1"/>
          <p:nvPr>
            <p:ph idx="6"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Growth">
  <p:cSld name="CUSTOM_4">
    <p:bg>
      <p:bgPr>
        <a:solidFill>
          <a:schemeClr val="lt2"/>
        </a:solidFill>
      </p:bgPr>
    </p:bg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58"/>
          <p:cNvSpPr txBox="1"/>
          <p:nvPr>
            <p:ph idx="1" type="body"/>
          </p:nvPr>
        </p:nvSpPr>
        <p:spPr>
          <a:xfrm>
            <a:off x="6270725" y="3025600"/>
            <a:ext cx="2874600" cy="1424700"/>
          </a:xfrm>
          <a:prstGeom prst="rect">
            <a:avLst/>
          </a:prstGeom>
        </p:spPr>
        <p:txBody>
          <a:bodyPr anchorCtr="0" anchor="b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778" name="Google Shape;778;p58"/>
          <p:cNvSpPr txBox="1"/>
          <p:nvPr>
            <p:ph idx="2" type="body"/>
          </p:nvPr>
        </p:nvSpPr>
        <p:spPr>
          <a:xfrm>
            <a:off x="3403050" y="2668875"/>
            <a:ext cx="2868000" cy="1781400"/>
          </a:xfrm>
          <a:prstGeom prst="rect">
            <a:avLst/>
          </a:prstGeom>
        </p:spPr>
        <p:txBody>
          <a:bodyPr anchorCtr="0" anchor="b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779" name="Google Shape;779;p58"/>
          <p:cNvSpPr txBox="1"/>
          <p:nvPr>
            <p:ph idx="3" type="body"/>
          </p:nvPr>
        </p:nvSpPr>
        <p:spPr>
          <a:xfrm>
            <a:off x="521250" y="3426700"/>
            <a:ext cx="2880300" cy="1023600"/>
          </a:xfrm>
          <a:prstGeom prst="rect">
            <a:avLst/>
          </a:prstGeom>
        </p:spPr>
        <p:txBody>
          <a:bodyPr anchorCtr="0" anchor="b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●"/>
              <a:defRPr sz="1000">
                <a:solidFill>
                  <a:schemeClr val="lt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○"/>
              <a:defRPr sz="1000">
                <a:solidFill>
                  <a:schemeClr val="lt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■"/>
              <a:defRPr sz="1000">
                <a:solidFill>
                  <a:schemeClr val="lt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●"/>
              <a:defRPr sz="1000">
                <a:solidFill>
                  <a:schemeClr val="lt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○"/>
              <a:defRPr sz="1000">
                <a:solidFill>
                  <a:schemeClr val="lt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■"/>
              <a:defRPr sz="1000">
                <a:solidFill>
                  <a:schemeClr val="lt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●"/>
              <a:defRPr sz="1000">
                <a:solidFill>
                  <a:schemeClr val="lt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○"/>
              <a:defRPr sz="1000">
                <a:solidFill>
                  <a:schemeClr val="lt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80" name="Google Shape;780;p58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781" name="Google Shape;781;p58"/>
          <p:cNvCxnSpPr/>
          <p:nvPr/>
        </p:nvCxnSpPr>
        <p:spPr>
          <a:xfrm>
            <a:off x="3401654" y="841987"/>
            <a:ext cx="0" cy="430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2" name="Google Shape;782;p58"/>
          <p:cNvCxnSpPr/>
          <p:nvPr/>
        </p:nvCxnSpPr>
        <p:spPr>
          <a:xfrm>
            <a:off x="6271043" y="841987"/>
            <a:ext cx="0" cy="430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3" name="Google Shape;783;p58"/>
          <p:cNvSpPr txBox="1"/>
          <p:nvPr>
            <p:ph idx="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84" name="Google Shape;784;p58"/>
          <p:cNvSpPr txBox="1"/>
          <p:nvPr>
            <p:ph idx="5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85" name="Google Shape;785;p58"/>
          <p:cNvSpPr txBox="1"/>
          <p:nvPr>
            <p:ph idx="6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786" name="Google Shape;786;p58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7" name="Google Shape;787;p58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8" name="Google Shape;788;p5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9" name="Google Shape;789;p5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90" name="Google Shape;790;p58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91" name="Google Shape;791;p58"/>
          <p:cNvSpPr txBox="1"/>
          <p:nvPr>
            <p:ph idx="7" type="title"/>
          </p:nvPr>
        </p:nvSpPr>
        <p:spPr>
          <a:xfrm>
            <a:off x="521250" y="2093850"/>
            <a:ext cx="2878500" cy="1332300"/>
          </a:xfrm>
          <a:prstGeom prst="rect">
            <a:avLst/>
          </a:prstGeom>
        </p:spPr>
        <p:txBody>
          <a:bodyPr anchorCtr="0" anchor="b" bIns="274300" lIns="91425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792" name="Google Shape;792;p58"/>
          <p:cNvSpPr txBox="1"/>
          <p:nvPr>
            <p:ph idx="8" type="subTitle"/>
          </p:nvPr>
        </p:nvSpPr>
        <p:spPr>
          <a:xfrm>
            <a:off x="521250" y="2976675"/>
            <a:ext cx="2880300" cy="450000"/>
          </a:xfrm>
          <a:prstGeom prst="rect">
            <a:avLst/>
          </a:prstGeom>
        </p:spPr>
        <p:txBody>
          <a:bodyPr anchorCtr="0" anchor="t" bIns="54850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93" name="Google Shape;793;p58"/>
          <p:cNvSpPr txBox="1"/>
          <p:nvPr>
            <p:ph idx="9" type="title"/>
          </p:nvPr>
        </p:nvSpPr>
        <p:spPr>
          <a:xfrm>
            <a:off x="3400925" y="1336050"/>
            <a:ext cx="2868000" cy="1332300"/>
          </a:xfrm>
          <a:prstGeom prst="rect">
            <a:avLst/>
          </a:prstGeom>
        </p:spPr>
        <p:txBody>
          <a:bodyPr anchorCtr="0" anchor="b" bIns="274300" lIns="91425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794" name="Google Shape;794;p58"/>
          <p:cNvSpPr txBox="1"/>
          <p:nvPr>
            <p:ph idx="13" type="subTitle"/>
          </p:nvPr>
        </p:nvSpPr>
        <p:spPr>
          <a:xfrm>
            <a:off x="3400925" y="2218875"/>
            <a:ext cx="2869800" cy="450000"/>
          </a:xfrm>
          <a:prstGeom prst="rect">
            <a:avLst/>
          </a:prstGeom>
        </p:spPr>
        <p:txBody>
          <a:bodyPr anchorCtr="0" anchor="t" bIns="54850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95" name="Google Shape;795;p58"/>
          <p:cNvSpPr txBox="1"/>
          <p:nvPr>
            <p:ph idx="14" type="title"/>
          </p:nvPr>
        </p:nvSpPr>
        <p:spPr>
          <a:xfrm>
            <a:off x="6271375" y="1172250"/>
            <a:ext cx="2872800" cy="1281900"/>
          </a:xfrm>
          <a:prstGeom prst="rect">
            <a:avLst/>
          </a:prstGeom>
        </p:spPr>
        <p:txBody>
          <a:bodyPr anchorCtr="0" anchor="b" bIns="274300" lIns="182875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796" name="Google Shape;796;p58"/>
          <p:cNvSpPr txBox="1"/>
          <p:nvPr>
            <p:ph idx="15" type="subTitle"/>
          </p:nvPr>
        </p:nvSpPr>
        <p:spPr>
          <a:xfrm>
            <a:off x="6271375" y="2021749"/>
            <a:ext cx="2874600" cy="432900"/>
          </a:xfrm>
          <a:prstGeom prst="rect">
            <a:avLst/>
          </a:prstGeom>
        </p:spPr>
        <p:txBody>
          <a:bodyPr anchorCtr="0" anchor="t" bIns="54850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97" name="Google Shape;797;p58"/>
          <p:cNvSpPr txBox="1"/>
          <p:nvPr>
            <p:ph idx="16" type="subTitle"/>
          </p:nvPr>
        </p:nvSpPr>
        <p:spPr>
          <a:xfrm>
            <a:off x="6271125" y="2455800"/>
            <a:ext cx="2874600" cy="3324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798" name="Google Shape;798;p58"/>
          <p:cNvSpPr txBox="1"/>
          <p:nvPr>
            <p:ph idx="17" type="subTitle"/>
          </p:nvPr>
        </p:nvSpPr>
        <p:spPr>
          <a:xfrm>
            <a:off x="6271125" y="2840775"/>
            <a:ext cx="2874600" cy="1848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9pPr>
          </a:lstStyle>
          <a:p/>
        </p:txBody>
      </p:sp>
      <p:sp>
        <p:nvSpPr>
          <p:cNvPr id="799" name="Google Shape;799;p58"/>
          <p:cNvSpPr txBox="1"/>
          <p:nvPr>
            <p:ph idx="18" type="title"/>
          </p:nvPr>
        </p:nvSpPr>
        <p:spPr>
          <a:xfrm>
            <a:off x="6271375" y="4552825"/>
            <a:ext cx="2872800" cy="3351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00" name="Google Shape;800;p58"/>
          <p:cNvSpPr txBox="1"/>
          <p:nvPr>
            <p:ph idx="19" type="title"/>
          </p:nvPr>
        </p:nvSpPr>
        <p:spPr>
          <a:xfrm>
            <a:off x="3401750" y="4552825"/>
            <a:ext cx="2868000" cy="3351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01" name="Google Shape;801;p58"/>
          <p:cNvSpPr txBox="1"/>
          <p:nvPr>
            <p:ph idx="20" type="title"/>
          </p:nvPr>
        </p:nvSpPr>
        <p:spPr>
          <a:xfrm>
            <a:off x="521625" y="4552825"/>
            <a:ext cx="2878500" cy="3351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Priorities">
  <p:cSld name="CUSTOM_5">
    <p:bg>
      <p:bgPr>
        <a:solidFill>
          <a:schemeClr val="lt1"/>
        </a:solidFill>
      </p:bgPr>
    </p:bg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59"/>
          <p:cNvSpPr txBox="1"/>
          <p:nvPr>
            <p:ph idx="1" type="body"/>
          </p:nvPr>
        </p:nvSpPr>
        <p:spPr>
          <a:xfrm>
            <a:off x="1043525" y="2532675"/>
            <a:ext cx="1958400" cy="1001400"/>
          </a:xfrm>
          <a:prstGeom prst="rect">
            <a:avLst/>
          </a:prstGeom>
        </p:spPr>
        <p:txBody>
          <a:bodyPr anchorCtr="0" anchor="t" bIns="91425" lIns="182875" spcFirstLastPara="1" rIns="13715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  <p:cxnSp>
        <p:nvCxnSpPr>
          <p:cNvPr id="804" name="Google Shape;804;p59"/>
          <p:cNvCxnSpPr/>
          <p:nvPr/>
        </p:nvCxnSpPr>
        <p:spPr>
          <a:xfrm>
            <a:off x="8622700" y="334950"/>
            <a:ext cx="0" cy="48057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5" name="Google Shape;805;p59"/>
          <p:cNvSpPr txBox="1"/>
          <p:nvPr>
            <p:ph idx="2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6" name="Google Shape;806;p59"/>
          <p:cNvSpPr txBox="1"/>
          <p:nvPr>
            <p:ph idx="3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7" name="Google Shape;807;p59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808" name="Google Shape;808;p59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09" name="Google Shape;809;p5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0" name="Google Shape;810;p5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1" name="Google Shape;811;p59"/>
          <p:cNvSpPr txBox="1"/>
          <p:nvPr>
            <p:ph type="title"/>
          </p:nvPr>
        </p:nvSpPr>
        <p:spPr>
          <a:xfrm>
            <a:off x="3003325" y="61520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12" name="Google Shape;812;p59"/>
          <p:cNvSpPr txBox="1"/>
          <p:nvPr>
            <p:ph idx="5" type="title"/>
          </p:nvPr>
        </p:nvSpPr>
        <p:spPr>
          <a:xfrm>
            <a:off x="3003325" y="96195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13" name="Google Shape;813;p59"/>
          <p:cNvSpPr txBox="1"/>
          <p:nvPr>
            <p:ph idx="6" type="title"/>
          </p:nvPr>
        </p:nvSpPr>
        <p:spPr>
          <a:xfrm>
            <a:off x="3003325" y="131080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14" name="Google Shape;814;p59"/>
          <p:cNvSpPr txBox="1"/>
          <p:nvPr>
            <p:ph idx="7" type="title"/>
          </p:nvPr>
        </p:nvSpPr>
        <p:spPr>
          <a:xfrm>
            <a:off x="3003325" y="382075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15" name="Google Shape;815;p59"/>
          <p:cNvSpPr txBox="1"/>
          <p:nvPr>
            <p:ph idx="8" type="title"/>
          </p:nvPr>
        </p:nvSpPr>
        <p:spPr>
          <a:xfrm>
            <a:off x="3003325" y="416750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16" name="Google Shape;816;p59"/>
          <p:cNvSpPr txBox="1"/>
          <p:nvPr>
            <p:ph idx="9" type="title"/>
          </p:nvPr>
        </p:nvSpPr>
        <p:spPr>
          <a:xfrm>
            <a:off x="3003325" y="451635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17" name="Google Shape;817;p59"/>
          <p:cNvSpPr txBox="1"/>
          <p:nvPr>
            <p:ph idx="13" type="title"/>
          </p:nvPr>
        </p:nvSpPr>
        <p:spPr>
          <a:xfrm>
            <a:off x="3003325" y="2226263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18" name="Google Shape;818;p59"/>
          <p:cNvSpPr txBox="1"/>
          <p:nvPr>
            <p:ph idx="14" type="title"/>
          </p:nvPr>
        </p:nvSpPr>
        <p:spPr>
          <a:xfrm>
            <a:off x="3003325" y="2573013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19" name="Google Shape;819;p59"/>
          <p:cNvSpPr txBox="1"/>
          <p:nvPr>
            <p:ph idx="15" type="title"/>
          </p:nvPr>
        </p:nvSpPr>
        <p:spPr>
          <a:xfrm>
            <a:off x="3003325" y="2921863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20" name="Google Shape;820;p59"/>
          <p:cNvSpPr txBox="1"/>
          <p:nvPr>
            <p:ph idx="16" type="subTitle"/>
          </p:nvPr>
        </p:nvSpPr>
        <p:spPr>
          <a:xfrm>
            <a:off x="5824413" y="613050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1" name="Google Shape;821;p59"/>
          <p:cNvSpPr txBox="1"/>
          <p:nvPr>
            <p:ph idx="17" type="subTitle"/>
          </p:nvPr>
        </p:nvSpPr>
        <p:spPr>
          <a:xfrm>
            <a:off x="5824413" y="961950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2" name="Google Shape;822;p59"/>
          <p:cNvSpPr txBox="1"/>
          <p:nvPr>
            <p:ph idx="18" type="subTitle"/>
          </p:nvPr>
        </p:nvSpPr>
        <p:spPr>
          <a:xfrm>
            <a:off x="5824413" y="1310775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3" name="Google Shape;823;p59"/>
          <p:cNvSpPr txBox="1"/>
          <p:nvPr>
            <p:ph idx="19" type="subTitle"/>
          </p:nvPr>
        </p:nvSpPr>
        <p:spPr>
          <a:xfrm>
            <a:off x="5824413" y="2225213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4" name="Google Shape;824;p59"/>
          <p:cNvSpPr txBox="1"/>
          <p:nvPr>
            <p:ph idx="20" type="subTitle"/>
          </p:nvPr>
        </p:nvSpPr>
        <p:spPr>
          <a:xfrm>
            <a:off x="5824413" y="2574113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5" name="Google Shape;825;p59"/>
          <p:cNvSpPr txBox="1"/>
          <p:nvPr>
            <p:ph idx="21" type="subTitle"/>
          </p:nvPr>
        </p:nvSpPr>
        <p:spPr>
          <a:xfrm>
            <a:off x="5824413" y="2922938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6" name="Google Shape;826;p59"/>
          <p:cNvSpPr txBox="1"/>
          <p:nvPr>
            <p:ph idx="22" type="subTitle"/>
          </p:nvPr>
        </p:nvSpPr>
        <p:spPr>
          <a:xfrm>
            <a:off x="5824413" y="3818625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7" name="Google Shape;827;p59"/>
          <p:cNvSpPr txBox="1"/>
          <p:nvPr>
            <p:ph idx="23" type="subTitle"/>
          </p:nvPr>
        </p:nvSpPr>
        <p:spPr>
          <a:xfrm>
            <a:off x="5824413" y="4167525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8" name="Google Shape;828;p59"/>
          <p:cNvSpPr txBox="1"/>
          <p:nvPr>
            <p:ph idx="24" type="subTitle"/>
          </p:nvPr>
        </p:nvSpPr>
        <p:spPr>
          <a:xfrm>
            <a:off x="5824413" y="4516350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9" name="Google Shape;829;p59"/>
          <p:cNvSpPr txBox="1"/>
          <p:nvPr>
            <p:ph idx="25" type="title"/>
          </p:nvPr>
        </p:nvSpPr>
        <p:spPr>
          <a:xfrm>
            <a:off x="1045225" y="3545525"/>
            <a:ext cx="1958400" cy="519600"/>
          </a:xfrm>
          <a:prstGeom prst="rect">
            <a:avLst/>
          </a:prstGeom>
        </p:spPr>
        <p:txBody>
          <a:bodyPr anchorCtr="0" anchor="b" bIns="0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830" name="Google Shape;830;p59"/>
          <p:cNvSpPr txBox="1"/>
          <p:nvPr>
            <p:ph idx="26" type="body"/>
          </p:nvPr>
        </p:nvSpPr>
        <p:spPr>
          <a:xfrm>
            <a:off x="1043525" y="4174000"/>
            <a:ext cx="1958400" cy="959100"/>
          </a:xfrm>
          <a:prstGeom prst="rect">
            <a:avLst/>
          </a:prstGeom>
        </p:spPr>
        <p:txBody>
          <a:bodyPr anchorCtr="0" anchor="t" bIns="91425" lIns="182875" spcFirstLastPara="1" rIns="13715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831" name="Google Shape;831;p59"/>
          <p:cNvSpPr txBox="1"/>
          <p:nvPr>
            <p:ph idx="27" type="title"/>
          </p:nvPr>
        </p:nvSpPr>
        <p:spPr>
          <a:xfrm>
            <a:off x="1045225" y="350525"/>
            <a:ext cx="1958400" cy="519600"/>
          </a:xfrm>
          <a:prstGeom prst="rect">
            <a:avLst/>
          </a:prstGeom>
        </p:spPr>
        <p:txBody>
          <a:bodyPr anchorCtr="0" anchor="b" bIns="0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832" name="Google Shape;832;p59"/>
          <p:cNvSpPr txBox="1"/>
          <p:nvPr>
            <p:ph idx="28" type="title"/>
          </p:nvPr>
        </p:nvSpPr>
        <p:spPr>
          <a:xfrm>
            <a:off x="1045225" y="1945600"/>
            <a:ext cx="1958400" cy="519600"/>
          </a:xfrm>
          <a:prstGeom prst="rect">
            <a:avLst/>
          </a:prstGeom>
        </p:spPr>
        <p:txBody>
          <a:bodyPr anchorCtr="0" anchor="b" bIns="0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833" name="Google Shape;833;p59"/>
          <p:cNvSpPr txBox="1"/>
          <p:nvPr>
            <p:ph idx="29" type="body"/>
          </p:nvPr>
        </p:nvSpPr>
        <p:spPr>
          <a:xfrm>
            <a:off x="1043513" y="962025"/>
            <a:ext cx="1958400" cy="972900"/>
          </a:xfrm>
          <a:prstGeom prst="rect">
            <a:avLst/>
          </a:prstGeom>
        </p:spPr>
        <p:txBody>
          <a:bodyPr anchorCtr="0" anchor="t" bIns="91425" lIns="182875" spcFirstLastPara="1" rIns="13715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olutions">
  <p:cSld name="CUSTOM_6">
    <p:bg>
      <p:bgPr>
        <a:solidFill>
          <a:schemeClr val="lt2"/>
        </a:solidFill>
      </p:bgPr>
    </p:bg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60"/>
          <p:cNvSpPr txBox="1"/>
          <p:nvPr>
            <p:ph type="title"/>
          </p:nvPr>
        </p:nvSpPr>
        <p:spPr>
          <a:xfrm>
            <a:off x="5481500" y="3864550"/>
            <a:ext cx="498300" cy="63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SemiBold"/>
              <a:buChar char="●"/>
              <a:defRPr sz="15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36" name="Google Shape;836;p60"/>
          <p:cNvSpPr txBox="1"/>
          <p:nvPr>
            <p:ph idx="2" type="title"/>
          </p:nvPr>
        </p:nvSpPr>
        <p:spPr>
          <a:xfrm>
            <a:off x="5481500" y="1309125"/>
            <a:ext cx="498300" cy="6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37" name="Google Shape;837;p60"/>
          <p:cNvSpPr txBox="1"/>
          <p:nvPr>
            <p:ph idx="3" type="title"/>
          </p:nvPr>
        </p:nvSpPr>
        <p:spPr>
          <a:xfrm>
            <a:off x="5481500" y="3224825"/>
            <a:ext cx="498300" cy="6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○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■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●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○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■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●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○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■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38" name="Google Shape;838;p60"/>
          <p:cNvSpPr txBox="1"/>
          <p:nvPr>
            <p:ph idx="4" type="title"/>
          </p:nvPr>
        </p:nvSpPr>
        <p:spPr>
          <a:xfrm>
            <a:off x="5481500" y="2596100"/>
            <a:ext cx="498300" cy="6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39" name="Google Shape;839;p60"/>
          <p:cNvSpPr txBox="1"/>
          <p:nvPr>
            <p:ph idx="5" type="title"/>
          </p:nvPr>
        </p:nvSpPr>
        <p:spPr>
          <a:xfrm>
            <a:off x="5481500" y="1949300"/>
            <a:ext cx="498300" cy="6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40" name="Google Shape;840;p60"/>
          <p:cNvSpPr txBox="1"/>
          <p:nvPr>
            <p:ph idx="6" type="title"/>
          </p:nvPr>
        </p:nvSpPr>
        <p:spPr>
          <a:xfrm>
            <a:off x="5481475" y="4504275"/>
            <a:ext cx="498300" cy="6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41" name="Google Shape;841;p60"/>
          <p:cNvSpPr txBox="1"/>
          <p:nvPr>
            <p:ph idx="1" type="body"/>
          </p:nvPr>
        </p:nvSpPr>
        <p:spPr>
          <a:xfrm>
            <a:off x="2187950" y="1307550"/>
            <a:ext cx="3181200" cy="1288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842" name="Google Shape;842;p60"/>
          <p:cNvSpPr txBox="1"/>
          <p:nvPr>
            <p:ph idx="7" type="body"/>
          </p:nvPr>
        </p:nvSpPr>
        <p:spPr>
          <a:xfrm>
            <a:off x="2187950" y="3864550"/>
            <a:ext cx="3181200" cy="12792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843" name="Google Shape;843;p60"/>
          <p:cNvSpPr txBox="1"/>
          <p:nvPr>
            <p:ph idx="8" type="body"/>
          </p:nvPr>
        </p:nvSpPr>
        <p:spPr>
          <a:xfrm>
            <a:off x="2187950" y="2596100"/>
            <a:ext cx="3181200" cy="1268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cxnSp>
        <p:nvCxnSpPr>
          <p:cNvPr id="844" name="Google Shape;844;p60"/>
          <p:cNvCxnSpPr/>
          <p:nvPr/>
        </p:nvCxnSpPr>
        <p:spPr>
          <a:xfrm rot="10800000">
            <a:off x="520175" y="1307575"/>
            <a:ext cx="8624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5" name="Google Shape;845;p60"/>
          <p:cNvSpPr txBox="1"/>
          <p:nvPr>
            <p:ph idx="9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846" name="Google Shape;846;p60"/>
          <p:cNvSpPr txBox="1"/>
          <p:nvPr>
            <p:ph idx="1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847" name="Google Shape;847;p60"/>
          <p:cNvSpPr txBox="1"/>
          <p:nvPr>
            <p:ph idx="1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9pPr>
          </a:lstStyle>
          <a:p/>
        </p:txBody>
      </p:sp>
      <p:cxnSp>
        <p:nvCxnSpPr>
          <p:cNvPr id="848" name="Google Shape;848;p60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9" name="Google Shape;849;p6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50" name="Google Shape;850;p6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1" name="Google Shape;851;p60"/>
          <p:cNvSpPr txBox="1"/>
          <p:nvPr>
            <p:ph idx="15" type="title"/>
          </p:nvPr>
        </p:nvSpPr>
        <p:spPr>
          <a:xfrm flipH="1">
            <a:off x="521275" y="347825"/>
            <a:ext cx="6252600" cy="972600"/>
          </a:xfrm>
          <a:prstGeom prst="rect">
            <a:avLst/>
          </a:prstGeom>
        </p:spPr>
        <p:txBody>
          <a:bodyPr anchorCtr="0" anchor="ctr" bIns="0" lIns="274300" spcFirstLastPara="1" rIns="91425" wrap="square" tIns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852" name="Google Shape;852;p60"/>
          <p:cNvSpPr txBox="1"/>
          <p:nvPr>
            <p:ph idx="16" type="title"/>
          </p:nvPr>
        </p:nvSpPr>
        <p:spPr>
          <a:xfrm>
            <a:off x="521275" y="1307500"/>
            <a:ext cx="1666500" cy="1288500"/>
          </a:xfrm>
          <a:prstGeom prst="rect">
            <a:avLst/>
          </a:prstGeom>
        </p:spPr>
        <p:txBody>
          <a:bodyPr anchorCtr="0" anchor="ctr" bIns="0" lIns="274300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53" name="Google Shape;853;p60"/>
          <p:cNvSpPr txBox="1"/>
          <p:nvPr>
            <p:ph idx="17" type="title"/>
          </p:nvPr>
        </p:nvSpPr>
        <p:spPr>
          <a:xfrm>
            <a:off x="521275" y="2595800"/>
            <a:ext cx="1666500" cy="1268700"/>
          </a:xfrm>
          <a:prstGeom prst="rect">
            <a:avLst/>
          </a:prstGeom>
        </p:spPr>
        <p:txBody>
          <a:bodyPr anchorCtr="0" anchor="ctr" bIns="0" lIns="274300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54" name="Google Shape;854;p60"/>
          <p:cNvSpPr txBox="1"/>
          <p:nvPr>
            <p:ph idx="18" type="title"/>
          </p:nvPr>
        </p:nvSpPr>
        <p:spPr>
          <a:xfrm>
            <a:off x="521275" y="3866800"/>
            <a:ext cx="1666500" cy="1276800"/>
          </a:xfrm>
          <a:prstGeom prst="rect">
            <a:avLst/>
          </a:prstGeom>
        </p:spPr>
        <p:txBody>
          <a:bodyPr anchorCtr="0" anchor="ctr" bIns="0" lIns="274300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55" name="Google Shape;855;p60"/>
          <p:cNvSpPr txBox="1"/>
          <p:nvPr>
            <p:ph idx="19" type="subTitle"/>
          </p:nvPr>
        </p:nvSpPr>
        <p:spPr>
          <a:xfrm>
            <a:off x="6092100" y="1950763"/>
            <a:ext cx="2942100" cy="6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56" name="Google Shape;856;p60"/>
          <p:cNvSpPr txBox="1"/>
          <p:nvPr>
            <p:ph idx="20" type="subTitle"/>
          </p:nvPr>
        </p:nvSpPr>
        <p:spPr>
          <a:xfrm>
            <a:off x="6092100" y="2595825"/>
            <a:ext cx="2942100" cy="6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57" name="Google Shape;857;p60"/>
          <p:cNvSpPr txBox="1"/>
          <p:nvPr>
            <p:ph idx="21" type="subTitle"/>
          </p:nvPr>
        </p:nvSpPr>
        <p:spPr>
          <a:xfrm>
            <a:off x="6092100" y="3225925"/>
            <a:ext cx="2942100" cy="6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58" name="Google Shape;858;p60"/>
          <p:cNvSpPr txBox="1"/>
          <p:nvPr>
            <p:ph idx="22" type="subTitle"/>
          </p:nvPr>
        </p:nvSpPr>
        <p:spPr>
          <a:xfrm>
            <a:off x="6092100" y="3863525"/>
            <a:ext cx="2942100" cy="63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59" name="Google Shape;859;p60"/>
          <p:cNvSpPr txBox="1"/>
          <p:nvPr>
            <p:ph idx="23" type="subTitle"/>
          </p:nvPr>
        </p:nvSpPr>
        <p:spPr>
          <a:xfrm>
            <a:off x="6092100" y="4498790"/>
            <a:ext cx="2942100" cy="64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60" name="Google Shape;860;p60"/>
          <p:cNvSpPr txBox="1"/>
          <p:nvPr>
            <p:ph idx="24" type="subTitle"/>
          </p:nvPr>
        </p:nvSpPr>
        <p:spPr>
          <a:xfrm>
            <a:off x="6092100" y="1305550"/>
            <a:ext cx="2942100" cy="6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pcoming Milestones">
  <p:cSld name="CUSTOM_7">
    <p:bg>
      <p:bgPr>
        <a:solidFill>
          <a:schemeClr val="lt2"/>
        </a:solidFill>
      </p:bgPr>
    </p:bg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61"/>
          <p:cNvSpPr txBox="1"/>
          <p:nvPr>
            <p:ph idx="1" type="body"/>
          </p:nvPr>
        </p:nvSpPr>
        <p:spPr>
          <a:xfrm>
            <a:off x="523425" y="3593825"/>
            <a:ext cx="1784400" cy="1241700"/>
          </a:xfrm>
          <a:prstGeom prst="rect">
            <a:avLst/>
          </a:prstGeom>
        </p:spPr>
        <p:txBody>
          <a:bodyPr anchorCtr="0" anchor="t" bIns="91425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63" name="Google Shape;863;p61"/>
          <p:cNvSpPr txBox="1"/>
          <p:nvPr>
            <p:ph type="title"/>
          </p:nvPr>
        </p:nvSpPr>
        <p:spPr>
          <a:xfrm>
            <a:off x="521250" y="3244950"/>
            <a:ext cx="1786500" cy="3489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64" name="Google Shape;864;p61"/>
          <p:cNvSpPr txBox="1"/>
          <p:nvPr>
            <p:ph idx="2" type="body"/>
          </p:nvPr>
        </p:nvSpPr>
        <p:spPr>
          <a:xfrm>
            <a:off x="2679589" y="3593825"/>
            <a:ext cx="1979100" cy="1241700"/>
          </a:xfrm>
          <a:prstGeom prst="rect">
            <a:avLst/>
          </a:prstGeom>
        </p:spPr>
        <p:txBody>
          <a:bodyPr anchorCtr="0" anchor="t" bIns="91425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65" name="Google Shape;865;p61"/>
          <p:cNvSpPr txBox="1"/>
          <p:nvPr>
            <p:ph idx="3" type="title"/>
          </p:nvPr>
        </p:nvSpPr>
        <p:spPr>
          <a:xfrm>
            <a:off x="2677176" y="3244950"/>
            <a:ext cx="1981500" cy="3489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66" name="Google Shape;866;p61"/>
          <p:cNvSpPr txBox="1"/>
          <p:nvPr>
            <p:ph idx="4" type="body"/>
          </p:nvPr>
        </p:nvSpPr>
        <p:spPr>
          <a:xfrm>
            <a:off x="4834747" y="3593825"/>
            <a:ext cx="1782300" cy="1241700"/>
          </a:xfrm>
          <a:prstGeom prst="rect">
            <a:avLst/>
          </a:prstGeom>
        </p:spPr>
        <p:txBody>
          <a:bodyPr anchorCtr="0" anchor="t" bIns="91425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67" name="Google Shape;867;p61"/>
          <p:cNvSpPr txBox="1"/>
          <p:nvPr>
            <p:ph idx="5" type="title"/>
          </p:nvPr>
        </p:nvSpPr>
        <p:spPr>
          <a:xfrm>
            <a:off x="4832575" y="3244950"/>
            <a:ext cx="1784400" cy="3489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68" name="Google Shape;868;p61"/>
          <p:cNvSpPr txBox="1"/>
          <p:nvPr>
            <p:ph idx="6" type="body"/>
          </p:nvPr>
        </p:nvSpPr>
        <p:spPr>
          <a:xfrm>
            <a:off x="6991393" y="3593825"/>
            <a:ext cx="1778700" cy="1241700"/>
          </a:xfrm>
          <a:prstGeom prst="rect">
            <a:avLst/>
          </a:prstGeom>
        </p:spPr>
        <p:txBody>
          <a:bodyPr anchorCtr="0" anchor="t" bIns="91425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69" name="Google Shape;869;p61"/>
          <p:cNvSpPr txBox="1"/>
          <p:nvPr>
            <p:ph idx="7" type="title"/>
          </p:nvPr>
        </p:nvSpPr>
        <p:spPr>
          <a:xfrm>
            <a:off x="6989225" y="3244950"/>
            <a:ext cx="1780800" cy="3489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70" name="Google Shape;870;p61"/>
          <p:cNvSpPr txBox="1"/>
          <p:nvPr>
            <p:ph idx="8" type="title"/>
          </p:nvPr>
        </p:nvSpPr>
        <p:spPr>
          <a:xfrm>
            <a:off x="1237363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71" name="Google Shape;871;p61"/>
          <p:cNvSpPr txBox="1"/>
          <p:nvPr>
            <p:ph idx="9" type="title"/>
          </p:nvPr>
        </p:nvSpPr>
        <p:spPr>
          <a:xfrm>
            <a:off x="1602388" y="1308338"/>
            <a:ext cx="2149800" cy="447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2" name="Google Shape;872;p61"/>
          <p:cNvSpPr txBox="1"/>
          <p:nvPr>
            <p:ph idx="13" type="title"/>
          </p:nvPr>
        </p:nvSpPr>
        <p:spPr>
          <a:xfrm>
            <a:off x="5914438" y="1308338"/>
            <a:ext cx="2149800" cy="447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3" name="Google Shape;873;p61"/>
          <p:cNvSpPr txBox="1"/>
          <p:nvPr>
            <p:ph idx="14" type="title"/>
          </p:nvPr>
        </p:nvSpPr>
        <p:spPr>
          <a:xfrm>
            <a:off x="520175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74" name="Google Shape;874;p61"/>
          <p:cNvSpPr txBox="1"/>
          <p:nvPr>
            <p:ph idx="15" type="title"/>
          </p:nvPr>
        </p:nvSpPr>
        <p:spPr>
          <a:xfrm>
            <a:off x="1953575" y="1756250"/>
            <a:ext cx="7236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75" name="Google Shape;875;p61"/>
          <p:cNvSpPr txBox="1"/>
          <p:nvPr>
            <p:ph idx="16" type="title"/>
          </p:nvPr>
        </p:nvSpPr>
        <p:spPr>
          <a:xfrm>
            <a:off x="2677225" y="1756250"/>
            <a:ext cx="7095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76" name="Google Shape;876;p61"/>
          <p:cNvSpPr txBox="1"/>
          <p:nvPr>
            <p:ph idx="17" type="title"/>
          </p:nvPr>
        </p:nvSpPr>
        <p:spPr>
          <a:xfrm>
            <a:off x="3386675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77" name="Google Shape;877;p61"/>
          <p:cNvSpPr txBox="1"/>
          <p:nvPr>
            <p:ph idx="18" type="title"/>
          </p:nvPr>
        </p:nvSpPr>
        <p:spPr>
          <a:xfrm>
            <a:off x="4833800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78" name="Google Shape;878;p61"/>
          <p:cNvSpPr txBox="1"/>
          <p:nvPr>
            <p:ph idx="19" type="title"/>
          </p:nvPr>
        </p:nvSpPr>
        <p:spPr>
          <a:xfrm>
            <a:off x="5549925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79" name="Google Shape;879;p61"/>
          <p:cNvSpPr txBox="1"/>
          <p:nvPr>
            <p:ph idx="20" type="title"/>
          </p:nvPr>
        </p:nvSpPr>
        <p:spPr>
          <a:xfrm>
            <a:off x="6265650" y="1756250"/>
            <a:ext cx="7236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80" name="Google Shape;880;p61"/>
          <p:cNvSpPr txBox="1"/>
          <p:nvPr>
            <p:ph idx="21" type="title"/>
          </p:nvPr>
        </p:nvSpPr>
        <p:spPr>
          <a:xfrm>
            <a:off x="6989250" y="1756250"/>
            <a:ext cx="710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81" name="Google Shape;881;p61"/>
          <p:cNvSpPr txBox="1"/>
          <p:nvPr>
            <p:ph idx="22" type="title"/>
          </p:nvPr>
        </p:nvSpPr>
        <p:spPr>
          <a:xfrm>
            <a:off x="7699825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82" name="Google Shape;882;p61"/>
          <p:cNvSpPr txBox="1"/>
          <p:nvPr>
            <p:ph idx="23" type="title"/>
          </p:nvPr>
        </p:nvSpPr>
        <p:spPr>
          <a:xfrm>
            <a:off x="8416525" y="1756250"/>
            <a:ext cx="7284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83" name="Google Shape;883;p61"/>
          <p:cNvSpPr txBox="1"/>
          <p:nvPr>
            <p:ph idx="2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84" name="Google Shape;884;p61"/>
          <p:cNvSpPr txBox="1"/>
          <p:nvPr>
            <p:ph idx="25" type="title"/>
          </p:nvPr>
        </p:nvSpPr>
        <p:spPr>
          <a:xfrm flipH="1">
            <a:off x="524150" y="658975"/>
            <a:ext cx="8098500" cy="648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885" name="Google Shape;885;p61"/>
          <p:cNvSpPr txBox="1"/>
          <p:nvPr>
            <p:ph idx="26" type="subTitle"/>
          </p:nvPr>
        </p:nvSpPr>
        <p:spPr>
          <a:xfrm>
            <a:off x="523850" y="334925"/>
            <a:ext cx="8099100" cy="3240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886" name="Google Shape;886;p61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7" name="Google Shape;887;p6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8" name="Google Shape;888;p6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9" name="Google Shape;889;p61"/>
          <p:cNvCxnSpPr/>
          <p:nvPr/>
        </p:nvCxnSpPr>
        <p:spPr>
          <a:xfrm>
            <a:off x="521250" y="13075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0" name="Google Shape;890;p61"/>
          <p:cNvSpPr txBox="1"/>
          <p:nvPr>
            <p:ph idx="27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91" name="Google Shape;891;p61"/>
          <p:cNvSpPr txBox="1"/>
          <p:nvPr>
            <p:ph idx="28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92" name="Google Shape;892;p61"/>
          <p:cNvSpPr txBox="1"/>
          <p:nvPr>
            <p:ph idx="29" type="title"/>
          </p:nvPr>
        </p:nvSpPr>
        <p:spPr>
          <a:xfrm>
            <a:off x="3760713" y="1308338"/>
            <a:ext cx="2149800" cy="447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3" name="Google Shape;893;p61"/>
          <p:cNvSpPr txBox="1"/>
          <p:nvPr>
            <p:ph idx="30" type="title"/>
          </p:nvPr>
        </p:nvSpPr>
        <p:spPr>
          <a:xfrm>
            <a:off x="4103475" y="1756250"/>
            <a:ext cx="7311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pcoming Milestones - ALT 2">
  <p:cSld name="CUSTOM_7_1">
    <p:bg>
      <p:bgPr>
        <a:solidFill>
          <a:schemeClr val="lt2"/>
        </a:solidFill>
      </p:bgPr>
    </p:bg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62"/>
          <p:cNvSpPr txBox="1"/>
          <p:nvPr>
            <p:ph type="title"/>
          </p:nvPr>
        </p:nvSpPr>
        <p:spPr>
          <a:xfrm>
            <a:off x="7718738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96" name="Google Shape;896;p62"/>
          <p:cNvSpPr txBox="1"/>
          <p:nvPr>
            <p:ph idx="2" type="title"/>
          </p:nvPr>
        </p:nvSpPr>
        <p:spPr>
          <a:xfrm>
            <a:off x="8433150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97" name="Google Shape;897;p62"/>
          <p:cNvSpPr txBox="1"/>
          <p:nvPr>
            <p:ph idx="3" type="title"/>
          </p:nvPr>
        </p:nvSpPr>
        <p:spPr>
          <a:xfrm>
            <a:off x="4860825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98" name="Google Shape;898;p62"/>
          <p:cNvSpPr txBox="1"/>
          <p:nvPr>
            <p:ph idx="4" type="title"/>
          </p:nvPr>
        </p:nvSpPr>
        <p:spPr>
          <a:xfrm>
            <a:off x="5575238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99" name="Google Shape;899;p62"/>
          <p:cNvSpPr txBox="1"/>
          <p:nvPr>
            <p:ph idx="5" type="title"/>
          </p:nvPr>
        </p:nvSpPr>
        <p:spPr>
          <a:xfrm>
            <a:off x="6289688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900" name="Google Shape;900;p62"/>
          <p:cNvSpPr txBox="1"/>
          <p:nvPr>
            <p:ph idx="6" type="title"/>
          </p:nvPr>
        </p:nvSpPr>
        <p:spPr>
          <a:xfrm>
            <a:off x="7004100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901" name="Google Shape;901;p62"/>
          <p:cNvSpPr txBox="1"/>
          <p:nvPr>
            <p:ph idx="7" type="title"/>
          </p:nvPr>
        </p:nvSpPr>
        <p:spPr>
          <a:xfrm>
            <a:off x="2709475" y="1307850"/>
            <a:ext cx="806700" cy="4377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02" name="Google Shape;902;p62"/>
          <p:cNvSpPr txBox="1"/>
          <p:nvPr>
            <p:ph idx="8" type="title"/>
          </p:nvPr>
        </p:nvSpPr>
        <p:spPr>
          <a:xfrm>
            <a:off x="3516175" y="1307575"/>
            <a:ext cx="1344600" cy="4380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03" name="Google Shape;903;p62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04" name="Google Shape;904;p62"/>
          <p:cNvSpPr txBox="1"/>
          <p:nvPr>
            <p:ph idx="9" type="title"/>
          </p:nvPr>
        </p:nvSpPr>
        <p:spPr>
          <a:xfrm flipH="1">
            <a:off x="524150" y="658975"/>
            <a:ext cx="8098500" cy="648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05" name="Google Shape;905;p62"/>
          <p:cNvSpPr txBox="1"/>
          <p:nvPr>
            <p:ph idx="13" type="subTitle"/>
          </p:nvPr>
        </p:nvSpPr>
        <p:spPr>
          <a:xfrm>
            <a:off x="523850" y="334925"/>
            <a:ext cx="8099100" cy="3240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906" name="Google Shape;906;p62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7" name="Google Shape;907;p6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8" name="Google Shape;908;p6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9" name="Google Shape;909;p62"/>
          <p:cNvSpPr txBox="1"/>
          <p:nvPr>
            <p:ph idx="14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10" name="Google Shape;910;p62"/>
          <p:cNvSpPr txBox="1"/>
          <p:nvPr>
            <p:ph idx="15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11" name="Google Shape;911;p62"/>
          <p:cNvSpPr/>
          <p:nvPr/>
        </p:nvSpPr>
        <p:spPr>
          <a:xfrm rot="-5400000">
            <a:off x="1615375" y="2839725"/>
            <a:ext cx="2994900" cy="806700"/>
          </a:xfrm>
          <a:prstGeom prst="roundRect">
            <a:avLst>
              <a:gd fmla="val 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912" name="Google Shape;912;p62"/>
          <p:cNvSpPr/>
          <p:nvPr>
            <p:ph idx="16" type="pic"/>
          </p:nvPr>
        </p:nvSpPr>
        <p:spPr>
          <a:xfrm>
            <a:off x="2874250" y="1809100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13" name="Google Shape;913;p62"/>
          <p:cNvSpPr txBox="1"/>
          <p:nvPr>
            <p:ph idx="17" type="title"/>
          </p:nvPr>
        </p:nvSpPr>
        <p:spPr>
          <a:xfrm>
            <a:off x="521250" y="1745775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14" name="Google Shape;914;p62"/>
          <p:cNvSpPr txBox="1"/>
          <p:nvPr>
            <p:ph idx="18" type="title"/>
          </p:nvPr>
        </p:nvSpPr>
        <p:spPr>
          <a:xfrm>
            <a:off x="521250" y="2078575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15" name="Google Shape;915;p62"/>
          <p:cNvSpPr txBox="1"/>
          <p:nvPr>
            <p:ph idx="19" type="title"/>
          </p:nvPr>
        </p:nvSpPr>
        <p:spPr>
          <a:xfrm>
            <a:off x="521250" y="2411363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16" name="Google Shape;916;p62"/>
          <p:cNvSpPr txBox="1"/>
          <p:nvPr>
            <p:ph idx="20" type="title"/>
          </p:nvPr>
        </p:nvSpPr>
        <p:spPr>
          <a:xfrm>
            <a:off x="521250" y="2744163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17" name="Google Shape;917;p62"/>
          <p:cNvSpPr txBox="1"/>
          <p:nvPr>
            <p:ph idx="21" type="title"/>
          </p:nvPr>
        </p:nvSpPr>
        <p:spPr>
          <a:xfrm>
            <a:off x="521250" y="3078575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18" name="Google Shape;918;p62"/>
          <p:cNvSpPr txBox="1"/>
          <p:nvPr>
            <p:ph idx="22" type="title"/>
          </p:nvPr>
        </p:nvSpPr>
        <p:spPr>
          <a:xfrm>
            <a:off x="521250" y="3409725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19" name="Google Shape;919;p62"/>
          <p:cNvSpPr txBox="1"/>
          <p:nvPr>
            <p:ph idx="23" type="title"/>
          </p:nvPr>
        </p:nvSpPr>
        <p:spPr>
          <a:xfrm>
            <a:off x="521250" y="3742513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20" name="Google Shape;920;p62"/>
          <p:cNvSpPr txBox="1"/>
          <p:nvPr>
            <p:ph idx="24" type="title"/>
          </p:nvPr>
        </p:nvSpPr>
        <p:spPr>
          <a:xfrm>
            <a:off x="521250" y="4075313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21" name="Google Shape;921;p62"/>
          <p:cNvSpPr txBox="1"/>
          <p:nvPr>
            <p:ph idx="25" type="title"/>
          </p:nvPr>
        </p:nvSpPr>
        <p:spPr>
          <a:xfrm>
            <a:off x="521250" y="4408125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22" name="Google Shape;922;p62"/>
          <p:cNvSpPr/>
          <p:nvPr>
            <p:ph idx="26" type="pic"/>
          </p:nvPr>
        </p:nvSpPr>
        <p:spPr>
          <a:xfrm>
            <a:off x="3146200" y="1809100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3" name="Google Shape;923;p62"/>
          <p:cNvSpPr/>
          <p:nvPr>
            <p:ph idx="27" type="pic"/>
          </p:nvPr>
        </p:nvSpPr>
        <p:spPr>
          <a:xfrm>
            <a:off x="2874250" y="213987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4" name="Google Shape;924;p62"/>
          <p:cNvSpPr/>
          <p:nvPr>
            <p:ph idx="28" type="pic"/>
          </p:nvPr>
        </p:nvSpPr>
        <p:spPr>
          <a:xfrm>
            <a:off x="3146200" y="213987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5" name="Google Shape;925;p62"/>
          <p:cNvSpPr/>
          <p:nvPr>
            <p:ph idx="29" type="pic"/>
          </p:nvPr>
        </p:nvSpPr>
        <p:spPr>
          <a:xfrm>
            <a:off x="2874250" y="2470650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6" name="Google Shape;926;p62"/>
          <p:cNvSpPr/>
          <p:nvPr>
            <p:ph idx="30" type="pic"/>
          </p:nvPr>
        </p:nvSpPr>
        <p:spPr>
          <a:xfrm>
            <a:off x="2874250" y="278577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7" name="Google Shape;927;p62"/>
          <p:cNvSpPr/>
          <p:nvPr>
            <p:ph idx="31" type="pic"/>
          </p:nvPr>
        </p:nvSpPr>
        <p:spPr>
          <a:xfrm>
            <a:off x="2874250" y="314072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8" name="Google Shape;928;p62"/>
          <p:cNvSpPr/>
          <p:nvPr>
            <p:ph idx="32" type="pic"/>
          </p:nvPr>
        </p:nvSpPr>
        <p:spPr>
          <a:xfrm>
            <a:off x="3146200" y="314072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29" name="Google Shape;929;p62"/>
          <p:cNvSpPr/>
          <p:nvPr>
            <p:ph idx="33" type="pic"/>
          </p:nvPr>
        </p:nvSpPr>
        <p:spPr>
          <a:xfrm>
            <a:off x="2874250" y="3468663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30" name="Google Shape;930;p62"/>
          <p:cNvSpPr/>
          <p:nvPr>
            <p:ph idx="34" type="pic"/>
          </p:nvPr>
        </p:nvSpPr>
        <p:spPr>
          <a:xfrm>
            <a:off x="2874250" y="3806350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31" name="Google Shape;931;p62"/>
          <p:cNvSpPr/>
          <p:nvPr>
            <p:ph idx="35" type="pic"/>
          </p:nvPr>
        </p:nvSpPr>
        <p:spPr>
          <a:xfrm>
            <a:off x="3146200" y="3806350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32" name="Google Shape;932;p62"/>
          <p:cNvSpPr/>
          <p:nvPr>
            <p:ph idx="36" type="pic"/>
          </p:nvPr>
        </p:nvSpPr>
        <p:spPr>
          <a:xfrm>
            <a:off x="2874250" y="413402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33" name="Google Shape;933;p62"/>
          <p:cNvSpPr/>
          <p:nvPr>
            <p:ph idx="37" type="pic"/>
          </p:nvPr>
        </p:nvSpPr>
        <p:spPr>
          <a:xfrm>
            <a:off x="2874250" y="4471963"/>
            <a:ext cx="205200" cy="205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3">
  <p:cSld name="BLANK_1_1_1_1_1_1_1_1_1_1_1_2_1">
    <p:bg>
      <p:bgPr>
        <a:solidFill>
          <a:schemeClr val="dk2"/>
        </a:solidFill>
      </p:bgPr>
    </p:bg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63"/>
          <p:cNvSpPr txBox="1"/>
          <p:nvPr>
            <p:ph type="title"/>
          </p:nvPr>
        </p:nvSpPr>
        <p:spPr>
          <a:xfrm>
            <a:off x="2952000" y="2343725"/>
            <a:ext cx="391800" cy="3828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36" name="Google Shape;936;p63"/>
          <p:cNvSpPr txBox="1"/>
          <p:nvPr>
            <p:ph idx="2" type="title"/>
          </p:nvPr>
        </p:nvSpPr>
        <p:spPr>
          <a:xfrm>
            <a:off x="1042650" y="2343725"/>
            <a:ext cx="391800" cy="3828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37" name="Google Shape;937;p63"/>
          <p:cNvSpPr txBox="1"/>
          <p:nvPr>
            <p:ph idx="3" type="title"/>
          </p:nvPr>
        </p:nvSpPr>
        <p:spPr>
          <a:xfrm>
            <a:off x="4867800" y="2343725"/>
            <a:ext cx="391800" cy="3828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38" name="Google Shape;938;p63"/>
          <p:cNvSpPr txBox="1"/>
          <p:nvPr>
            <p:ph idx="4" type="title"/>
          </p:nvPr>
        </p:nvSpPr>
        <p:spPr>
          <a:xfrm>
            <a:off x="6772025" y="2343725"/>
            <a:ext cx="391800" cy="3828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39" name="Google Shape;939;p63"/>
          <p:cNvSpPr txBox="1"/>
          <p:nvPr>
            <p:ph idx="1" type="subTitle"/>
          </p:nvPr>
        </p:nvSpPr>
        <p:spPr>
          <a:xfrm>
            <a:off x="2951438" y="2726250"/>
            <a:ext cx="1910700" cy="642300"/>
          </a:xfrm>
          <a:prstGeom prst="rect">
            <a:avLst/>
          </a:prstGeom>
        </p:spPr>
        <p:txBody>
          <a:bodyPr anchorCtr="0" anchor="t" bIns="0" lIns="274300" spcFirstLastPara="1" rIns="182875" wrap="square" tIns="1828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940" name="Google Shape;940;p63"/>
          <p:cNvSpPr txBox="1"/>
          <p:nvPr>
            <p:ph idx="5" type="body"/>
          </p:nvPr>
        </p:nvSpPr>
        <p:spPr>
          <a:xfrm>
            <a:off x="2953650" y="3368600"/>
            <a:ext cx="1910700" cy="12909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41" name="Google Shape;941;p63"/>
          <p:cNvSpPr txBox="1"/>
          <p:nvPr>
            <p:ph idx="6" type="subTitle"/>
          </p:nvPr>
        </p:nvSpPr>
        <p:spPr>
          <a:xfrm>
            <a:off x="1042088" y="2726250"/>
            <a:ext cx="1910700" cy="642300"/>
          </a:xfrm>
          <a:prstGeom prst="rect">
            <a:avLst/>
          </a:prstGeom>
        </p:spPr>
        <p:txBody>
          <a:bodyPr anchorCtr="0" anchor="t" bIns="0" lIns="274300" spcFirstLastPara="1" rIns="182875" wrap="square" tIns="1828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942" name="Google Shape;942;p63"/>
          <p:cNvSpPr txBox="1"/>
          <p:nvPr>
            <p:ph idx="7" type="subTitle"/>
          </p:nvPr>
        </p:nvSpPr>
        <p:spPr>
          <a:xfrm>
            <a:off x="4867238" y="2726250"/>
            <a:ext cx="1910700" cy="642300"/>
          </a:xfrm>
          <a:prstGeom prst="rect">
            <a:avLst/>
          </a:prstGeom>
        </p:spPr>
        <p:txBody>
          <a:bodyPr anchorCtr="0" anchor="t" bIns="0" lIns="274300" spcFirstLastPara="1" rIns="182875" wrap="square" tIns="1828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943" name="Google Shape;943;p63"/>
          <p:cNvSpPr txBox="1"/>
          <p:nvPr>
            <p:ph idx="8" type="body"/>
          </p:nvPr>
        </p:nvSpPr>
        <p:spPr>
          <a:xfrm>
            <a:off x="1044300" y="3368600"/>
            <a:ext cx="1910700" cy="12909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44" name="Google Shape;944;p63"/>
          <p:cNvSpPr txBox="1"/>
          <p:nvPr>
            <p:ph idx="9" type="body"/>
          </p:nvPr>
        </p:nvSpPr>
        <p:spPr>
          <a:xfrm>
            <a:off x="4869450" y="3368600"/>
            <a:ext cx="1910700" cy="12909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45" name="Google Shape;945;p63"/>
          <p:cNvSpPr txBox="1"/>
          <p:nvPr>
            <p:ph idx="13" type="subTitle"/>
          </p:nvPr>
        </p:nvSpPr>
        <p:spPr>
          <a:xfrm>
            <a:off x="6771474" y="2726250"/>
            <a:ext cx="1846800" cy="642300"/>
          </a:xfrm>
          <a:prstGeom prst="rect">
            <a:avLst/>
          </a:prstGeom>
        </p:spPr>
        <p:txBody>
          <a:bodyPr anchorCtr="0" anchor="t" bIns="0" lIns="274300" spcFirstLastPara="1" rIns="182875" wrap="square" tIns="1828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946" name="Google Shape;946;p63"/>
          <p:cNvSpPr txBox="1"/>
          <p:nvPr>
            <p:ph idx="14" type="body"/>
          </p:nvPr>
        </p:nvSpPr>
        <p:spPr>
          <a:xfrm>
            <a:off x="6773613" y="3368600"/>
            <a:ext cx="1846800" cy="12909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47" name="Google Shape;947;p63"/>
          <p:cNvSpPr txBox="1"/>
          <p:nvPr>
            <p:ph idx="15" type="subTitle"/>
          </p:nvPr>
        </p:nvSpPr>
        <p:spPr>
          <a:xfrm>
            <a:off x="1041050" y="334925"/>
            <a:ext cx="57261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48" name="Google Shape;948;p63"/>
          <p:cNvSpPr txBox="1"/>
          <p:nvPr>
            <p:ph idx="16" type="subTitle"/>
          </p:nvPr>
        </p:nvSpPr>
        <p:spPr>
          <a:xfrm>
            <a:off x="10407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49" name="Google Shape;949;p63"/>
          <p:cNvSpPr txBox="1"/>
          <p:nvPr>
            <p:ph idx="17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50" name="Google Shape;950;p63"/>
          <p:cNvSpPr txBox="1"/>
          <p:nvPr>
            <p:ph idx="18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951" name="Google Shape;951;p63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2" name="Google Shape;952;p63"/>
          <p:cNvSpPr txBox="1"/>
          <p:nvPr>
            <p:ph idx="19" type="title"/>
          </p:nvPr>
        </p:nvSpPr>
        <p:spPr>
          <a:xfrm flipH="1">
            <a:off x="1046200" y="772500"/>
            <a:ext cx="5726100" cy="15711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ing slide">
  <p:cSld name="CUSTOM_8">
    <p:bg>
      <p:bgPr>
        <a:solidFill>
          <a:schemeClr val="lt2"/>
        </a:solidFill>
      </p:bgPr>
    </p:bg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4" name="Google Shape;954;p64"/>
          <p:cNvCxnSpPr/>
          <p:nvPr/>
        </p:nvCxnSpPr>
        <p:spPr>
          <a:xfrm rot="10800000">
            <a:off x="1040500" y="3903425"/>
            <a:ext cx="7582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5" name="Google Shape;955;p64"/>
          <p:cNvSpPr txBox="1"/>
          <p:nvPr>
            <p:ph idx="1" type="subTitle"/>
          </p:nvPr>
        </p:nvSpPr>
        <p:spPr>
          <a:xfrm>
            <a:off x="10407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56" name="Google Shape;956;p64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57" name="Google Shape;957;p64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958" name="Google Shape;958;p64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9" name="Google Shape;959;p6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0" name="Google Shape;960;p64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1" name="Google Shape;961;p64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2" name="Google Shape;962;p64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3" name="Google Shape;963;p64"/>
          <p:cNvSpPr txBox="1"/>
          <p:nvPr>
            <p:ph idx="4" type="body"/>
          </p:nvPr>
        </p:nvSpPr>
        <p:spPr>
          <a:xfrm>
            <a:off x="1821800" y="3903425"/>
            <a:ext cx="4167900" cy="779700"/>
          </a:xfrm>
          <a:prstGeom prst="rect">
            <a:avLst/>
          </a:prstGeom>
        </p:spPr>
        <p:txBody>
          <a:bodyPr anchorCtr="0" anchor="ctr" bIns="0" lIns="274300" spcFirstLastPara="1" rIns="182875" wrap="square" tIns="0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cxnSp>
        <p:nvCxnSpPr>
          <p:cNvPr id="964" name="Google Shape;964;p64"/>
          <p:cNvCxnSpPr/>
          <p:nvPr/>
        </p:nvCxnSpPr>
        <p:spPr>
          <a:xfrm rot="10800000">
            <a:off x="1040500" y="4683125"/>
            <a:ext cx="7582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5" name="Google Shape;965;p64"/>
          <p:cNvSpPr/>
          <p:nvPr>
            <p:ph idx="5" type="pic"/>
          </p:nvPr>
        </p:nvSpPr>
        <p:spPr>
          <a:xfrm>
            <a:off x="1046150" y="3907375"/>
            <a:ext cx="771600" cy="771600"/>
          </a:xfrm>
          <a:prstGeom prst="rect">
            <a:avLst/>
          </a:prstGeom>
          <a:noFill/>
          <a:ln>
            <a:noFill/>
          </a:ln>
        </p:spPr>
      </p:sp>
      <p:sp>
        <p:nvSpPr>
          <p:cNvPr id="966" name="Google Shape;966;p64"/>
          <p:cNvSpPr txBox="1"/>
          <p:nvPr>
            <p:ph type="title"/>
          </p:nvPr>
        </p:nvSpPr>
        <p:spPr>
          <a:xfrm flipH="1">
            <a:off x="1046200" y="722375"/>
            <a:ext cx="5726100" cy="15711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Font typeface="Gowun Batang"/>
              <a:buNone/>
              <a:defRPr sz="55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">
  <p:cSld name="BLANK_4">
    <p:bg>
      <p:bgPr>
        <a:solidFill>
          <a:schemeClr val="lt1"/>
        </a:solidFill>
      </p:bgPr>
    </p:bg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8" name="Google Shape;968;p65"/>
          <p:cNvGrpSpPr/>
          <p:nvPr/>
        </p:nvGrpSpPr>
        <p:grpSpPr>
          <a:xfrm>
            <a:off x="-800" y="-150"/>
            <a:ext cx="9145250" cy="5144250"/>
            <a:chOff x="-800" y="-150"/>
            <a:chExt cx="9145250" cy="5144250"/>
          </a:xfrm>
        </p:grpSpPr>
        <p:cxnSp>
          <p:nvCxnSpPr>
            <p:cNvPr id="969" name="Google Shape;969;p65"/>
            <p:cNvCxnSpPr/>
            <p:nvPr/>
          </p:nvCxnSpPr>
          <p:spPr>
            <a:xfrm>
              <a:off x="514575" y="-150"/>
              <a:ext cx="0" cy="5143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70" name="Google Shape;970;p65"/>
            <p:cNvCxnSpPr/>
            <p:nvPr/>
          </p:nvCxnSpPr>
          <p:spPr>
            <a:xfrm rot="10800000">
              <a:off x="-800" y="52112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71" name="Google Shape;971;p65"/>
            <p:cNvCxnSpPr/>
            <p:nvPr/>
          </p:nvCxnSpPr>
          <p:spPr>
            <a:xfrm>
              <a:off x="7228800" y="450"/>
              <a:ext cx="0" cy="5214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72" name="Google Shape;972;p65"/>
            <p:cNvCxnSpPr/>
            <p:nvPr/>
          </p:nvCxnSpPr>
          <p:spPr>
            <a:xfrm>
              <a:off x="8622600" y="528"/>
              <a:ext cx="0" cy="51432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73" name="Google Shape;973;p65"/>
            <p:cNvCxnSpPr/>
            <p:nvPr/>
          </p:nvCxnSpPr>
          <p:spPr>
            <a:xfrm rot="10800000">
              <a:off x="-450" y="36104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74" name="Google Shape;974;p65"/>
            <p:cNvCxnSpPr/>
            <p:nvPr/>
          </p:nvCxnSpPr>
          <p:spPr>
            <a:xfrm rot="10800000">
              <a:off x="-450" y="46195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75" name="Google Shape;975;p65"/>
            <p:cNvCxnSpPr/>
            <p:nvPr/>
          </p:nvCxnSpPr>
          <p:spPr>
            <a:xfrm>
              <a:off x="7228850" y="3609300"/>
              <a:ext cx="0" cy="1534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976" name="Google Shape;976;p65"/>
          <p:cNvSpPr txBox="1"/>
          <p:nvPr>
            <p:ph type="title"/>
          </p:nvPr>
        </p:nvSpPr>
        <p:spPr>
          <a:xfrm>
            <a:off x="521800" y="1251350"/>
            <a:ext cx="8100900" cy="15315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77" name="Google Shape;977;p65"/>
          <p:cNvSpPr txBox="1"/>
          <p:nvPr>
            <p:ph idx="1" type="subTitle"/>
          </p:nvPr>
        </p:nvSpPr>
        <p:spPr>
          <a:xfrm>
            <a:off x="518400" y="3609525"/>
            <a:ext cx="6710400" cy="1010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BLANK_1_1_1_1_1_1_1_1_1_1_1">
    <p:bg>
      <p:bgPr>
        <a:solidFill>
          <a:schemeClr val="lt2"/>
        </a:solidFill>
      </p:bgPr>
    </p:bg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66"/>
          <p:cNvGrpSpPr/>
          <p:nvPr/>
        </p:nvGrpSpPr>
        <p:grpSpPr>
          <a:xfrm rot="5400000">
            <a:off x="596065" y="4459673"/>
            <a:ext cx="369896" cy="333900"/>
            <a:chOff x="96076" y="654376"/>
            <a:chExt cx="369896" cy="333900"/>
          </a:xfrm>
        </p:grpSpPr>
        <p:cxnSp>
          <p:nvCxnSpPr>
            <p:cNvPr id="980" name="Google Shape;980;p6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81" name="Google Shape;981;p6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982" name="Google Shape;982;p6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83" name="Google Shape;983;p66"/>
          <p:cNvGrpSpPr/>
          <p:nvPr/>
        </p:nvGrpSpPr>
        <p:grpSpPr>
          <a:xfrm rot="5400000">
            <a:off x="596065" y="3723173"/>
            <a:ext cx="369896" cy="333900"/>
            <a:chOff x="96076" y="654376"/>
            <a:chExt cx="369896" cy="333900"/>
          </a:xfrm>
        </p:grpSpPr>
        <p:cxnSp>
          <p:nvCxnSpPr>
            <p:cNvPr id="984" name="Google Shape;984;p6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85" name="Google Shape;985;p6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986" name="Google Shape;986;p6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87" name="Google Shape;987;p66"/>
          <p:cNvGrpSpPr/>
          <p:nvPr/>
        </p:nvGrpSpPr>
        <p:grpSpPr>
          <a:xfrm rot="5400000">
            <a:off x="596065" y="2986673"/>
            <a:ext cx="369896" cy="333900"/>
            <a:chOff x="96076" y="654376"/>
            <a:chExt cx="369896" cy="333900"/>
          </a:xfrm>
        </p:grpSpPr>
        <p:cxnSp>
          <p:nvCxnSpPr>
            <p:cNvPr id="988" name="Google Shape;988;p6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89" name="Google Shape;989;p6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990" name="Google Shape;990;p6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91" name="Google Shape;991;p66"/>
          <p:cNvGrpSpPr/>
          <p:nvPr/>
        </p:nvGrpSpPr>
        <p:grpSpPr>
          <a:xfrm rot="5400000">
            <a:off x="596065" y="2250173"/>
            <a:ext cx="369896" cy="333900"/>
            <a:chOff x="96076" y="654376"/>
            <a:chExt cx="369896" cy="333900"/>
          </a:xfrm>
        </p:grpSpPr>
        <p:cxnSp>
          <p:nvCxnSpPr>
            <p:cNvPr id="992" name="Google Shape;992;p6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93" name="Google Shape;993;p6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994" name="Google Shape;994;p6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95" name="Google Shape;995;p66"/>
          <p:cNvGrpSpPr/>
          <p:nvPr/>
        </p:nvGrpSpPr>
        <p:grpSpPr>
          <a:xfrm rot="5400000">
            <a:off x="594827" y="1513673"/>
            <a:ext cx="369896" cy="333900"/>
            <a:chOff x="96076" y="654376"/>
            <a:chExt cx="369896" cy="333900"/>
          </a:xfrm>
        </p:grpSpPr>
        <p:cxnSp>
          <p:nvCxnSpPr>
            <p:cNvPr id="996" name="Google Shape;996;p6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97" name="Google Shape;997;p6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998" name="Google Shape;998;p6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99" name="Google Shape;999;p66"/>
          <p:cNvGrpSpPr/>
          <p:nvPr/>
        </p:nvGrpSpPr>
        <p:grpSpPr>
          <a:xfrm rot="5400000">
            <a:off x="594827" y="777173"/>
            <a:ext cx="369896" cy="333900"/>
            <a:chOff x="96076" y="654376"/>
            <a:chExt cx="369896" cy="333900"/>
          </a:xfrm>
        </p:grpSpPr>
        <p:cxnSp>
          <p:nvCxnSpPr>
            <p:cNvPr id="1000" name="Google Shape;1000;p6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01" name="Google Shape;1001;p6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002" name="Google Shape;1002;p6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1003" name="Google Shape;1003;p66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04" name="Google Shape;1004;p6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05" name="Google Shape;1005;p6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06" name="Google Shape;1006;p66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07" name="Google Shape;1007;p66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8" name="Google Shape;1008;p66"/>
          <p:cNvSpPr txBox="1"/>
          <p:nvPr>
            <p:ph type="title"/>
          </p:nvPr>
        </p:nvSpPr>
        <p:spPr>
          <a:xfrm>
            <a:off x="1042100" y="334925"/>
            <a:ext cx="75765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cxnSp>
        <p:nvCxnSpPr>
          <p:cNvPr id="1009" name="Google Shape;1009;p66"/>
          <p:cNvCxnSpPr/>
          <p:nvPr/>
        </p:nvCxnSpPr>
        <p:spPr>
          <a:xfrm>
            <a:off x="1045950" y="2053193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10" name="Google Shape;1010;p66"/>
          <p:cNvCxnSpPr/>
          <p:nvPr/>
        </p:nvCxnSpPr>
        <p:spPr>
          <a:xfrm>
            <a:off x="1045950" y="2800742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11" name="Google Shape;1011;p66"/>
          <p:cNvCxnSpPr/>
          <p:nvPr/>
        </p:nvCxnSpPr>
        <p:spPr>
          <a:xfrm>
            <a:off x="1045950" y="3542475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12" name="Google Shape;1012;p66"/>
          <p:cNvCxnSpPr/>
          <p:nvPr/>
        </p:nvCxnSpPr>
        <p:spPr>
          <a:xfrm>
            <a:off x="1045950" y="4297588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13" name="Google Shape;1013;p66"/>
          <p:cNvCxnSpPr/>
          <p:nvPr/>
        </p:nvCxnSpPr>
        <p:spPr>
          <a:xfrm>
            <a:off x="1045950" y="1307575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4" name="Google Shape;1014;p66"/>
          <p:cNvSpPr txBox="1"/>
          <p:nvPr>
            <p:ph idx="1" type="subTitle"/>
          </p:nvPr>
        </p:nvSpPr>
        <p:spPr>
          <a:xfrm>
            <a:off x="1042100" y="666250"/>
            <a:ext cx="75819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015" name="Google Shape;1015;p66"/>
          <p:cNvSpPr txBox="1"/>
          <p:nvPr>
            <p:ph idx="2" type="subTitle"/>
          </p:nvPr>
        </p:nvSpPr>
        <p:spPr>
          <a:xfrm>
            <a:off x="1042100" y="1307575"/>
            <a:ext cx="7581900" cy="745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016" name="Google Shape;1016;p66"/>
          <p:cNvSpPr txBox="1"/>
          <p:nvPr>
            <p:ph idx="3" type="subTitle"/>
          </p:nvPr>
        </p:nvSpPr>
        <p:spPr>
          <a:xfrm>
            <a:off x="1042100" y="2052275"/>
            <a:ext cx="7581900" cy="748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017" name="Google Shape;1017;p66"/>
          <p:cNvSpPr txBox="1"/>
          <p:nvPr>
            <p:ph idx="4" type="subTitle"/>
          </p:nvPr>
        </p:nvSpPr>
        <p:spPr>
          <a:xfrm>
            <a:off x="1042100" y="2801150"/>
            <a:ext cx="7581900" cy="741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018" name="Google Shape;1018;p66"/>
          <p:cNvSpPr txBox="1"/>
          <p:nvPr>
            <p:ph idx="5" type="subTitle"/>
          </p:nvPr>
        </p:nvSpPr>
        <p:spPr>
          <a:xfrm>
            <a:off x="1042100" y="3542450"/>
            <a:ext cx="7581900" cy="75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019" name="Google Shape;1019;p66"/>
          <p:cNvSpPr txBox="1"/>
          <p:nvPr>
            <p:ph idx="6" type="subTitle"/>
          </p:nvPr>
        </p:nvSpPr>
        <p:spPr>
          <a:xfrm>
            <a:off x="1042100" y="4297650"/>
            <a:ext cx="7581900" cy="75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BLANK_1_1_3">
    <p:bg>
      <p:bgPr>
        <a:solidFill>
          <a:schemeClr val="lt2"/>
        </a:solidFill>
      </p:bgPr>
    </p:bg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1" name="Google Shape;1021;p67"/>
          <p:cNvGrpSpPr/>
          <p:nvPr/>
        </p:nvGrpSpPr>
        <p:grpSpPr>
          <a:xfrm rot="5400000">
            <a:off x="593777" y="548798"/>
            <a:ext cx="369896" cy="333900"/>
            <a:chOff x="96076" y="654376"/>
            <a:chExt cx="369896" cy="333900"/>
          </a:xfrm>
        </p:grpSpPr>
        <p:cxnSp>
          <p:nvCxnSpPr>
            <p:cNvPr id="1022" name="Google Shape;1022;p6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23" name="Google Shape;1023;p6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024" name="Google Shape;1024;p6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025" name="Google Shape;1025;p67"/>
          <p:cNvSpPr txBox="1"/>
          <p:nvPr>
            <p:ph idx="1" type="body"/>
          </p:nvPr>
        </p:nvSpPr>
        <p:spPr>
          <a:xfrm>
            <a:off x="1042100" y="1307575"/>
            <a:ext cx="3977100" cy="3522300"/>
          </a:xfrm>
          <a:prstGeom prst="rect">
            <a:avLst/>
          </a:prstGeom>
        </p:spPr>
        <p:txBody>
          <a:bodyPr anchorCtr="0" anchor="t" bIns="91425" lIns="274300" spcFirstLastPara="1" rIns="91425" wrap="square" tIns="2743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1026" name="Google Shape;1026;p67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7" name="Google Shape;1027;p67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8" name="Google Shape;1028;p6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9" name="Google Shape;1029;p67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0" name="Google Shape;1030;p67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1" name="Google Shape;1031;p67"/>
          <p:cNvSpPr txBox="1"/>
          <p:nvPr>
            <p:ph type="title"/>
          </p:nvPr>
        </p:nvSpPr>
        <p:spPr>
          <a:xfrm flipH="1">
            <a:off x="1040750" y="334850"/>
            <a:ext cx="7581900" cy="88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9pPr>
          </a:lstStyle>
          <a:p/>
        </p:txBody>
      </p:sp>
      <p:cxnSp>
        <p:nvCxnSpPr>
          <p:cNvPr id="1032" name="Google Shape;1032;p67"/>
          <p:cNvCxnSpPr/>
          <p:nvPr/>
        </p:nvCxnSpPr>
        <p:spPr>
          <a:xfrm>
            <a:off x="1042100" y="121745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BLANK_1">
    <p:bg>
      <p:bgPr>
        <a:solidFill>
          <a:schemeClr val="lt2"/>
        </a:solidFill>
      </p:bgPr>
    </p:bg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68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035" name="Google Shape;1035;p68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6" name="Google Shape;1036;p68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7" name="Google Shape;1037;p6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8" name="Google Shape;1038;p6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9" name="Google Shape;1039;p68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ALT 1">
  <p:cSld name="BLANK_1_6">
    <p:bg>
      <p:bgPr>
        <a:solidFill>
          <a:schemeClr val="lt2"/>
        </a:solidFill>
      </p:bgPr>
    </p:bg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69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042" name="Google Shape;1042;p69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3" name="Google Shape;1043;p69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4" name="Google Shape;1044;p6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5" name="Google Shape;1045;p6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6" name="Google Shape;1046;p69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47" name="Google Shape;1047;p69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048" name="Google Shape;1048;p69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049" name="Google Shape;1049;p69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ALT 3">
  <p:cSld name="BLANK_3">
    <p:bg>
      <p:bgPr>
        <a:solidFill>
          <a:schemeClr val="dk2"/>
        </a:solidFill>
      </p:bgPr>
    </p:bg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1" name="Google Shape;1051;p70"/>
          <p:cNvGrpSpPr/>
          <p:nvPr/>
        </p:nvGrpSpPr>
        <p:grpSpPr>
          <a:xfrm>
            <a:off x="-800" y="-150"/>
            <a:ext cx="9145250" cy="5144250"/>
            <a:chOff x="-800" y="-150"/>
            <a:chExt cx="9145250" cy="5144250"/>
          </a:xfrm>
        </p:grpSpPr>
        <p:cxnSp>
          <p:nvCxnSpPr>
            <p:cNvPr id="1052" name="Google Shape;1052;p70"/>
            <p:cNvCxnSpPr/>
            <p:nvPr/>
          </p:nvCxnSpPr>
          <p:spPr>
            <a:xfrm>
              <a:off x="514575" y="-150"/>
              <a:ext cx="0" cy="5143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53" name="Google Shape;1053;p70"/>
            <p:cNvCxnSpPr/>
            <p:nvPr/>
          </p:nvCxnSpPr>
          <p:spPr>
            <a:xfrm rot="10800000">
              <a:off x="-800" y="52112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54" name="Google Shape;1054;p70"/>
            <p:cNvCxnSpPr/>
            <p:nvPr/>
          </p:nvCxnSpPr>
          <p:spPr>
            <a:xfrm>
              <a:off x="7228800" y="450"/>
              <a:ext cx="0" cy="5214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55" name="Google Shape;1055;p70"/>
            <p:cNvCxnSpPr/>
            <p:nvPr/>
          </p:nvCxnSpPr>
          <p:spPr>
            <a:xfrm>
              <a:off x="8622600" y="528"/>
              <a:ext cx="0" cy="51432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56" name="Google Shape;1056;p70"/>
            <p:cNvCxnSpPr/>
            <p:nvPr/>
          </p:nvCxnSpPr>
          <p:spPr>
            <a:xfrm rot="10800000">
              <a:off x="-450" y="36104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57" name="Google Shape;1057;p70"/>
            <p:cNvCxnSpPr/>
            <p:nvPr/>
          </p:nvCxnSpPr>
          <p:spPr>
            <a:xfrm rot="10800000">
              <a:off x="-450" y="46195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58" name="Google Shape;1058;p70"/>
            <p:cNvCxnSpPr/>
            <p:nvPr/>
          </p:nvCxnSpPr>
          <p:spPr>
            <a:xfrm>
              <a:off x="7228850" y="3609300"/>
              <a:ext cx="0" cy="1534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059" name="Google Shape;1059;p70"/>
          <p:cNvSpPr txBox="1"/>
          <p:nvPr>
            <p:ph type="title"/>
          </p:nvPr>
        </p:nvSpPr>
        <p:spPr>
          <a:xfrm>
            <a:off x="521800" y="1251350"/>
            <a:ext cx="8100900" cy="15315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60" name="Google Shape;1060;p70"/>
          <p:cNvSpPr txBox="1"/>
          <p:nvPr>
            <p:ph idx="1" type="subTitle"/>
          </p:nvPr>
        </p:nvSpPr>
        <p:spPr>
          <a:xfrm>
            <a:off x="521800" y="2782875"/>
            <a:ext cx="8100900" cy="3387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61" name="Google Shape;1061;p70"/>
          <p:cNvSpPr txBox="1"/>
          <p:nvPr>
            <p:ph idx="2" type="subTitle"/>
          </p:nvPr>
        </p:nvSpPr>
        <p:spPr>
          <a:xfrm>
            <a:off x="518400" y="3609525"/>
            <a:ext cx="6710400" cy="1010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62" name="Google Shape;1062;p70"/>
          <p:cNvSpPr txBox="1"/>
          <p:nvPr>
            <p:ph idx="3" type="subTitle"/>
          </p:nvPr>
        </p:nvSpPr>
        <p:spPr>
          <a:xfrm>
            <a:off x="3171350" y="11075"/>
            <a:ext cx="4057500" cy="5082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63" name="Google Shape;1063;p70"/>
          <p:cNvSpPr txBox="1"/>
          <p:nvPr>
            <p:ph idx="4" type="subTitle"/>
          </p:nvPr>
        </p:nvSpPr>
        <p:spPr>
          <a:xfrm>
            <a:off x="7228800" y="11075"/>
            <a:ext cx="1393800" cy="5082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ALT 6">
  <p:cSld name="BLANK_2">
    <p:bg>
      <p:bgPr>
        <a:solidFill>
          <a:schemeClr val="dk2"/>
        </a:solidFill>
      </p:bgPr>
    </p:bg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5" name="Google Shape;1065;p71"/>
          <p:cNvCxnSpPr/>
          <p:nvPr/>
        </p:nvCxnSpPr>
        <p:spPr>
          <a:xfrm>
            <a:off x="514575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6" name="Google Shape;1066;p71"/>
          <p:cNvCxnSpPr/>
          <p:nvPr/>
        </p:nvCxnSpPr>
        <p:spPr>
          <a:xfrm>
            <a:off x="8622600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7" name="Google Shape;1067;p71"/>
          <p:cNvCxnSpPr/>
          <p:nvPr/>
        </p:nvCxnSpPr>
        <p:spPr>
          <a:xfrm>
            <a:off x="-675" y="5211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8" name="Google Shape;1068;p71"/>
          <p:cNvCxnSpPr/>
          <p:nvPr/>
        </p:nvCxnSpPr>
        <p:spPr>
          <a:xfrm>
            <a:off x="-675" y="46194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9" name="Google Shape;1069;p71"/>
          <p:cNvCxnSpPr/>
          <p:nvPr/>
        </p:nvCxnSpPr>
        <p:spPr>
          <a:xfrm>
            <a:off x="-675" y="3464200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0" name="Google Shape;1070;p71"/>
          <p:cNvCxnSpPr/>
          <p:nvPr/>
        </p:nvCxnSpPr>
        <p:spPr>
          <a:xfrm>
            <a:off x="516375" y="4043175"/>
            <a:ext cx="8111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1" name="Google Shape;1071;p71"/>
          <p:cNvCxnSpPr/>
          <p:nvPr/>
        </p:nvCxnSpPr>
        <p:spPr>
          <a:xfrm>
            <a:off x="4572000" y="3464200"/>
            <a:ext cx="0" cy="576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2" name="Google Shape;1072;p71"/>
          <p:cNvSpPr txBox="1"/>
          <p:nvPr>
            <p:ph type="title"/>
          </p:nvPr>
        </p:nvSpPr>
        <p:spPr>
          <a:xfrm>
            <a:off x="511600" y="913900"/>
            <a:ext cx="8111100" cy="160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73" name="Google Shape;1073;p71"/>
          <p:cNvSpPr txBox="1"/>
          <p:nvPr>
            <p:ph idx="1" type="subTitle"/>
          </p:nvPr>
        </p:nvSpPr>
        <p:spPr>
          <a:xfrm>
            <a:off x="511500" y="2515913"/>
            <a:ext cx="81111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ALT 4">
  <p:cSld name="BLANK_2_2">
    <p:bg>
      <p:bgPr>
        <a:solidFill>
          <a:schemeClr val="dk2"/>
        </a:solidFill>
      </p:bgPr>
    </p:bg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72"/>
          <p:cNvSpPr txBox="1"/>
          <p:nvPr>
            <p:ph idx="1" type="subTitle"/>
          </p:nvPr>
        </p:nvSpPr>
        <p:spPr>
          <a:xfrm>
            <a:off x="514575" y="3467000"/>
            <a:ext cx="4057500" cy="576300"/>
          </a:xfrm>
          <a:prstGeom prst="rect">
            <a:avLst/>
          </a:prstGeom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76" name="Google Shape;1076;p72"/>
          <p:cNvSpPr txBox="1"/>
          <p:nvPr>
            <p:ph idx="2" type="subTitle"/>
          </p:nvPr>
        </p:nvSpPr>
        <p:spPr>
          <a:xfrm>
            <a:off x="4572000" y="3467000"/>
            <a:ext cx="4057500" cy="57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77" name="Google Shape;1077;p72"/>
          <p:cNvSpPr txBox="1"/>
          <p:nvPr>
            <p:ph idx="3" type="subTitle"/>
          </p:nvPr>
        </p:nvSpPr>
        <p:spPr>
          <a:xfrm>
            <a:off x="518400" y="4043175"/>
            <a:ext cx="8111100" cy="57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078" name="Google Shape;1078;p72"/>
          <p:cNvCxnSpPr/>
          <p:nvPr/>
        </p:nvCxnSpPr>
        <p:spPr>
          <a:xfrm>
            <a:off x="514575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9" name="Google Shape;1079;p72"/>
          <p:cNvCxnSpPr/>
          <p:nvPr/>
        </p:nvCxnSpPr>
        <p:spPr>
          <a:xfrm>
            <a:off x="8622600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0" name="Google Shape;1080;p72"/>
          <p:cNvCxnSpPr/>
          <p:nvPr/>
        </p:nvCxnSpPr>
        <p:spPr>
          <a:xfrm>
            <a:off x="-675" y="5211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1" name="Google Shape;1081;p72"/>
          <p:cNvCxnSpPr/>
          <p:nvPr/>
        </p:nvCxnSpPr>
        <p:spPr>
          <a:xfrm>
            <a:off x="-675" y="46194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2" name="Google Shape;1082;p72"/>
          <p:cNvCxnSpPr/>
          <p:nvPr/>
        </p:nvCxnSpPr>
        <p:spPr>
          <a:xfrm>
            <a:off x="-675" y="3464200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3" name="Google Shape;1083;p72"/>
          <p:cNvCxnSpPr/>
          <p:nvPr/>
        </p:nvCxnSpPr>
        <p:spPr>
          <a:xfrm>
            <a:off x="516375" y="4043175"/>
            <a:ext cx="8111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4" name="Google Shape;1084;p72"/>
          <p:cNvCxnSpPr/>
          <p:nvPr/>
        </p:nvCxnSpPr>
        <p:spPr>
          <a:xfrm>
            <a:off x="4572000" y="3464200"/>
            <a:ext cx="0" cy="576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5" name="Google Shape;1085;p72"/>
          <p:cNvSpPr txBox="1"/>
          <p:nvPr>
            <p:ph type="title"/>
          </p:nvPr>
        </p:nvSpPr>
        <p:spPr>
          <a:xfrm>
            <a:off x="511600" y="913900"/>
            <a:ext cx="8111100" cy="160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86" name="Google Shape;1086;p72"/>
          <p:cNvSpPr txBox="1"/>
          <p:nvPr>
            <p:ph idx="4" type="subTitle"/>
          </p:nvPr>
        </p:nvSpPr>
        <p:spPr>
          <a:xfrm>
            <a:off x="511500" y="2515913"/>
            <a:ext cx="81111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ALT 5">
  <p:cSld name="BLANK_2_1">
    <p:bg>
      <p:bgPr>
        <a:solidFill>
          <a:schemeClr val="lt1"/>
        </a:solidFill>
      </p:bgPr>
    </p:bg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8" name="Google Shape;1088;p73"/>
          <p:cNvCxnSpPr/>
          <p:nvPr/>
        </p:nvCxnSpPr>
        <p:spPr>
          <a:xfrm>
            <a:off x="514575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9" name="Google Shape;1089;p73"/>
          <p:cNvCxnSpPr/>
          <p:nvPr/>
        </p:nvCxnSpPr>
        <p:spPr>
          <a:xfrm>
            <a:off x="8622600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90" name="Google Shape;1090;p73"/>
          <p:cNvCxnSpPr/>
          <p:nvPr/>
        </p:nvCxnSpPr>
        <p:spPr>
          <a:xfrm>
            <a:off x="-675" y="5211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91" name="Google Shape;1091;p73"/>
          <p:cNvCxnSpPr/>
          <p:nvPr/>
        </p:nvCxnSpPr>
        <p:spPr>
          <a:xfrm>
            <a:off x="-675" y="46194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92" name="Google Shape;1092;p73"/>
          <p:cNvCxnSpPr/>
          <p:nvPr/>
        </p:nvCxnSpPr>
        <p:spPr>
          <a:xfrm>
            <a:off x="-675" y="3464200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93" name="Google Shape;1093;p73"/>
          <p:cNvCxnSpPr/>
          <p:nvPr/>
        </p:nvCxnSpPr>
        <p:spPr>
          <a:xfrm>
            <a:off x="516375" y="4043175"/>
            <a:ext cx="8111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94" name="Google Shape;1094;p73"/>
          <p:cNvSpPr txBox="1"/>
          <p:nvPr>
            <p:ph type="title"/>
          </p:nvPr>
        </p:nvSpPr>
        <p:spPr>
          <a:xfrm>
            <a:off x="511600" y="913900"/>
            <a:ext cx="8111100" cy="160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95" name="Google Shape;1095;p73"/>
          <p:cNvSpPr txBox="1"/>
          <p:nvPr>
            <p:ph idx="1" type="subTitle"/>
          </p:nvPr>
        </p:nvSpPr>
        <p:spPr>
          <a:xfrm>
            <a:off x="511500" y="2515913"/>
            <a:ext cx="81111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Inter"/>
              <a:buNone/>
              <a:defRPr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096" name="Google Shape;1096;p73"/>
          <p:cNvSpPr txBox="1"/>
          <p:nvPr>
            <p:ph idx="2" type="subTitle"/>
          </p:nvPr>
        </p:nvSpPr>
        <p:spPr>
          <a:xfrm>
            <a:off x="514575" y="3467000"/>
            <a:ext cx="4057500" cy="57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97" name="Google Shape;1097;p73"/>
          <p:cNvSpPr txBox="1"/>
          <p:nvPr>
            <p:ph idx="3" type="subTitle"/>
          </p:nvPr>
        </p:nvSpPr>
        <p:spPr>
          <a:xfrm>
            <a:off x="4572000" y="3467000"/>
            <a:ext cx="4057500" cy="576300"/>
          </a:xfrm>
          <a:prstGeom prst="rect">
            <a:avLst/>
          </a:prstGeom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98" name="Google Shape;1098;p73"/>
          <p:cNvSpPr txBox="1"/>
          <p:nvPr>
            <p:ph idx="4" type="subTitle"/>
          </p:nvPr>
        </p:nvSpPr>
        <p:spPr>
          <a:xfrm>
            <a:off x="518400" y="4043175"/>
            <a:ext cx="8111100" cy="57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099" name="Google Shape;1099;p73"/>
          <p:cNvCxnSpPr/>
          <p:nvPr/>
        </p:nvCxnSpPr>
        <p:spPr>
          <a:xfrm>
            <a:off x="4572000" y="3464200"/>
            <a:ext cx="0" cy="576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Dark ALT">
  <p:cSld name="BLANK_1_5">
    <p:bg>
      <p:bgPr>
        <a:solidFill>
          <a:schemeClr val="lt1"/>
        </a:solidFill>
      </p:bgPr>
    </p:bg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74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02" name="Google Shape;1102;p74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03" name="Google Shape;1103;p74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04" name="Google Shape;1104;p74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105" name="Google Shape;1105;p74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06" name="Google Shape;1106;p74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07" name="Google Shape;1107;p7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08" name="Google Shape;1108;p74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09" name="Google Shape;1109;p74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xecutive Team Intro - ALT 2">
  <p:cSld name="BLANK_1_3">
    <p:bg>
      <p:bgPr>
        <a:solidFill>
          <a:schemeClr val="lt2"/>
        </a:solidFill>
      </p:bgPr>
    </p:bg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75"/>
          <p:cNvSpPr txBox="1"/>
          <p:nvPr>
            <p:ph idx="1" type="body"/>
          </p:nvPr>
        </p:nvSpPr>
        <p:spPr>
          <a:xfrm>
            <a:off x="4684025" y="3361000"/>
            <a:ext cx="2090100" cy="16113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1112" name="Google Shape;1112;p75"/>
          <p:cNvSpPr txBox="1"/>
          <p:nvPr>
            <p:ph idx="2" type="body"/>
          </p:nvPr>
        </p:nvSpPr>
        <p:spPr>
          <a:xfrm>
            <a:off x="6774125" y="3361250"/>
            <a:ext cx="2370600" cy="16113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1113" name="Google Shape;1113;p75"/>
          <p:cNvSpPr txBox="1"/>
          <p:nvPr>
            <p:ph idx="3" type="body"/>
          </p:nvPr>
        </p:nvSpPr>
        <p:spPr>
          <a:xfrm>
            <a:off x="2597175" y="3361000"/>
            <a:ext cx="2086800" cy="16113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1114" name="Google Shape;1114;p75"/>
          <p:cNvSpPr txBox="1"/>
          <p:nvPr>
            <p:ph idx="4" type="body"/>
          </p:nvPr>
        </p:nvSpPr>
        <p:spPr>
          <a:xfrm>
            <a:off x="520425" y="3361000"/>
            <a:ext cx="2077500" cy="16113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115" name="Google Shape;1115;p75"/>
          <p:cNvSpPr/>
          <p:nvPr/>
        </p:nvSpPr>
        <p:spPr>
          <a:xfrm rot="-5400000">
            <a:off x="7573550" y="1789950"/>
            <a:ext cx="771000" cy="237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1116" name="Google Shape;1116;p75"/>
          <p:cNvSpPr/>
          <p:nvPr/>
        </p:nvSpPr>
        <p:spPr>
          <a:xfrm rot="-5400000">
            <a:off x="5343575" y="1930200"/>
            <a:ext cx="771000" cy="209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1117" name="Google Shape;1117;p75"/>
          <p:cNvSpPr/>
          <p:nvPr/>
        </p:nvSpPr>
        <p:spPr>
          <a:xfrm rot="-5400000">
            <a:off x="3255125" y="1931850"/>
            <a:ext cx="771000" cy="208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1118" name="Google Shape;1118;p75"/>
          <p:cNvSpPr/>
          <p:nvPr/>
        </p:nvSpPr>
        <p:spPr>
          <a:xfrm rot="-5400000">
            <a:off x="1173425" y="1936950"/>
            <a:ext cx="771000" cy="2076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1119" name="Google Shape;1119;p75"/>
          <p:cNvSpPr txBox="1"/>
          <p:nvPr>
            <p:ph idx="5" type="subTitle"/>
          </p:nvPr>
        </p:nvSpPr>
        <p:spPr>
          <a:xfrm>
            <a:off x="520425" y="2589750"/>
            <a:ext cx="20901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120" name="Google Shape;1120;p75"/>
          <p:cNvSpPr txBox="1"/>
          <p:nvPr>
            <p:ph idx="6" type="subTitle"/>
          </p:nvPr>
        </p:nvSpPr>
        <p:spPr>
          <a:xfrm>
            <a:off x="2597225" y="2589750"/>
            <a:ext cx="20766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121" name="Google Shape;1121;p75"/>
          <p:cNvSpPr txBox="1"/>
          <p:nvPr>
            <p:ph idx="7" type="subTitle"/>
          </p:nvPr>
        </p:nvSpPr>
        <p:spPr>
          <a:xfrm>
            <a:off x="4685675" y="2589750"/>
            <a:ext cx="20901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122" name="Google Shape;1122;p75"/>
          <p:cNvSpPr txBox="1"/>
          <p:nvPr>
            <p:ph idx="8" type="subTitle"/>
          </p:nvPr>
        </p:nvSpPr>
        <p:spPr>
          <a:xfrm>
            <a:off x="6773425" y="2589750"/>
            <a:ext cx="23706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123" name="Google Shape;1123;p75"/>
          <p:cNvSpPr/>
          <p:nvPr>
            <p:ph idx="9" type="pic"/>
          </p:nvPr>
        </p:nvSpPr>
        <p:spPr>
          <a:xfrm>
            <a:off x="6773402" y="841675"/>
            <a:ext cx="2370600" cy="1748700"/>
          </a:xfrm>
          <a:prstGeom prst="rect">
            <a:avLst/>
          </a:prstGeom>
          <a:noFill/>
          <a:ln>
            <a:noFill/>
          </a:ln>
        </p:spPr>
      </p:sp>
      <p:sp>
        <p:nvSpPr>
          <p:cNvPr id="1124" name="Google Shape;1124;p75"/>
          <p:cNvSpPr/>
          <p:nvPr>
            <p:ph idx="13" type="pic"/>
          </p:nvPr>
        </p:nvSpPr>
        <p:spPr>
          <a:xfrm>
            <a:off x="4685838" y="841675"/>
            <a:ext cx="2086800" cy="1748700"/>
          </a:xfrm>
          <a:prstGeom prst="rect">
            <a:avLst/>
          </a:prstGeom>
          <a:noFill/>
          <a:ln>
            <a:noFill/>
          </a:ln>
        </p:spPr>
      </p:sp>
      <p:sp>
        <p:nvSpPr>
          <p:cNvPr id="1125" name="Google Shape;1125;p75"/>
          <p:cNvSpPr/>
          <p:nvPr>
            <p:ph idx="14" type="pic"/>
          </p:nvPr>
        </p:nvSpPr>
        <p:spPr>
          <a:xfrm>
            <a:off x="2597225" y="841675"/>
            <a:ext cx="2086800" cy="1748700"/>
          </a:xfrm>
          <a:prstGeom prst="rect">
            <a:avLst/>
          </a:prstGeom>
          <a:noFill/>
          <a:ln>
            <a:noFill/>
          </a:ln>
        </p:spPr>
      </p:sp>
      <p:sp>
        <p:nvSpPr>
          <p:cNvPr id="1126" name="Google Shape;1126;p75"/>
          <p:cNvSpPr/>
          <p:nvPr>
            <p:ph idx="15" type="pic"/>
          </p:nvPr>
        </p:nvSpPr>
        <p:spPr>
          <a:xfrm>
            <a:off x="520725" y="841675"/>
            <a:ext cx="2076600" cy="17487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127" name="Google Shape;1127;p75"/>
          <p:cNvCxnSpPr/>
          <p:nvPr/>
        </p:nvCxnSpPr>
        <p:spPr>
          <a:xfrm>
            <a:off x="2598000" y="842050"/>
            <a:ext cx="0" cy="430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28" name="Google Shape;1128;p75"/>
          <p:cNvCxnSpPr/>
          <p:nvPr/>
        </p:nvCxnSpPr>
        <p:spPr>
          <a:xfrm>
            <a:off x="6773750" y="841675"/>
            <a:ext cx="0" cy="430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29" name="Google Shape;1129;p75"/>
          <p:cNvCxnSpPr/>
          <p:nvPr/>
        </p:nvCxnSpPr>
        <p:spPr>
          <a:xfrm>
            <a:off x="4684713" y="842026"/>
            <a:ext cx="0" cy="430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0" name="Google Shape;1130;p75"/>
          <p:cNvCxnSpPr/>
          <p:nvPr/>
        </p:nvCxnSpPr>
        <p:spPr>
          <a:xfrm rot="10800000">
            <a:off x="520800" y="33610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1" name="Google Shape;1131;p75"/>
          <p:cNvCxnSpPr/>
          <p:nvPr/>
        </p:nvCxnSpPr>
        <p:spPr>
          <a:xfrm rot="10800000">
            <a:off x="520800" y="259042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2" name="Google Shape;1132;p75"/>
          <p:cNvSpPr txBox="1"/>
          <p:nvPr>
            <p:ph idx="16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133" name="Google Shape;1133;p75"/>
          <p:cNvSpPr txBox="1"/>
          <p:nvPr>
            <p:ph idx="17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134" name="Google Shape;1134;p75"/>
          <p:cNvSpPr txBox="1"/>
          <p:nvPr>
            <p:ph idx="18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135" name="Google Shape;1135;p75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6" name="Google Shape;1136;p75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7" name="Google Shape;1137;p75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8" name="Google Shape;1138;p75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9" name="Google Shape;1139;p75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40" name="Google Shape;1140;p75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">
  <p:cSld name="BLANK_1_1_2">
    <p:bg>
      <p:bgPr>
        <a:solidFill>
          <a:schemeClr val="lt1"/>
        </a:solidFill>
      </p:bgPr>
    </p:bg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2" name="Google Shape;1142;p76"/>
          <p:cNvGrpSpPr/>
          <p:nvPr/>
        </p:nvGrpSpPr>
        <p:grpSpPr>
          <a:xfrm rot="5400000">
            <a:off x="593777" y="660623"/>
            <a:ext cx="369896" cy="333900"/>
            <a:chOff x="96076" y="654376"/>
            <a:chExt cx="369896" cy="333900"/>
          </a:xfrm>
        </p:grpSpPr>
        <p:cxnSp>
          <p:nvCxnSpPr>
            <p:cNvPr id="1143" name="Google Shape;1143;p7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44" name="Google Shape;1144;p7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45" name="Google Shape;1145;p7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46" name="Google Shape;1146;p76"/>
          <p:cNvSpPr txBox="1"/>
          <p:nvPr>
            <p:ph type="title"/>
          </p:nvPr>
        </p:nvSpPr>
        <p:spPr>
          <a:xfrm flipH="1">
            <a:off x="1040750" y="334850"/>
            <a:ext cx="7581900" cy="88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wun Batang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47" name="Google Shape;1147;p76"/>
          <p:cNvSpPr txBox="1"/>
          <p:nvPr>
            <p:ph idx="1" type="body"/>
          </p:nvPr>
        </p:nvSpPr>
        <p:spPr>
          <a:xfrm>
            <a:off x="1042100" y="1307575"/>
            <a:ext cx="3977100" cy="3522300"/>
          </a:xfrm>
          <a:prstGeom prst="rect">
            <a:avLst/>
          </a:prstGeom>
        </p:spPr>
        <p:txBody>
          <a:bodyPr anchorCtr="0" anchor="t" bIns="91425" lIns="274300" spcFirstLastPara="1" rIns="91425" wrap="square" tIns="2743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48" name="Google Shape;1148;p76"/>
          <p:cNvSpPr txBox="1"/>
          <p:nvPr>
            <p:ph idx="2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49" name="Google Shape;1149;p76"/>
          <p:cNvSpPr txBox="1"/>
          <p:nvPr>
            <p:ph idx="3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50" name="Google Shape;1150;p76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151" name="Google Shape;1151;p76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2" name="Google Shape;1152;p7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3" name="Google Shape;1153;p7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4" name="Google Shape;1154;p76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5" name="Google Shape;1155;p76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6" name="Google Shape;1156;p76"/>
          <p:cNvCxnSpPr/>
          <p:nvPr/>
        </p:nvCxnSpPr>
        <p:spPr>
          <a:xfrm>
            <a:off x="1042100" y="121745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BLANK_1_1_1">
    <p:bg>
      <p:bgPr>
        <a:solidFill>
          <a:schemeClr val="lt2"/>
        </a:solidFill>
      </p:bgPr>
    </p:bg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8" name="Google Shape;1158;p77"/>
          <p:cNvGrpSpPr/>
          <p:nvPr/>
        </p:nvGrpSpPr>
        <p:grpSpPr>
          <a:xfrm rot="5400000">
            <a:off x="593777" y="654575"/>
            <a:ext cx="369896" cy="333900"/>
            <a:chOff x="96076" y="654376"/>
            <a:chExt cx="369896" cy="333900"/>
          </a:xfrm>
        </p:grpSpPr>
        <p:cxnSp>
          <p:nvCxnSpPr>
            <p:cNvPr id="1159" name="Google Shape;1159;p7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60" name="Google Shape;1160;p7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61" name="Google Shape;1161;p7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1162" name="Google Shape;1162;p77"/>
          <p:cNvCxnSpPr/>
          <p:nvPr/>
        </p:nvCxnSpPr>
        <p:spPr>
          <a:xfrm>
            <a:off x="5019250" y="1307650"/>
            <a:ext cx="0" cy="3851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3" name="Google Shape;1163;p77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4" name="Google Shape;1164;p77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5" name="Google Shape;1165;p7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6" name="Google Shape;1166;p77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7" name="Google Shape;1167;p77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8" name="Google Shape;1168;p77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9" name="Google Shape;1169;p77"/>
          <p:cNvSpPr txBox="1"/>
          <p:nvPr>
            <p:ph idx="1" type="body"/>
          </p:nvPr>
        </p:nvSpPr>
        <p:spPr>
          <a:xfrm>
            <a:off x="104210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70" name="Google Shape;1170;p77"/>
          <p:cNvSpPr txBox="1"/>
          <p:nvPr>
            <p:ph idx="2" type="body"/>
          </p:nvPr>
        </p:nvSpPr>
        <p:spPr>
          <a:xfrm>
            <a:off x="501925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71" name="Google Shape;1171;p77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ALT 1">
  <p:cSld name="BLANK_1_1_1_2">
    <p:bg>
      <p:bgPr>
        <a:solidFill>
          <a:schemeClr val="lt2"/>
        </a:solidFill>
      </p:bgPr>
    </p:bg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3" name="Google Shape;1173;p78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1174" name="Google Shape;1174;p7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75" name="Google Shape;1175;p7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76" name="Google Shape;1176;p7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1177" name="Google Shape;1177;p78"/>
          <p:cNvCxnSpPr/>
          <p:nvPr/>
        </p:nvCxnSpPr>
        <p:spPr>
          <a:xfrm>
            <a:off x="5019250" y="1307650"/>
            <a:ext cx="0" cy="3851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78" name="Google Shape;1178;p78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79" name="Google Shape;1179;p7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80" name="Google Shape;1180;p7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81" name="Google Shape;1181;p78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82" name="Google Shape;1182;p78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83" name="Google Shape;1183;p78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4" name="Google Shape;1184;p78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  <p:sp>
        <p:nvSpPr>
          <p:cNvPr id="1185" name="Google Shape;1185;p78"/>
          <p:cNvSpPr txBox="1"/>
          <p:nvPr>
            <p:ph idx="1" type="body"/>
          </p:nvPr>
        </p:nvSpPr>
        <p:spPr>
          <a:xfrm>
            <a:off x="104210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86" name="Google Shape;1186;p78"/>
          <p:cNvSpPr txBox="1"/>
          <p:nvPr>
            <p:ph idx="2" type="body"/>
          </p:nvPr>
        </p:nvSpPr>
        <p:spPr>
          <a:xfrm>
            <a:off x="501925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87" name="Google Shape;1187;p78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188" name="Google Shape;1188;p78"/>
          <p:cNvSpPr txBox="1"/>
          <p:nvPr>
            <p:ph idx="4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189" name="Google Shape;1189;p78"/>
          <p:cNvSpPr txBox="1"/>
          <p:nvPr>
            <p:ph idx="5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190" name="Google Shape;1190;p78"/>
          <p:cNvSpPr txBox="1"/>
          <p:nvPr>
            <p:ph idx="6" type="title"/>
          </p:nvPr>
        </p:nvSpPr>
        <p:spPr>
          <a:xfrm>
            <a:off x="1042100" y="1307700"/>
            <a:ext cx="3614400" cy="552000"/>
          </a:xfrm>
          <a:prstGeom prst="rect">
            <a:avLst/>
          </a:prstGeom>
        </p:spPr>
        <p:txBody>
          <a:bodyPr anchorCtr="0" anchor="b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191" name="Google Shape;1191;p78"/>
          <p:cNvSpPr txBox="1"/>
          <p:nvPr>
            <p:ph idx="7" type="title"/>
          </p:nvPr>
        </p:nvSpPr>
        <p:spPr>
          <a:xfrm>
            <a:off x="5019250" y="1307700"/>
            <a:ext cx="3614400" cy="552000"/>
          </a:xfrm>
          <a:prstGeom prst="rect">
            <a:avLst/>
          </a:prstGeom>
        </p:spPr>
        <p:txBody>
          <a:bodyPr anchorCtr="0" anchor="b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BLANK_1_1_1_1">
    <p:bg>
      <p:bgPr>
        <a:solidFill>
          <a:schemeClr val="lt2"/>
        </a:solidFill>
      </p:bgPr>
    </p:bg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3" name="Google Shape;1193;p79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1194" name="Google Shape;1194;p79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95" name="Google Shape;1195;p79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96" name="Google Shape;1196;p79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97" name="Google Shape;1197;p79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  <p:cxnSp>
        <p:nvCxnSpPr>
          <p:cNvPr id="1198" name="Google Shape;1198;p79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9" name="Google Shape;1199;p7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00" name="Google Shape;1200;p7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01" name="Google Shape;1201;p79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02" name="Google Shape;1202;p79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03" name="Google Shape;1203;p79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1">
  <p:cSld name="BLANK_1_1_1_1_2">
    <p:bg>
      <p:bgPr>
        <a:solidFill>
          <a:schemeClr val="lt2"/>
        </a:solidFill>
      </p:bgPr>
    </p:bg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5" name="Google Shape;1205;p80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1206" name="Google Shape;1206;p80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07" name="Google Shape;1207;p80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08" name="Google Shape;1208;p80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09" name="Google Shape;1209;p80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  <p:cxnSp>
        <p:nvCxnSpPr>
          <p:cNvPr id="1210" name="Google Shape;1210;p80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11" name="Google Shape;1211;p8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12" name="Google Shape;1212;p8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13" name="Google Shape;1213;p80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14" name="Google Shape;1214;p80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15" name="Google Shape;1215;p80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16" name="Google Shape;1216;p80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17" name="Google Shape;1217;p80"/>
          <p:cNvSpPr txBox="1"/>
          <p:nvPr>
            <p:ph idx="2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18" name="Google Shape;1218;p80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BLANK_1_1_1_1_1">
    <p:bg>
      <p:bgPr>
        <a:solidFill>
          <a:schemeClr val="lt2"/>
        </a:solidFill>
      </p:bgPr>
    </p:bg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0" name="Google Shape;1220;p81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1221" name="Google Shape;1221;p81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22" name="Google Shape;1222;p81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23" name="Google Shape;1223;p81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24" name="Google Shape;1224;p81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  <p:cxnSp>
        <p:nvCxnSpPr>
          <p:cNvPr id="1225" name="Google Shape;1225;p81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6" name="Google Shape;1226;p8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7" name="Google Shape;1227;p8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8" name="Google Shape;1228;p81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9" name="Google Shape;1229;p81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0" name="Google Shape;1230;p81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31" name="Google Shape;1231;p81"/>
          <p:cNvSpPr txBox="1"/>
          <p:nvPr>
            <p:ph idx="1" type="body"/>
          </p:nvPr>
        </p:nvSpPr>
        <p:spPr>
          <a:xfrm>
            <a:off x="104210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ALT 1">
  <p:cSld name="BLANK_1_1_1_1_1_2">
    <p:bg>
      <p:bgPr>
        <a:solidFill>
          <a:schemeClr val="lt2"/>
        </a:solidFill>
      </p:bgPr>
    </p:bg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3" name="Google Shape;1233;p82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1234" name="Google Shape;1234;p82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35" name="Google Shape;1235;p82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36" name="Google Shape;1236;p82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37" name="Google Shape;1237;p82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  <p:cxnSp>
        <p:nvCxnSpPr>
          <p:cNvPr id="1238" name="Google Shape;1238;p82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9" name="Google Shape;1239;p8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0" name="Google Shape;1240;p8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1" name="Google Shape;1241;p82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2" name="Google Shape;1242;p82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3" name="Google Shape;1243;p82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4" name="Google Shape;1244;p82"/>
          <p:cNvSpPr txBox="1"/>
          <p:nvPr>
            <p:ph idx="1" type="body"/>
          </p:nvPr>
        </p:nvSpPr>
        <p:spPr>
          <a:xfrm>
            <a:off x="104210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245" name="Google Shape;1245;p82"/>
          <p:cNvSpPr txBox="1"/>
          <p:nvPr>
            <p:ph idx="2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46" name="Google Shape;1246;p82"/>
          <p:cNvSpPr txBox="1"/>
          <p:nvPr>
            <p:ph idx="3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47" name="Google Shape;1247;p82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48" name="Google Shape;1248;p82"/>
          <p:cNvSpPr txBox="1"/>
          <p:nvPr>
            <p:ph idx="5" type="title"/>
          </p:nvPr>
        </p:nvSpPr>
        <p:spPr>
          <a:xfrm>
            <a:off x="1042100" y="1307700"/>
            <a:ext cx="3614400" cy="552000"/>
          </a:xfrm>
          <a:prstGeom prst="rect">
            <a:avLst/>
          </a:prstGeom>
        </p:spPr>
        <p:txBody>
          <a:bodyPr anchorCtr="0" anchor="b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BLANK_1_1_1_1_1_1">
    <p:bg>
      <p:bgPr>
        <a:solidFill>
          <a:schemeClr val="lt2"/>
        </a:solidFill>
      </p:bgPr>
    </p:bg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50" name="Google Shape;1250;p83"/>
          <p:cNvCxnSpPr/>
          <p:nvPr/>
        </p:nvCxnSpPr>
        <p:spPr>
          <a:xfrm>
            <a:off x="514575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1" name="Google Shape;1251;p83"/>
          <p:cNvCxnSpPr/>
          <p:nvPr/>
        </p:nvCxnSpPr>
        <p:spPr>
          <a:xfrm>
            <a:off x="8622600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2" name="Google Shape;1252;p83"/>
          <p:cNvCxnSpPr/>
          <p:nvPr/>
        </p:nvCxnSpPr>
        <p:spPr>
          <a:xfrm>
            <a:off x="-675" y="5211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3" name="Google Shape;1253;p83"/>
          <p:cNvCxnSpPr/>
          <p:nvPr/>
        </p:nvCxnSpPr>
        <p:spPr>
          <a:xfrm>
            <a:off x="-675" y="46194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54" name="Google Shape;1254;p83"/>
          <p:cNvSpPr txBox="1"/>
          <p:nvPr>
            <p:ph type="title"/>
          </p:nvPr>
        </p:nvSpPr>
        <p:spPr>
          <a:xfrm>
            <a:off x="511600" y="1703125"/>
            <a:ext cx="8111100" cy="173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9pPr>
          </a:lstStyle>
          <a:p/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BLANK_1_1_1_1_1_1_1_1_2_3">
    <p:bg>
      <p:bgPr>
        <a:solidFill>
          <a:schemeClr val="lt2"/>
        </a:solidFill>
      </p:bgPr>
    </p:bg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84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cxnSp>
        <p:nvCxnSpPr>
          <p:cNvPr id="1257" name="Google Shape;1257;p84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8" name="Google Shape;1258;p84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9" name="Google Shape;1259;p84"/>
          <p:cNvCxnSpPr/>
          <p:nvPr/>
        </p:nvCxnSpPr>
        <p:spPr>
          <a:xfrm>
            <a:off x="67737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0" name="Google Shape;1260;p84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61" name="Google Shape;1261;p84"/>
          <p:cNvSpPr txBox="1"/>
          <p:nvPr>
            <p:ph idx="1" type="body"/>
          </p:nvPr>
        </p:nvSpPr>
        <p:spPr>
          <a:xfrm>
            <a:off x="6773750" y="841725"/>
            <a:ext cx="1848900" cy="40032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ALT 1">
  <p:cSld name="BLANK_1_1_1_1_1_1_1_1_2_3_1">
    <p:bg>
      <p:bgPr>
        <a:solidFill>
          <a:schemeClr val="lt2"/>
        </a:solidFill>
      </p:bgPr>
    </p:bg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85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cxnSp>
        <p:nvCxnSpPr>
          <p:cNvPr id="1264" name="Google Shape;1264;p85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5" name="Google Shape;1265;p85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6" name="Google Shape;1266;p85"/>
          <p:cNvCxnSpPr/>
          <p:nvPr/>
        </p:nvCxnSpPr>
        <p:spPr>
          <a:xfrm>
            <a:off x="67737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7" name="Google Shape;1267;p85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68" name="Google Shape;1268;p85"/>
          <p:cNvSpPr txBox="1"/>
          <p:nvPr>
            <p:ph idx="1" type="body"/>
          </p:nvPr>
        </p:nvSpPr>
        <p:spPr>
          <a:xfrm>
            <a:off x="6773750" y="841725"/>
            <a:ext cx="1848900" cy="40032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269" name="Google Shape;1269;p85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70" name="Google Shape;1270;p85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71" name="Google Shape;1271;p85"/>
          <p:cNvSpPr txBox="1"/>
          <p:nvPr>
            <p:ph idx="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 Comment - Dark ALT">
  <p:cSld name="BLANK_1_1_1_1_1_1_1_1_2_2">
    <p:bg>
      <p:bgPr>
        <a:solidFill>
          <a:schemeClr val="dk2"/>
        </a:solidFill>
      </p:bgPr>
    </p:bg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86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1274" name="Google Shape;1274;p86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75" name="Google Shape;1275;p86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76" name="Google Shape;1276;p86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277" name="Google Shape;1277;p86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8" name="Google Shape;1278;p86"/>
          <p:cNvCxnSpPr/>
          <p:nvPr/>
        </p:nvCxnSpPr>
        <p:spPr>
          <a:xfrm>
            <a:off x="67737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9" name="Google Shape;1279;p8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0" name="Google Shape;1280;p86"/>
          <p:cNvSpPr txBox="1"/>
          <p:nvPr>
            <p:ph type="title"/>
          </p:nvPr>
        </p:nvSpPr>
        <p:spPr>
          <a:xfrm>
            <a:off x="6773750" y="841725"/>
            <a:ext cx="1848900" cy="3648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281" name="Google Shape;1281;p86"/>
          <p:cNvSpPr txBox="1"/>
          <p:nvPr>
            <p:ph idx="4" type="subTitle"/>
          </p:nvPr>
        </p:nvSpPr>
        <p:spPr>
          <a:xfrm>
            <a:off x="6773750" y="1252675"/>
            <a:ext cx="1848900" cy="335100"/>
          </a:xfrm>
          <a:prstGeom prst="rect">
            <a:avLst/>
          </a:prstGeom>
        </p:spPr>
        <p:txBody>
          <a:bodyPr anchorCtr="0" anchor="t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82" name="Google Shape;1282;p86"/>
          <p:cNvSpPr txBox="1"/>
          <p:nvPr>
            <p:ph idx="5" type="body"/>
          </p:nvPr>
        </p:nvSpPr>
        <p:spPr>
          <a:xfrm>
            <a:off x="6773750" y="1633925"/>
            <a:ext cx="1848900" cy="32109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1283" name="Google Shape;1283;p86"/>
          <p:cNvCxnSpPr/>
          <p:nvPr/>
        </p:nvCxnSpPr>
        <p:spPr>
          <a:xfrm>
            <a:off x="521250" y="334900"/>
            <a:ext cx="86229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Dark ALT">
  <p:cSld name="BLANK_1_1_1_1_1_1_1_1_2_2_1">
    <p:bg>
      <p:bgPr>
        <a:solidFill>
          <a:schemeClr val="dk2"/>
        </a:solidFill>
      </p:bgPr>
    </p:bg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87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1286" name="Google Shape;1286;p87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87" name="Google Shape;1287;p87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88" name="Google Shape;1288;p87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289" name="Google Shape;1289;p87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0" name="Google Shape;1290;p87"/>
          <p:cNvCxnSpPr/>
          <p:nvPr/>
        </p:nvCxnSpPr>
        <p:spPr>
          <a:xfrm>
            <a:off x="67737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1" name="Google Shape;1291;p8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2" name="Google Shape;1292;p87"/>
          <p:cNvCxnSpPr/>
          <p:nvPr/>
        </p:nvCxnSpPr>
        <p:spPr>
          <a:xfrm>
            <a:off x="521250" y="334900"/>
            <a:ext cx="86229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3" name="Google Shape;1293;p87"/>
          <p:cNvSpPr txBox="1"/>
          <p:nvPr>
            <p:ph idx="4" type="body"/>
          </p:nvPr>
        </p:nvSpPr>
        <p:spPr>
          <a:xfrm>
            <a:off x="6773750" y="841725"/>
            <a:ext cx="1848900" cy="40032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LANK_1_1_1_1_1_1_1_1_1">
    <p:bg>
      <p:bgPr>
        <a:solidFill>
          <a:schemeClr val="lt2"/>
        </a:solidFill>
      </p:bgPr>
    </p:bg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5" name="Google Shape;1295;p88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6" name="Google Shape;1296;p88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7" name="Google Shape;1297;p8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8" name="Google Shape;1298;p8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9" name="Google Shape;1299;p88"/>
          <p:cNvSpPr txBox="1"/>
          <p:nvPr>
            <p:ph idx="1" type="body"/>
          </p:nvPr>
        </p:nvSpPr>
        <p:spPr>
          <a:xfrm>
            <a:off x="5019300" y="1471750"/>
            <a:ext cx="3614400" cy="33576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00" name="Google Shape;1300;p88"/>
          <p:cNvSpPr txBox="1"/>
          <p:nvPr>
            <p:ph type="title"/>
          </p:nvPr>
        </p:nvSpPr>
        <p:spPr>
          <a:xfrm>
            <a:off x="1428975" y="1989426"/>
            <a:ext cx="2682600" cy="13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- ALT 1">
  <p:cSld name="BLANK_1_1_1_1_1_1_1_1_1_2">
    <p:bg>
      <p:bgPr>
        <a:solidFill>
          <a:schemeClr val="lt2"/>
        </a:solidFill>
      </p:bgPr>
    </p:bg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2" name="Google Shape;1302;p89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3" name="Google Shape;1303;p89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4" name="Google Shape;1304;p8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5" name="Google Shape;1305;p8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06" name="Google Shape;1306;p89"/>
          <p:cNvSpPr txBox="1"/>
          <p:nvPr>
            <p:ph idx="1" type="body"/>
          </p:nvPr>
        </p:nvSpPr>
        <p:spPr>
          <a:xfrm>
            <a:off x="5019300" y="1471750"/>
            <a:ext cx="3614400" cy="33576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07" name="Google Shape;1307;p89"/>
          <p:cNvSpPr txBox="1"/>
          <p:nvPr>
            <p:ph type="title"/>
          </p:nvPr>
        </p:nvSpPr>
        <p:spPr>
          <a:xfrm>
            <a:off x="1428975" y="1989426"/>
            <a:ext cx="2682600" cy="13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08" name="Google Shape;1308;p89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09" name="Google Shape;1309;p89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10" name="Google Shape;1310;p89"/>
          <p:cNvSpPr txBox="1"/>
          <p:nvPr>
            <p:ph idx="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11" name="Google Shape;1311;p89"/>
          <p:cNvSpPr txBox="1"/>
          <p:nvPr>
            <p:ph idx="5" type="title"/>
          </p:nvPr>
        </p:nvSpPr>
        <p:spPr>
          <a:xfrm>
            <a:off x="5019300" y="919750"/>
            <a:ext cx="3614400" cy="552000"/>
          </a:xfrm>
          <a:prstGeom prst="rect">
            <a:avLst/>
          </a:prstGeom>
        </p:spPr>
        <p:txBody>
          <a:bodyPr anchorCtr="0" anchor="b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PI - ALT 2">
  <p:cSld name="BLANK_1_1_1_1_1_1_1_1_1_1_2">
    <p:bg>
      <p:bgPr>
        <a:solidFill>
          <a:schemeClr val="lt2"/>
        </a:solidFill>
      </p:bgPr>
    </p:bg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90"/>
          <p:cNvSpPr/>
          <p:nvPr/>
        </p:nvSpPr>
        <p:spPr>
          <a:xfrm>
            <a:off x="3456825" y="841725"/>
            <a:ext cx="2763600" cy="4301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1314" name="Google Shape;1314;p90"/>
          <p:cNvSpPr txBox="1"/>
          <p:nvPr>
            <p:ph idx="1" type="subTitle"/>
          </p:nvPr>
        </p:nvSpPr>
        <p:spPr>
          <a:xfrm>
            <a:off x="1035375" y="4439000"/>
            <a:ext cx="1916100" cy="34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15" name="Google Shape;1315;p90"/>
          <p:cNvSpPr txBox="1"/>
          <p:nvPr>
            <p:ph idx="2" type="subTitle"/>
          </p:nvPr>
        </p:nvSpPr>
        <p:spPr>
          <a:xfrm>
            <a:off x="6725775" y="4439000"/>
            <a:ext cx="1916100" cy="34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16" name="Google Shape;1316;p90"/>
          <p:cNvSpPr txBox="1"/>
          <p:nvPr>
            <p:ph idx="3" type="subTitle"/>
          </p:nvPr>
        </p:nvSpPr>
        <p:spPr>
          <a:xfrm>
            <a:off x="3887200" y="4439000"/>
            <a:ext cx="1916100" cy="34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17" name="Google Shape;1317;p90"/>
          <p:cNvSpPr txBox="1"/>
          <p:nvPr>
            <p:ph type="title"/>
          </p:nvPr>
        </p:nvSpPr>
        <p:spPr>
          <a:xfrm>
            <a:off x="2511550" y="4104025"/>
            <a:ext cx="4398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18" name="Google Shape;1318;p90"/>
          <p:cNvSpPr txBox="1"/>
          <p:nvPr>
            <p:ph idx="4" type="title"/>
          </p:nvPr>
        </p:nvSpPr>
        <p:spPr>
          <a:xfrm>
            <a:off x="8201950" y="4104025"/>
            <a:ext cx="4398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19" name="Google Shape;1319;p90"/>
          <p:cNvSpPr txBox="1"/>
          <p:nvPr>
            <p:ph idx="5" type="title"/>
          </p:nvPr>
        </p:nvSpPr>
        <p:spPr>
          <a:xfrm>
            <a:off x="1179150" y="3973850"/>
            <a:ext cx="4875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20" name="Google Shape;1320;p90"/>
          <p:cNvSpPr txBox="1"/>
          <p:nvPr>
            <p:ph idx="6" type="title"/>
          </p:nvPr>
        </p:nvSpPr>
        <p:spPr>
          <a:xfrm>
            <a:off x="6869550" y="3973850"/>
            <a:ext cx="4875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21" name="Google Shape;1321;p90"/>
          <p:cNvSpPr txBox="1"/>
          <p:nvPr>
            <p:ph idx="7" type="title"/>
          </p:nvPr>
        </p:nvSpPr>
        <p:spPr>
          <a:xfrm>
            <a:off x="4906000" y="3973850"/>
            <a:ext cx="4875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22" name="Google Shape;1322;p90"/>
          <p:cNvSpPr txBox="1"/>
          <p:nvPr>
            <p:ph idx="8" type="title"/>
          </p:nvPr>
        </p:nvSpPr>
        <p:spPr>
          <a:xfrm>
            <a:off x="5363375" y="4104025"/>
            <a:ext cx="4398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23" name="Google Shape;1323;p90"/>
          <p:cNvSpPr txBox="1"/>
          <p:nvPr>
            <p:ph idx="9" type="body"/>
          </p:nvPr>
        </p:nvSpPr>
        <p:spPr>
          <a:xfrm>
            <a:off x="922250" y="2203550"/>
            <a:ext cx="2141100" cy="16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324" name="Google Shape;1324;p90"/>
          <p:cNvSpPr txBox="1"/>
          <p:nvPr>
            <p:ph idx="13" type="body"/>
          </p:nvPr>
        </p:nvSpPr>
        <p:spPr>
          <a:xfrm>
            <a:off x="6613213" y="2203550"/>
            <a:ext cx="2141100" cy="16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325" name="Google Shape;1325;p90"/>
          <p:cNvSpPr txBox="1"/>
          <p:nvPr>
            <p:ph idx="14" type="body"/>
          </p:nvPr>
        </p:nvSpPr>
        <p:spPr>
          <a:xfrm>
            <a:off x="3767726" y="2203550"/>
            <a:ext cx="2141100" cy="16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326" name="Google Shape;1326;p90"/>
          <p:cNvSpPr txBox="1"/>
          <p:nvPr>
            <p:ph idx="15" type="title"/>
          </p:nvPr>
        </p:nvSpPr>
        <p:spPr>
          <a:xfrm>
            <a:off x="922925" y="841900"/>
            <a:ext cx="2141100" cy="13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1327" name="Google Shape;1327;p90"/>
          <p:cNvCxnSpPr/>
          <p:nvPr/>
        </p:nvCxnSpPr>
        <p:spPr>
          <a:xfrm rot="10800000">
            <a:off x="1352947" y="4439001"/>
            <a:ext cx="1598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8" name="Google Shape;1328;p90"/>
          <p:cNvSpPr/>
          <p:nvPr/>
        </p:nvSpPr>
        <p:spPr>
          <a:xfrm>
            <a:off x="1349465" y="4383492"/>
            <a:ext cx="105900" cy="111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1329" name="Google Shape;1329;p90"/>
          <p:cNvCxnSpPr/>
          <p:nvPr/>
        </p:nvCxnSpPr>
        <p:spPr>
          <a:xfrm rot="10800000">
            <a:off x="1035365" y="4439000"/>
            <a:ext cx="3177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0" name="Google Shape;1330;p90"/>
          <p:cNvSpPr txBox="1"/>
          <p:nvPr>
            <p:ph idx="16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31" name="Google Shape;1331;p90"/>
          <p:cNvSpPr txBox="1"/>
          <p:nvPr>
            <p:ph idx="17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32" name="Google Shape;1332;p90"/>
          <p:cNvSpPr txBox="1"/>
          <p:nvPr>
            <p:ph idx="18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333" name="Google Shape;1333;p90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4" name="Google Shape;1334;p90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5" name="Google Shape;1335;p9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6" name="Google Shape;1336;p9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7" name="Google Shape;1337;p90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8" name="Google Shape;1338;p90"/>
          <p:cNvSpPr txBox="1"/>
          <p:nvPr>
            <p:ph idx="19" type="title"/>
          </p:nvPr>
        </p:nvSpPr>
        <p:spPr>
          <a:xfrm flipH="1">
            <a:off x="524150" y="334900"/>
            <a:ext cx="62487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339" name="Google Shape;1339;p90"/>
          <p:cNvCxnSpPr/>
          <p:nvPr/>
        </p:nvCxnSpPr>
        <p:spPr>
          <a:xfrm rot="10800000">
            <a:off x="7043347" y="4439001"/>
            <a:ext cx="1598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0" name="Google Shape;1340;p90"/>
          <p:cNvSpPr/>
          <p:nvPr/>
        </p:nvSpPr>
        <p:spPr>
          <a:xfrm>
            <a:off x="7039865" y="4383492"/>
            <a:ext cx="105900" cy="111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cxnSp>
        <p:nvCxnSpPr>
          <p:cNvPr id="1341" name="Google Shape;1341;p90"/>
          <p:cNvCxnSpPr/>
          <p:nvPr/>
        </p:nvCxnSpPr>
        <p:spPr>
          <a:xfrm rot="10800000">
            <a:off x="6725765" y="4439000"/>
            <a:ext cx="3177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2" name="Google Shape;1342;p90"/>
          <p:cNvSpPr txBox="1"/>
          <p:nvPr>
            <p:ph idx="20" type="title"/>
          </p:nvPr>
        </p:nvSpPr>
        <p:spPr>
          <a:xfrm>
            <a:off x="6613888" y="841900"/>
            <a:ext cx="2141100" cy="13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1343" name="Google Shape;1343;p90"/>
          <p:cNvCxnSpPr/>
          <p:nvPr/>
        </p:nvCxnSpPr>
        <p:spPr>
          <a:xfrm rot="10800000">
            <a:off x="520800" y="220322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4" name="Google Shape;1344;p90"/>
          <p:cNvSpPr txBox="1"/>
          <p:nvPr>
            <p:ph idx="21" type="title"/>
          </p:nvPr>
        </p:nvSpPr>
        <p:spPr>
          <a:xfrm>
            <a:off x="3768413" y="841900"/>
            <a:ext cx="2141100" cy="13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1345" name="Google Shape;1345;p90"/>
          <p:cNvCxnSpPr/>
          <p:nvPr/>
        </p:nvCxnSpPr>
        <p:spPr>
          <a:xfrm rot="10800000">
            <a:off x="4204772" y="4439001"/>
            <a:ext cx="1598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6" name="Google Shape;1346;p90"/>
          <p:cNvSpPr/>
          <p:nvPr/>
        </p:nvSpPr>
        <p:spPr>
          <a:xfrm>
            <a:off x="5076315" y="4383492"/>
            <a:ext cx="105900" cy="111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cxnSp>
        <p:nvCxnSpPr>
          <p:cNvPr id="1347" name="Google Shape;1347;p90"/>
          <p:cNvCxnSpPr/>
          <p:nvPr/>
        </p:nvCxnSpPr>
        <p:spPr>
          <a:xfrm rot="10800000">
            <a:off x="3887050" y="4439000"/>
            <a:ext cx="12126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48" name="Google Shape;1348;p90"/>
          <p:cNvCxnSpPr/>
          <p:nvPr/>
        </p:nvCxnSpPr>
        <p:spPr>
          <a:xfrm rot="10800000">
            <a:off x="527025" y="38524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PI - ALT 3">
  <p:cSld name="CUSTOM">
    <p:bg>
      <p:bgPr>
        <a:solidFill>
          <a:schemeClr val="lt1"/>
        </a:solidFill>
      </p:bgPr>
    </p:bg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0" name="Google Shape;1350;p91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1351" name="Google Shape;1351;p91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52" name="Google Shape;1352;p91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353" name="Google Shape;1353;p91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354" name="Google Shape;1354;p91"/>
          <p:cNvSpPr txBox="1"/>
          <p:nvPr>
            <p:ph type="title"/>
          </p:nvPr>
        </p:nvSpPr>
        <p:spPr>
          <a:xfrm>
            <a:off x="4322575" y="1217450"/>
            <a:ext cx="1536300" cy="348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55" name="Google Shape;1355;p91"/>
          <p:cNvSpPr txBox="1"/>
          <p:nvPr>
            <p:ph idx="2" type="title"/>
          </p:nvPr>
        </p:nvSpPr>
        <p:spPr>
          <a:xfrm>
            <a:off x="1040875" y="1217450"/>
            <a:ext cx="3281700" cy="552000"/>
          </a:xfrm>
          <a:prstGeom prst="rect">
            <a:avLst/>
          </a:prstGeom>
        </p:spPr>
        <p:txBody>
          <a:bodyPr anchorCtr="0" anchor="b" bIns="91425" lIns="274300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356" name="Google Shape;1356;p91"/>
          <p:cNvSpPr txBox="1"/>
          <p:nvPr>
            <p:ph idx="1" type="body"/>
          </p:nvPr>
        </p:nvSpPr>
        <p:spPr>
          <a:xfrm>
            <a:off x="1042100" y="1764975"/>
            <a:ext cx="3281700" cy="29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57" name="Google Shape;1357;p91"/>
          <p:cNvSpPr txBox="1"/>
          <p:nvPr>
            <p:ph idx="3" type="subTitle"/>
          </p:nvPr>
        </p:nvSpPr>
        <p:spPr>
          <a:xfrm>
            <a:off x="1040400" y="334925"/>
            <a:ext cx="7582500" cy="3351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58" name="Google Shape;1358;p91"/>
          <p:cNvSpPr txBox="1"/>
          <p:nvPr>
            <p:ph idx="4" type="title"/>
          </p:nvPr>
        </p:nvSpPr>
        <p:spPr>
          <a:xfrm flipH="1">
            <a:off x="1046175" y="670000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59" name="Google Shape;1359;p91"/>
          <p:cNvSpPr/>
          <p:nvPr/>
        </p:nvSpPr>
        <p:spPr>
          <a:xfrm>
            <a:off x="4324853" y="1916138"/>
            <a:ext cx="4298100" cy="3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p91"/>
          <p:cNvSpPr/>
          <p:nvPr/>
        </p:nvSpPr>
        <p:spPr>
          <a:xfrm>
            <a:off x="4324853" y="2613500"/>
            <a:ext cx="4298100" cy="3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61" name="Google Shape;1361;p91"/>
          <p:cNvCxnSpPr/>
          <p:nvPr/>
        </p:nvCxnSpPr>
        <p:spPr>
          <a:xfrm rot="10800000">
            <a:off x="4324673" y="156706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2" name="Google Shape;1362;p91"/>
          <p:cNvCxnSpPr/>
          <p:nvPr/>
        </p:nvCxnSpPr>
        <p:spPr>
          <a:xfrm rot="10800000">
            <a:off x="4324066" y="1915280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3" name="Google Shape;1363;p91"/>
          <p:cNvCxnSpPr/>
          <p:nvPr/>
        </p:nvCxnSpPr>
        <p:spPr>
          <a:xfrm rot="10800000">
            <a:off x="4324066" y="226444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4" name="Google Shape;1364;p91"/>
          <p:cNvCxnSpPr/>
          <p:nvPr/>
        </p:nvCxnSpPr>
        <p:spPr>
          <a:xfrm rot="10800000">
            <a:off x="4324066" y="2612660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5" name="Google Shape;1365;p91"/>
          <p:cNvCxnSpPr/>
          <p:nvPr/>
        </p:nvCxnSpPr>
        <p:spPr>
          <a:xfrm rot="10800000">
            <a:off x="4323597" y="296182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6" name="Google Shape;1366;p91"/>
          <p:cNvCxnSpPr/>
          <p:nvPr/>
        </p:nvCxnSpPr>
        <p:spPr>
          <a:xfrm rot="10800000">
            <a:off x="4324048" y="331111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7" name="Google Shape;1367;p91"/>
          <p:cNvCxnSpPr/>
          <p:nvPr/>
        </p:nvCxnSpPr>
        <p:spPr>
          <a:xfrm rot="10800000">
            <a:off x="4323441" y="3659330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8" name="Google Shape;1368;p91"/>
          <p:cNvCxnSpPr/>
          <p:nvPr/>
        </p:nvCxnSpPr>
        <p:spPr>
          <a:xfrm rot="10800000">
            <a:off x="4323441" y="400849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9" name="Google Shape;1369;p91"/>
          <p:cNvCxnSpPr/>
          <p:nvPr/>
        </p:nvCxnSpPr>
        <p:spPr>
          <a:xfrm rot="10800000">
            <a:off x="4323441" y="4356710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0" name="Google Shape;1370;p91"/>
          <p:cNvCxnSpPr/>
          <p:nvPr/>
        </p:nvCxnSpPr>
        <p:spPr>
          <a:xfrm rot="10800000">
            <a:off x="4322972" y="470587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71" name="Google Shape;1371;p91"/>
          <p:cNvSpPr txBox="1"/>
          <p:nvPr>
            <p:ph idx="5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72" name="Google Shape;1372;p91"/>
          <p:cNvSpPr txBox="1"/>
          <p:nvPr>
            <p:ph idx="6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73" name="Google Shape;1373;p91"/>
          <p:cNvSpPr txBox="1"/>
          <p:nvPr>
            <p:ph idx="7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374" name="Google Shape;1374;p91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5" name="Google Shape;1375;p9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6" name="Google Shape;1376;p9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7" name="Google Shape;1377;p91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8" name="Google Shape;1378;p91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9" name="Google Shape;1379;p91"/>
          <p:cNvCxnSpPr/>
          <p:nvPr/>
        </p:nvCxnSpPr>
        <p:spPr>
          <a:xfrm>
            <a:off x="1042100" y="121745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80" name="Google Shape;1380;p91"/>
          <p:cNvCxnSpPr/>
          <p:nvPr/>
        </p:nvCxnSpPr>
        <p:spPr>
          <a:xfrm>
            <a:off x="4322575" y="1217450"/>
            <a:ext cx="0" cy="3926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81" name="Google Shape;1381;p91"/>
          <p:cNvCxnSpPr/>
          <p:nvPr/>
        </p:nvCxnSpPr>
        <p:spPr>
          <a:xfrm>
            <a:off x="8622700" y="334850"/>
            <a:ext cx="0" cy="48096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82" name="Google Shape;1382;p91"/>
          <p:cNvSpPr txBox="1"/>
          <p:nvPr>
            <p:ph idx="8" type="title"/>
          </p:nvPr>
        </p:nvSpPr>
        <p:spPr>
          <a:xfrm>
            <a:off x="4322575" y="1566800"/>
            <a:ext cx="1536300" cy="348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83" name="Google Shape;1383;p91"/>
          <p:cNvSpPr txBox="1"/>
          <p:nvPr>
            <p:ph idx="9" type="title"/>
          </p:nvPr>
        </p:nvSpPr>
        <p:spPr>
          <a:xfrm>
            <a:off x="4322575" y="1915625"/>
            <a:ext cx="1536300" cy="348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84" name="Google Shape;1384;p91"/>
          <p:cNvSpPr txBox="1"/>
          <p:nvPr>
            <p:ph idx="13" type="title"/>
          </p:nvPr>
        </p:nvSpPr>
        <p:spPr>
          <a:xfrm>
            <a:off x="4322575" y="2264975"/>
            <a:ext cx="1536300" cy="348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85" name="Google Shape;1385;p91"/>
          <p:cNvSpPr txBox="1"/>
          <p:nvPr>
            <p:ph idx="14" type="title"/>
          </p:nvPr>
        </p:nvSpPr>
        <p:spPr>
          <a:xfrm>
            <a:off x="4322575" y="2613638"/>
            <a:ext cx="1536300" cy="348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86" name="Google Shape;1386;p91"/>
          <p:cNvSpPr txBox="1"/>
          <p:nvPr>
            <p:ph idx="15" type="title"/>
          </p:nvPr>
        </p:nvSpPr>
        <p:spPr>
          <a:xfrm>
            <a:off x="7084775" y="1217450"/>
            <a:ext cx="1536300" cy="3483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87" name="Google Shape;1387;p91"/>
          <p:cNvSpPr txBox="1"/>
          <p:nvPr>
            <p:ph idx="16" type="title"/>
          </p:nvPr>
        </p:nvSpPr>
        <p:spPr>
          <a:xfrm>
            <a:off x="7084775" y="1566800"/>
            <a:ext cx="1536300" cy="3483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88" name="Google Shape;1388;p91"/>
          <p:cNvSpPr txBox="1"/>
          <p:nvPr>
            <p:ph idx="17" type="title"/>
          </p:nvPr>
        </p:nvSpPr>
        <p:spPr>
          <a:xfrm>
            <a:off x="7084775" y="1915625"/>
            <a:ext cx="1536300" cy="3483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89" name="Google Shape;1389;p91"/>
          <p:cNvSpPr txBox="1"/>
          <p:nvPr>
            <p:ph idx="18" type="title"/>
          </p:nvPr>
        </p:nvSpPr>
        <p:spPr>
          <a:xfrm>
            <a:off x="7084775" y="2264975"/>
            <a:ext cx="1536300" cy="3483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90" name="Google Shape;1390;p91"/>
          <p:cNvSpPr txBox="1"/>
          <p:nvPr>
            <p:ph idx="19" type="title"/>
          </p:nvPr>
        </p:nvSpPr>
        <p:spPr>
          <a:xfrm>
            <a:off x="7084775" y="2613638"/>
            <a:ext cx="1536300" cy="3483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1">
    <p:bg>
      <p:bgPr>
        <a:solidFill>
          <a:schemeClr val="lt2"/>
        </a:solidFill>
      </p:bgPr>
    </p:bg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" name="Google Shape;1392;p92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1393" name="Google Shape;1393;p92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94" name="Google Shape;1394;p92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395" name="Google Shape;1395;p92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396" name="Google Shape;1396;p92"/>
          <p:cNvSpPr txBox="1"/>
          <p:nvPr>
            <p:ph idx="1" type="body"/>
          </p:nvPr>
        </p:nvSpPr>
        <p:spPr>
          <a:xfrm>
            <a:off x="1040725" y="1217500"/>
            <a:ext cx="3578100" cy="3652500"/>
          </a:xfrm>
          <a:prstGeom prst="rect">
            <a:avLst/>
          </a:prstGeom>
        </p:spPr>
        <p:txBody>
          <a:bodyPr anchorCtr="0" anchor="t" bIns="91425" lIns="274300" spcFirstLastPara="1" rIns="365750" wrap="square" tIns="3657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397" name="Google Shape;1397;p92"/>
          <p:cNvSpPr/>
          <p:nvPr/>
        </p:nvSpPr>
        <p:spPr>
          <a:xfrm>
            <a:off x="5019250" y="1217450"/>
            <a:ext cx="4124700" cy="3941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cxnSp>
        <p:nvCxnSpPr>
          <p:cNvPr id="1398" name="Google Shape;1398;p92"/>
          <p:cNvCxnSpPr/>
          <p:nvPr/>
        </p:nvCxnSpPr>
        <p:spPr>
          <a:xfrm>
            <a:off x="5019250" y="1217450"/>
            <a:ext cx="0" cy="394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99" name="Google Shape;1399;p92"/>
          <p:cNvSpPr txBox="1"/>
          <p:nvPr>
            <p:ph idx="2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00" name="Google Shape;1400;p92"/>
          <p:cNvSpPr txBox="1"/>
          <p:nvPr>
            <p:ph idx="3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01" name="Google Shape;1401;p92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402" name="Google Shape;1402;p92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3" name="Google Shape;1403;p9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4" name="Google Shape;1404;p9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5" name="Google Shape;1405;p92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6" name="Google Shape;1406;p92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7" name="Google Shape;1407;p92"/>
          <p:cNvCxnSpPr/>
          <p:nvPr/>
        </p:nvCxnSpPr>
        <p:spPr>
          <a:xfrm>
            <a:off x="1042100" y="121745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8" name="Google Shape;1408;p92"/>
          <p:cNvSpPr txBox="1"/>
          <p:nvPr>
            <p:ph type="title"/>
          </p:nvPr>
        </p:nvSpPr>
        <p:spPr>
          <a:xfrm flipH="1">
            <a:off x="1046175" y="67000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409" name="Google Shape;1409;p92"/>
          <p:cNvSpPr txBox="1"/>
          <p:nvPr>
            <p:ph idx="5" type="subTitle"/>
          </p:nvPr>
        </p:nvSpPr>
        <p:spPr>
          <a:xfrm>
            <a:off x="1045950" y="334925"/>
            <a:ext cx="7577100" cy="3351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410" name="Google Shape;1410;p92"/>
          <p:cNvSpPr txBox="1"/>
          <p:nvPr>
            <p:ph idx="6" type="title"/>
          </p:nvPr>
        </p:nvSpPr>
        <p:spPr>
          <a:xfrm>
            <a:off x="5019250" y="2654100"/>
            <a:ext cx="1940700" cy="812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1411" name="Google Shape;1411;p92"/>
          <p:cNvSpPr txBox="1"/>
          <p:nvPr>
            <p:ph idx="7" type="subTitle"/>
          </p:nvPr>
        </p:nvSpPr>
        <p:spPr>
          <a:xfrm>
            <a:off x="5019275" y="3466500"/>
            <a:ext cx="1940700" cy="227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9pPr>
          </a:lstStyle>
          <a:p/>
        </p:txBody>
      </p:sp>
      <p:sp>
        <p:nvSpPr>
          <p:cNvPr id="1412" name="Google Shape;1412;p92"/>
          <p:cNvSpPr txBox="1"/>
          <p:nvPr>
            <p:ph idx="8" type="title"/>
          </p:nvPr>
        </p:nvSpPr>
        <p:spPr>
          <a:xfrm>
            <a:off x="6959938" y="2654100"/>
            <a:ext cx="1940700" cy="812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1413" name="Google Shape;1413;p92"/>
          <p:cNvSpPr txBox="1"/>
          <p:nvPr>
            <p:ph idx="9" type="subTitle"/>
          </p:nvPr>
        </p:nvSpPr>
        <p:spPr>
          <a:xfrm>
            <a:off x="6959963" y="3466500"/>
            <a:ext cx="1940700" cy="227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9pPr>
          </a:lstStyle>
          <a:p/>
        </p:txBody>
      </p:sp>
      <p:sp>
        <p:nvSpPr>
          <p:cNvPr id="1414" name="Google Shape;1414;p92"/>
          <p:cNvSpPr txBox="1"/>
          <p:nvPr>
            <p:ph idx="13" type="subTitle"/>
          </p:nvPr>
        </p:nvSpPr>
        <p:spPr>
          <a:xfrm>
            <a:off x="5019275" y="4642725"/>
            <a:ext cx="1940700" cy="227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9pPr>
          </a:lstStyle>
          <a:p/>
        </p:txBody>
      </p:sp>
      <p:sp>
        <p:nvSpPr>
          <p:cNvPr id="1415" name="Google Shape;1415;p92"/>
          <p:cNvSpPr txBox="1"/>
          <p:nvPr>
            <p:ph idx="14" type="title"/>
          </p:nvPr>
        </p:nvSpPr>
        <p:spPr>
          <a:xfrm>
            <a:off x="5019250" y="3830325"/>
            <a:ext cx="1940700" cy="812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1416" name="Google Shape;1416;p92"/>
          <p:cNvSpPr txBox="1"/>
          <p:nvPr>
            <p:ph idx="15" type="title"/>
          </p:nvPr>
        </p:nvSpPr>
        <p:spPr>
          <a:xfrm>
            <a:off x="6959938" y="3830325"/>
            <a:ext cx="1940700" cy="812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1417" name="Google Shape;1417;p92"/>
          <p:cNvSpPr txBox="1"/>
          <p:nvPr>
            <p:ph idx="16" type="subTitle"/>
          </p:nvPr>
        </p:nvSpPr>
        <p:spPr>
          <a:xfrm>
            <a:off x="6959963" y="4642725"/>
            <a:ext cx="1940700" cy="227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9pPr>
          </a:lstStyle>
          <a:p/>
        </p:txBody>
      </p:sp>
      <p:sp>
        <p:nvSpPr>
          <p:cNvPr id="1418" name="Google Shape;1418;p92"/>
          <p:cNvSpPr txBox="1"/>
          <p:nvPr>
            <p:ph idx="17" type="subTitle"/>
          </p:nvPr>
        </p:nvSpPr>
        <p:spPr>
          <a:xfrm>
            <a:off x="5019275" y="1217450"/>
            <a:ext cx="3603300" cy="678000"/>
          </a:xfrm>
          <a:prstGeom prst="rect">
            <a:avLst/>
          </a:prstGeom>
        </p:spPr>
        <p:txBody>
          <a:bodyPr anchorCtr="0" anchor="b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izational Update - Employees highlight">
  <p:cSld name="CUSTOM_2">
    <p:bg>
      <p:bgPr>
        <a:solidFill>
          <a:schemeClr val="lt2"/>
        </a:solidFill>
      </p:bgPr>
    </p:bg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93"/>
          <p:cNvSpPr/>
          <p:nvPr>
            <p:ph idx="2" type="pic"/>
          </p:nvPr>
        </p:nvSpPr>
        <p:spPr>
          <a:xfrm>
            <a:off x="521250" y="2014675"/>
            <a:ext cx="2874600" cy="3128700"/>
          </a:xfrm>
          <a:prstGeom prst="rect">
            <a:avLst/>
          </a:prstGeom>
          <a:noFill/>
          <a:ln>
            <a:noFill/>
          </a:ln>
        </p:spPr>
      </p:sp>
      <p:sp>
        <p:nvSpPr>
          <p:cNvPr id="1421" name="Google Shape;1421;p93"/>
          <p:cNvSpPr/>
          <p:nvPr>
            <p:ph idx="3" type="pic"/>
          </p:nvPr>
        </p:nvSpPr>
        <p:spPr>
          <a:xfrm>
            <a:off x="3395750" y="2014675"/>
            <a:ext cx="2874600" cy="3128700"/>
          </a:xfrm>
          <a:prstGeom prst="rect">
            <a:avLst/>
          </a:prstGeom>
          <a:noFill/>
          <a:ln>
            <a:noFill/>
          </a:ln>
        </p:spPr>
      </p:sp>
      <p:sp>
        <p:nvSpPr>
          <p:cNvPr id="1422" name="Google Shape;1422;p93"/>
          <p:cNvSpPr/>
          <p:nvPr>
            <p:ph idx="4" type="pic"/>
          </p:nvPr>
        </p:nvSpPr>
        <p:spPr>
          <a:xfrm>
            <a:off x="6269136" y="2014675"/>
            <a:ext cx="2874600" cy="3128700"/>
          </a:xfrm>
          <a:prstGeom prst="rect">
            <a:avLst/>
          </a:prstGeom>
          <a:noFill/>
          <a:ln>
            <a:noFill/>
          </a:ln>
        </p:spPr>
      </p:sp>
      <p:sp>
        <p:nvSpPr>
          <p:cNvPr id="1423" name="Google Shape;1423;p93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24" name="Google Shape;1424;p93"/>
          <p:cNvSpPr txBox="1"/>
          <p:nvPr>
            <p:ph idx="5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25" name="Google Shape;1425;p93"/>
          <p:cNvSpPr txBox="1"/>
          <p:nvPr>
            <p:ph idx="6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26" name="Google Shape;1426;p93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427" name="Google Shape;1427;p93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28" name="Google Shape;1428;p93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29" name="Google Shape;1429;p93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30" name="Google Shape;1430;p93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31" name="Google Shape;1431;p93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32" name="Google Shape;1432;p93"/>
          <p:cNvSpPr txBox="1"/>
          <p:nvPr>
            <p:ph idx="7" type="title"/>
          </p:nvPr>
        </p:nvSpPr>
        <p:spPr>
          <a:xfrm>
            <a:off x="526800" y="846475"/>
            <a:ext cx="2868900" cy="11682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0" lIns="182875" spcFirstLastPara="1" rIns="18287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433" name="Google Shape;1433;p93"/>
          <p:cNvSpPr txBox="1"/>
          <p:nvPr>
            <p:ph idx="8" type="title"/>
          </p:nvPr>
        </p:nvSpPr>
        <p:spPr>
          <a:xfrm>
            <a:off x="3395769" y="846475"/>
            <a:ext cx="2874600" cy="11682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0" lIns="182875" spcFirstLastPara="1" rIns="18287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434" name="Google Shape;1434;p93"/>
          <p:cNvSpPr txBox="1"/>
          <p:nvPr>
            <p:ph idx="9" type="title"/>
          </p:nvPr>
        </p:nvSpPr>
        <p:spPr>
          <a:xfrm>
            <a:off x="6269150" y="846475"/>
            <a:ext cx="2874600" cy="11682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0" lIns="182875" spcFirstLastPara="1" rIns="18287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pcoming Project - Timeline ">
  <p:cSld name="CUSTOM_3">
    <p:bg>
      <p:bgPr>
        <a:solidFill>
          <a:schemeClr val="lt2"/>
        </a:solidFill>
      </p:bgPr>
    </p:bg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94"/>
          <p:cNvSpPr txBox="1"/>
          <p:nvPr>
            <p:ph type="title"/>
          </p:nvPr>
        </p:nvSpPr>
        <p:spPr>
          <a:xfrm>
            <a:off x="6995500" y="1307575"/>
            <a:ext cx="2148300" cy="11214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437" name="Google Shape;1437;p94"/>
          <p:cNvSpPr txBox="1"/>
          <p:nvPr>
            <p:ph idx="2" type="title"/>
          </p:nvPr>
        </p:nvSpPr>
        <p:spPr>
          <a:xfrm>
            <a:off x="4839050" y="1307575"/>
            <a:ext cx="2155500" cy="11214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438" name="Google Shape;1438;p94"/>
          <p:cNvSpPr txBox="1"/>
          <p:nvPr>
            <p:ph idx="3" type="title"/>
          </p:nvPr>
        </p:nvSpPr>
        <p:spPr>
          <a:xfrm>
            <a:off x="2683550" y="1307575"/>
            <a:ext cx="2155500" cy="11214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439" name="Google Shape;1439;p94"/>
          <p:cNvSpPr txBox="1"/>
          <p:nvPr>
            <p:ph idx="4" type="title"/>
          </p:nvPr>
        </p:nvSpPr>
        <p:spPr>
          <a:xfrm>
            <a:off x="521350" y="1307575"/>
            <a:ext cx="2161800" cy="11214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440" name="Google Shape;1440;p94"/>
          <p:cNvSpPr txBox="1"/>
          <p:nvPr>
            <p:ph idx="1" type="body"/>
          </p:nvPr>
        </p:nvSpPr>
        <p:spPr>
          <a:xfrm>
            <a:off x="6995400" y="2606275"/>
            <a:ext cx="2148300" cy="2290500"/>
          </a:xfrm>
          <a:prstGeom prst="rect">
            <a:avLst/>
          </a:prstGeom>
        </p:spPr>
        <p:txBody>
          <a:bodyPr anchorCtr="0" anchor="t" bIns="91425" lIns="182875" spcFirstLastPara="1" rIns="27430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441" name="Google Shape;1441;p94"/>
          <p:cNvSpPr txBox="1"/>
          <p:nvPr>
            <p:ph idx="5" type="body"/>
          </p:nvPr>
        </p:nvSpPr>
        <p:spPr>
          <a:xfrm>
            <a:off x="4838950" y="2606275"/>
            <a:ext cx="2155500" cy="2290500"/>
          </a:xfrm>
          <a:prstGeom prst="rect">
            <a:avLst/>
          </a:prstGeom>
        </p:spPr>
        <p:txBody>
          <a:bodyPr anchorCtr="0" anchor="t" bIns="91425" lIns="182875" spcFirstLastPara="1" rIns="27430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442" name="Google Shape;1442;p94"/>
          <p:cNvSpPr txBox="1"/>
          <p:nvPr>
            <p:ph idx="6" type="body"/>
          </p:nvPr>
        </p:nvSpPr>
        <p:spPr>
          <a:xfrm>
            <a:off x="2683450" y="2606275"/>
            <a:ext cx="2155500" cy="2290500"/>
          </a:xfrm>
          <a:prstGeom prst="rect">
            <a:avLst/>
          </a:prstGeom>
        </p:spPr>
        <p:txBody>
          <a:bodyPr anchorCtr="0" anchor="t" bIns="91425" lIns="182875" spcFirstLastPara="1" rIns="27430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443" name="Google Shape;1443;p94"/>
          <p:cNvSpPr txBox="1"/>
          <p:nvPr>
            <p:ph idx="7" type="body"/>
          </p:nvPr>
        </p:nvSpPr>
        <p:spPr>
          <a:xfrm>
            <a:off x="521250" y="2606275"/>
            <a:ext cx="2161800" cy="2290500"/>
          </a:xfrm>
          <a:prstGeom prst="rect">
            <a:avLst/>
          </a:prstGeom>
        </p:spPr>
        <p:txBody>
          <a:bodyPr anchorCtr="0" anchor="t" bIns="91425" lIns="182875" spcFirstLastPara="1" rIns="27430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cxnSp>
        <p:nvCxnSpPr>
          <p:cNvPr id="1444" name="Google Shape;1444;p94"/>
          <p:cNvCxnSpPr/>
          <p:nvPr/>
        </p:nvCxnSpPr>
        <p:spPr>
          <a:xfrm>
            <a:off x="4839075" y="1307575"/>
            <a:ext cx="0" cy="3836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45" name="Google Shape;1445;p94"/>
          <p:cNvCxnSpPr/>
          <p:nvPr/>
        </p:nvCxnSpPr>
        <p:spPr>
          <a:xfrm>
            <a:off x="6995025" y="1307575"/>
            <a:ext cx="0" cy="3836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46" name="Google Shape;1446;p94"/>
          <p:cNvCxnSpPr/>
          <p:nvPr/>
        </p:nvCxnSpPr>
        <p:spPr>
          <a:xfrm>
            <a:off x="2683125" y="1307575"/>
            <a:ext cx="0" cy="3836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47" name="Google Shape;1447;p94"/>
          <p:cNvSpPr txBox="1"/>
          <p:nvPr>
            <p:ph idx="8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48" name="Google Shape;1448;p94"/>
          <p:cNvSpPr txBox="1"/>
          <p:nvPr>
            <p:ph idx="9" type="title"/>
          </p:nvPr>
        </p:nvSpPr>
        <p:spPr>
          <a:xfrm flipH="1">
            <a:off x="521450" y="666257"/>
            <a:ext cx="81012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449" name="Google Shape;1449;p94"/>
          <p:cNvSpPr txBox="1"/>
          <p:nvPr>
            <p:ph idx="13" type="subTitle"/>
          </p:nvPr>
        </p:nvSpPr>
        <p:spPr>
          <a:xfrm>
            <a:off x="521250" y="334925"/>
            <a:ext cx="8101800" cy="3312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1450" name="Google Shape;1450;p94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1" name="Google Shape;1451;p94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2" name="Google Shape;1452;p9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3" name="Google Shape;1453;p94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4" name="Google Shape;1454;p94"/>
          <p:cNvCxnSpPr/>
          <p:nvPr/>
        </p:nvCxnSpPr>
        <p:spPr>
          <a:xfrm>
            <a:off x="521250" y="13075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55" name="Google Shape;1455;p94"/>
          <p:cNvSpPr txBox="1"/>
          <p:nvPr>
            <p:ph idx="14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56" name="Google Shape;1456;p94"/>
          <p:cNvSpPr txBox="1"/>
          <p:nvPr>
            <p:ph idx="15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1">
  <p:cSld name="BLANK_1_1_1_1_1_1_1_1_1_1_2_1">
    <p:bg>
      <p:bgPr>
        <a:solidFill>
          <a:schemeClr val="dk2"/>
        </a:solidFill>
      </p:bgPr>
    </p:bg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95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9" name="Google Shape;1459;p95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60" name="Google Shape;1460;p95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461" name="Google Shape;1461;p95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62" name="Google Shape;1462;p95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63" name="Google Shape;1463;p95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64" name="Google Shape;1464;p95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">
  <p:cSld name="BLANK_1_1_1_1_1_1_1_1_1_1_2_1_1">
    <p:bg>
      <p:bgPr>
        <a:solidFill>
          <a:schemeClr val="lt2"/>
        </a:solidFill>
      </p:bgPr>
    </p:bg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66" name="Google Shape;1466;p96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67" name="Google Shape;1467;p96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68" name="Google Shape;1468;p9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69" name="Google Shape;1469;p9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2">
  <p:cSld name="BLANK_1_1_1_1_1_1_1_1_1_1_2_1_1_1">
    <p:bg>
      <p:bgPr>
        <a:solidFill>
          <a:schemeClr val="lt2"/>
        </a:solidFill>
      </p:bgPr>
    </p:bg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p97"/>
          <p:cNvSpPr txBox="1"/>
          <p:nvPr>
            <p:ph idx="1" type="subTitle"/>
          </p:nvPr>
        </p:nvSpPr>
        <p:spPr>
          <a:xfrm>
            <a:off x="5208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72" name="Google Shape;1472;p97"/>
          <p:cNvSpPr txBox="1"/>
          <p:nvPr>
            <p:ph idx="2" type="subTitle"/>
          </p:nvPr>
        </p:nvSpPr>
        <p:spPr>
          <a:xfrm>
            <a:off x="408925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73" name="Google Shape;1473;p97"/>
          <p:cNvSpPr txBox="1"/>
          <p:nvPr>
            <p:ph idx="3" type="subTitle"/>
          </p:nvPr>
        </p:nvSpPr>
        <p:spPr>
          <a:xfrm>
            <a:off x="6773250" y="-175"/>
            <a:ext cx="1848900" cy="3351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474" name="Google Shape;1474;p97"/>
          <p:cNvCxnSpPr/>
          <p:nvPr/>
        </p:nvCxnSpPr>
        <p:spPr>
          <a:xfrm>
            <a:off x="5208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75" name="Google Shape;1475;p97"/>
          <p:cNvCxnSpPr/>
          <p:nvPr/>
        </p:nvCxnSpPr>
        <p:spPr>
          <a:xfrm>
            <a:off x="52080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76" name="Google Shape;1476;p97"/>
          <p:cNvCxnSpPr/>
          <p:nvPr/>
        </p:nvCxnSpPr>
        <p:spPr>
          <a:xfrm>
            <a:off x="677330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77" name="Google Shape;1477;p97"/>
          <p:cNvCxnSpPr/>
          <p:nvPr/>
        </p:nvCxnSpPr>
        <p:spPr>
          <a:xfrm>
            <a:off x="862352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3">
  <p:cSld name="BLANK_1_1_1_1_1_1_1_1_1_1_2_2">
    <p:bg>
      <p:bgPr>
        <a:solidFill>
          <a:schemeClr val="lt2"/>
        </a:solidFill>
      </p:bgPr>
    </p:bg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98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80" name="Google Shape;1480;p98"/>
          <p:cNvSpPr txBox="1"/>
          <p:nvPr>
            <p:ph idx="2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81" name="Google Shape;1481;p98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482" name="Google Shape;1482;p98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83" name="Google Shape;1483;p9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84" name="Google Shape;1484;p9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85" name="Google Shape;1485;p98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86" name="Google Shape;1486;p98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4">
  <p:cSld name="BLANK_1_1_1_1_1_1_1_1_1_1_2_1_2">
    <p:bg>
      <p:bgPr>
        <a:solidFill>
          <a:schemeClr val="dk2"/>
        </a:solidFill>
      </p:bgPr>
    </p:bg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99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89" name="Google Shape;1489;p99"/>
          <p:cNvSpPr txBox="1"/>
          <p:nvPr>
            <p:ph idx="2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90" name="Google Shape;1490;p99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491" name="Google Shape;1491;p99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92" name="Google Shape;1492;p9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93" name="Google Shape;1493;p9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94" name="Google Shape;1494;p99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95" name="Google Shape;1495;p99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5">
  <p:cSld name="BLANK_1_1_1_1_1_1_1_1_1_1_2_1_1_2">
    <p:bg>
      <p:bgPr>
        <a:solidFill>
          <a:schemeClr val="lt1"/>
        </a:solidFill>
      </p:bgPr>
    </p:bg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100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98" name="Google Shape;1498;p100"/>
          <p:cNvSpPr txBox="1"/>
          <p:nvPr>
            <p:ph idx="2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99" name="Google Shape;1499;p100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500" name="Google Shape;1500;p100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01" name="Google Shape;1501;p10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02" name="Google Shape;1502;p10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03" name="Google Shape;1503;p100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04" name="Google Shape;1504;p100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BLANK_1_1_1_1_1_1_1_1_1_1_1_1">
    <p:bg>
      <p:bgPr>
        <a:solidFill>
          <a:schemeClr val="lt2"/>
        </a:solidFill>
      </p:bgPr>
    </p:bg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101"/>
          <p:cNvSpPr/>
          <p:nvPr>
            <p:ph idx="2" type="pic"/>
          </p:nvPr>
        </p:nvSpPr>
        <p:spPr>
          <a:xfrm>
            <a:off x="5548700" y="1196175"/>
            <a:ext cx="3073800" cy="33648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507" name="Google Shape;1507;p101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08" name="Google Shape;1508;p101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09" name="Google Shape;1509;p10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10" name="Google Shape;1510;p10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11" name="Google Shape;1511;p101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512" name="Google Shape;1512;p101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13" name="Google Shape;1513;p101"/>
          <p:cNvSpPr txBox="1"/>
          <p:nvPr>
            <p:ph idx="1" type="body"/>
          </p:nvPr>
        </p:nvSpPr>
        <p:spPr>
          <a:xfrm>
            <a:off x="522600" y="998925"/>
            <a:ext cx="3614400" cy="33648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1">
  <p:cSld name="BLANK_1_1_1_1_1_1_1_1_1_1_1_1_2">
    <p:bg>
      <p:bgPr>
        <a:solidFill>
          <a:schemeClr val="lt2"/>
        </a:solidFill>
      </p:bgPr>
    </p:bg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p102"/>
          <p:cNvSpPr/>
          <p:nvPr>
            <p:ph idx="2" type="pic"/>
          </p:nvPr>
        </p:nvSpPr>
        <p:spPr>
          <a:xfrm>
            <a:off x="5548700" y="1196175"/>
            <a:ext cx="3073800" cy="33648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516" name="Google Shape;1516;p102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17" name="Google Shape;1517;p102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18" name="Google Shape;1518;p10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19" name="Google Shape;1519;p10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20" name="Google Shape;1520;p102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521" name="Google Shape;1521;p102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22" name="Google Shape;1522;p102"/>
          <p:cNvSpPr txBox="1"/>
          <p:nvPr>
            <p:ph idx="1" type="body"/>
          </p:nvPr>
        </p:nvSpPr>
        <p:spPr>
          <a:xfrm>
            <a:off x="522600" y="998925"/>
            <a:ext cx="3614400" cy="33648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523" name="Google Shape;1523;p102"/>
          <p:cNvSpPr txBox="1"/>
          <p:nvPr>
            <p:ph idx="3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524" name="Google Shape;1524;p102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525" name="Google Shape;1525;p102"/>
          <p:cNvSpPr txBox="1"/>
          <p:nvPr>
            <p:ph idx="5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BLANK_1_1_1_1_1_1_1_1_1_1_1_1_1">
    <p:bg>
      <p:bgPr>
        <a:solidFill>
          <a:schemeClr val="lt2"/>
        </a:solidFill>
      </p:bgPr>
    </p:bg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7" name="Google Shape;1527;p103"/>
          <p:cNvGrpSpPr/>
          <p:nvPr/>
        </p:nvGrpSpPr>
        <p:grpSpPr>
          <a:xfrm rot="5400000">
            <a:off x="590952" y="3923898"/>
            <a:ext cx="369896" cy="333900"/>
            <a:chOff x="96076" y="654376"/>
            <a:chExt cx="369896" cy="333900"/>
          </a:xfrm>
        </p:grpSpPr>
        <p:cxnSp>
          <p:nvCxnSpPr>
            <p:cNvPr id="1528" name="Google Shape;1528;p103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29" name="Google Shape;1529;p103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530" name="Google Shape;1530;p103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531" name="Google Shape;1531;p103"/>
          <p:cNvGrpSpPr/>
          <p:nvPr/>
        </p:nvGrpSpPr>
        <p:grpSpPr>
          <a:xfrm rot="5400000">
            <a:off x="593777" y="1786135"/>
            <a:ext cx="369896" cy="333900"/>
            <a:chOff x="96076" y="654376"/>
            <a:chExt cx="369896" cy="333900"/>
          </a:xfrm>
        </p:grpSpPr>
        <p:cxnSp>
          <p:nvCxnSpPr>
            <p:cNvPr id="1532" name="Google Shape;1532;p103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33" name="Google Shape;1533;p103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534" name="Google Shape;1534;p103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535" name="Google Shape;1535;p103"/>
          <p:cNvSpPr txBox="1"/>
          <p:nvPr/>
        </p:nvSpPr>
        <p:spPr>
          <a:xfrm>
            <a:off x="1036450" y="882400"/>
            <a:ext cx="1985100" cy="213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536" name="Google Shape;1536;p103"/>
          <p:cNvSpPr txBox="1"/>
          <p:nvPr/>
        </p:nvSpPr>
        <p:spPr>
          <a:xfrm>
            <a:off x="1036450" y="3019861"/>
            <a:ext cx="1985100" cy="2133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537" name="Google Shape;1537;p103"/>
          <p:cNvSpPr txBox="1"/>
          <p:nvPr>
            <p:ph idx="1" type="subTitle"/>
          </p:nvPr>
        </p:nvSpPr>
        <p:spPr>
          <a:xfrm>
            <a:off x="1042075" y="882450"/>
            <a:ext cx="1985100" cy="21333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538" name="Google Shape;1538;p103"/>
          <p:cNvSpPr txBox="1"/>
          <p:nvPr>
            <p:ph idx="2" type="subTitle"/>
          </p:nvPr>
        </p:nvSpPr>
        <p:spPr>
          <a:xfrm>
            <a:off x="1042100" y="3015800"/>
            <a:ext cx="1985100" cy="21333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cxnSp>
        <p:nvCxnSpPr>
          <p:cNvPr id="1539" name="Google Shape;1539;p103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40" name="Google Shape;1540;p103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41" name="Google Shape;1541;p103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42" name="Google Shape;1542;p103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43" name="Google Shape;1543;p103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44" name="Google Shape;1544;p103"/>
          <p:cNvSpPr txBox="1"/>
          <p:nvPr>
            <p:ph idx="3" type="body"/>
          </p:nvPr>
        </p:nvSpPr>
        <p:spPr>
          <a:xfrm>
            <a:off x="3166350" y="1132823"/>
            <a:ext cx="5457600" cy="16047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545" name="Google Shape;1545;p103"/>
          <p:cNvSpPr txBox="1"/>
          <p:nvPr>
            <p:ph idx="4" type="body"/>
          </p:nvPr>
        </p:nvSpPr>
        <p:spPr>
          <a:xfrm>
            <a:off x="3166350" y="3266210"/>
            <a:ext cx="5457600" cy="16047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546" name="Google Shape;1546;p103"/>
          <p:cNvSpPr txBox="1"/>
          <p:nvPr>
            <p:ph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547" name="Google Shape;1547;p103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1726">
          <p15:clr>
            <a:srgbClr val="E46962"/>
          </p15:clr>
        </p15:guide>
        <p15:guide id="2" orient="horz" pos="3042">
          <p15:clr>
            <a:srgbClr val="E46962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 - ALT 1">
  <p:cSld name="BLANK_1_1_1_1_1_1_1_1_1_1_1_1_1_2">
    <p:bg>
      <p:bgPr>
        <a:solidFill>
          <a:schemeClr val="lt2"/>
        </a:solidFill>
      </p:bgPr>
    </p:bg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9" name="Google Shape;1549;p104"/>
          <p:cNvGrpSpPr/>
          <p:nvPr/>
        </p:nvGrpSpPr>
        <p:grpSpPr>
          <a:xfrm rot="5400000">
            <a:off x="590952" y="3923898"/>
            <a:ext cx="369896" cy="333900"/>
            <a:chOff x="96076" y="654376"/>
            <a:chExt cx="369896" cy="333900"/>
          </a:xfrm>
        </p:grpSpPr>
        <p:cxnSp>
          <p:nvCxnSpPr>
            <p:cNvPr id="1550" name="Google Shape;1550;p104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51" name="Google Shape;1551;p104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552" name="Google Shape;1552;p104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553" name="Google Shape;1553;p104"/>
          <p:cNvGrpSpPr/>
          <p:nvPr/>
        </p:nvGrpSpPr>
        <p:grpSpPr>
          <a:xfrm rot="5400000">
            <a:off x="593777" y="1786135"/>
            <a:ext cx="369896" cy="333900"/>
            <a:chOff x="96076" y="654376"/>
            <a:chExt cx="369896" cy="333900"/>
          </a:xfrm>
        </p:grpSpPr>
        <p:cxnSp>
          <p:nvCxnSpPr>
            <p:cNvPr id="1554" name="Google Shape;1554;p104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55" name="Google Shape;1555;p104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556" name="Google Shape;1556;p104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557" name="Google Shape;1557;p104"/>
          <p:cNvSpPr txBox="1"/>
          <p:nvPr/>
        </p:nvSpPr>
        <p:spPr>
          <a:xfrm>
            <a:off x="1036450" y="882400"/>
            <a:ext cx="1985100" cy="213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558" name="Google Shape;1558;p104"/>
          <p:cNvSpPr txBox="1"/>
          <p:nvPr/>
        </p:nvSpPr>
        <p:spPr>
          <a:xfrm>
            <a:off x="1036450" y="3019861"/>
            <a:ext cx="1985100" cy="2133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559" name="Google Shape;1559;p104"/>
          <p:cNvSpPr txBox="1"/>
          <p:nvPr>
            <p:ph type="title"/>
          </p:nvPr>
        </p:nvSpPr>
        <p:spPr>
          <a:xfrm>
            <a:off x="1042100" y="886425"/>
            <a:ext cx="1979400" cy="2133300"/>
          </a:xfrm>
          <a:prstGeom prst="rect">
            <a:avLst/>
          </a:prstGeom>
        </p:spPr>
        <p:txBody>
          <a:bodyPr anchorCtr="0" anchor="ctr" bIns="45700" lIns="274300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1560" name="Google Shape;1560;p104"/>
          <p:cNvSpPr txBox="1"/>
          <p:nvPr>
            <p:ph idx="2" type="title"/>
          </p:nvPr>
        </p:nvSpPr>
        <p:spPr>
          <a:xfrm>
            <a:off x="1042100" y="3023907"/>
            <a:ext cx="1985100" cy="2133300"/>
          </a:xfrm>
          <a:prstGeom prst="rect">
            <a:avLst/>
          </a:prstGeom>
        </p:spPr>
        <p:txBody>
          <a:bodyPr anchorCtr="0" anchor="ctr" bIns="45700" lIns="274300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1561" name="Google Shape;1561;p104"/>
          <p:cNvSpPr txBox="1"/>
          <p:nvPr>
            <p:ph idx="1" type="subTitle"/>
          </p:nvPr>
        </p:nvSpPr>
        <p:spPr>
          <a:xfrm>
            <a:off x="10364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562" name="Google Shape;1562;p104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563" name="Google Shape;1563;p104"/>
          <p:cNvSpPr txBox="1"/>
          <p:nvPr>
            <p:ph idx="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564" name="Google Shape;1564;p104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65" name="Google Shape;1565;p10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66" name="Google Shape;1566;p104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67" name="Google Shape;1567;p104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68" name="Google Shape;1568;p104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69" name="Google Shape;1569;p104"/>
          <p:cNvSpPr txBox="1"/>
          <p:nvPr>
            <p:ph idx="5" type="body"/>
          </p:nvPr>
        </p:nvSpPr>
        <p:spPr>
          <a:xfrm>
            <a:off x="3166350" y="1132823"/>
            <a:ext cx="5457600" cy="16047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570" name="Google Shape;1570;p104"/>
          <p:cNvSpPr txBox="1"/>
          <p:nvPr>
            <p:ph idx="6" type="body"/>
          </p:nvPr>
        </p:nvSpPr>
        <p:spPr>
          <a:xfrm>
            <a:off x="3166350" y="3266210"/>
            <a:ext cx="5457600" cy="16047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571" name="Google Shape;1571;p104"/>
          <p:cNvSpPr txBox="1"/>
          <p:nvPr>
            <p:ph idx="7"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572" name="Google Shape;1572;p104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1726">
          <p15:clr>
            <a:srgbClr val="E46962"/>
          </p15:clr>
        </p15:guide>
        <p15:guide id="2" orient="horz" pos="3042">
          <p15:clr>
            <a:srgbClr val="E46962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BLANK_1_1_1_1_1_1_1_1_1_1_1_1_1_1">
    <p:bg>
      <p:bgPr>
        <a:solidFill>
          <a:schemeClr val="lt2"/>
        </a:solidFill>
      </p:bgPr>
    </p:bg>
    <p:spTree>
      <p:nvGrpSpPr>
        <p:cNvPr id="1573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4" name="Google Shape;1574;p105"/>
          <p:cNvGrpSpPr/>
          <p:nvPr/>
        </p:nvGrpSpPr>
        <p:grpSpPr>
          <a:xfrm rot="5400000">
            <a:off x="593015" y="4280998"/>
            <a:ext cx="369896" cy="333900"/>
            <a:chOff x="96076" y="654376"/>
            <a:chExt cx="369896" cy="333900"/>
          </a:xfrm>
        </p:grpSpPr>
        <p:cxnSp>
          <p:nvCxnSpPr>
            <p:cNvPr id="1575" name="Google Shape;1575;p105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76" name="Google Shape;1576;p105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577" name="Google Shape;1577;p105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578" name="Google Shape;1578;p105"/>
          <p:cNvGrpSpPr/>
          <p:nvPr/>
        </p:nvGrpSpPr>
        <p:grpSpPr>
          <a:xfrm rot="5400000">
            <a:off x="591615" y="2800698"/>
            <a:ext cx="369896" cy="333900"/>
            <a:chOff x="96076" y="654376"/>
            <a:chExt cx="369896" cy="333900"/>
          </a:xfrm>
        </p:grpSpPr>
        <p:cxnSp>
          <p:nvCxnSpPr>
            <p:cNvPr id="1579" name="Google Shape;1579;p105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80" name="Google Shape;1580;p105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581" name="Google Shape;1581;p105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582" name="Google Shape;1582;p105"/>
          <p:cNvGrpSpPr/>
          <p:nvPr/>
        </p:nvGrpSpPr>
        <p:grpSpPr>
          <a:xfrm rot="5400000">
            <a:off x="594440" y="1320410"/>
            <a:ext cx="369896" cy="333900"/>
            <a:chOff x="96076" y="654376"/>
            <a:chExt cx="369896" cy="333900"/>
          </a:xfrm>
        </p:grpSpPr>
        <p:cxnSp>
          <p:nvCxnSpPr>
            <p:cNvPr id="1583" name="Google Shape;1583;p105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84" name="Google Shape;1584;p105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585" name="Google Shape;1585;p105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586" name="Google Shape;1586;p105"/>
          <p:cNvSpPr txBox="1"/>
          <p:nvPr>
            <p:ph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587" name="Google Shape;1587;p105"/>
          <p:cNvSpPr txBox="1"/>
          <p:nvPr/>
        </p:nvSpPr>
        <p:spPr>
          <a:xfrm>
            <a:off x="1040600" y="3719118"/>
            <a:ext cx="1985100" cy="142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588" name="Google Shape;1588;p105"/>
          <p:cNvSpPr txBox="1"/>
          <p:nvPr/>
        </p:nvSpPr>
        <p:spPr>
          <a:xfrm>
            <a:off x="1040600" y="2311041"/>
            <a:ext cx="1985100" cy="142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589" name="Google Shape;1589;p105"/>
          <p:cNvSpPr txBox="1"/>
          <p:nvPr/>
        </p:nvSpPr>
        <p:spPr>
          <a:xfrm>
            <a:off x="1040600" y="882450"/>
            <a:ext cx="1985100" cy="142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590" name="Google Shape;1590;p105"/>
          <p:cNvSpPr txBox="1"/>
          <p:nvPr>
            <p:ph idx="1" type="body"/>
          </p:nvPr>
        </p:nvSpPr>
        <p:spPr>
          <a:xfrm>
            <a:off x="3166350" y="2557587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591" name="Google Shape;1591;p105"/>
          <p:cNvSpPr txBox="1"/>
          <p:nvPr>
            <p:ph idx="2" type="body"/>
          </p:nvPr>
        </p:nvSpPr>
        <p:spPr>
          <a:xfrm>
            <a:off x="3166350" y="3965664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1592" name="Google Shape;1592;p105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3" name="Google Shape;1593;p105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4" name="Google Shape;1594;p105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5" name="Google Shape;1595;p105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6" name="Google Shape;1596;p105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97" name="Google Shape;1597;p105"/>
          <p:cNvSpPr txBox="1"/>
          <p:nvPr>
            <p:ph idx="3" type="body"/>
          </p:nvPr>
        </p:nvSpPr>
        <p:spPr>
          <a:xfrm>
            <a:off x="3166350" y="1128996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1598" name="Google Shape;1598;p105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99" name="Google Shape;1599;p105"/>
          <p:cNvSpPr txBox="1"/>
          <p:nvPr>
            <p:ph idx="4" type="subTitle"/>
          </p:nvPr>
        </p:nvSpPr>
        <p:spPr>
          <a:xfrm>
            <a:off x="1042075" y="8824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600" name="Google Shape;1600;p105"/>
          <p:cNvSpPr txBox="1"/>
          <p:nvPr>
            <p:ph idx="5" type="subTitle"/>
          </p:nvPr>
        </p:nvSpPr>
        <p:spPr>
          <a:xfrm>
            <a:off x="1042075" y="23110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601" name="Google Shape;1601;p105"/>
          <p:cNvSpPr txBox="1"/>
          <p:nvPr>
            <p:ph idx="6" type="subTitle"/>
          </p:nvPr>
        </p:nvSpPr>
        <p:spPr>
          <a:xfrm>
            <a:off x="1042075" y="37354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1">
  <p:cSld name="BLANK_1_1_1_1_1_1_1_1_1_1_1_1_1_1_2">
    <p:bg>
      <p:bgPr>
        <a:solidFill>
          <a:schemeClr val="lt2"/>
        </a:solidFill>
      </p:bgPr>
    </p:bg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106"/>
          <p:cNvGrpSpPr/>
          <p:nvPr/>
        </p:nvGrpSpPr>
        <p:grpSpPr>
          <a:xfrm rot="5400000">
            <a:off x="593015" y="4280998"/>
            <a:ext cx="369896" cy="333900"/>
            <a:chOff x="96076" y="654376"/>
            <a:chExt cx="369896" cy="333900"/>
          </a:xfrm>
        </p:grpSpPr>
        <p:cxnSp>
          <p:nvCxnSpPr>
            <p:cNvPr id="1604" name="Google Shape;1604;p10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05" name="Google Shape;1605;p10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06" name="Google Shape;1606;p10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607" name="Google Shape;1607;p106"/>
          <p:cNvGrpSpPr/>
          <p:nvPr/>
        </p:nvGrpSpPr>
        <p:grpSpPr>
          <a:xfrm rot="5400000">
            <a:off x="591615" y="2800698"/>
            <a:ext cx="369896" cy="333900"/>
            <a:chOff x="96076" y="654376"/>
            <a:chExt cx="369896" cy="333900"/>
          </a:xfrm>
        </p:grpSpPr>
        <p:cxnSp>
          <p:nvCxnSpPr>
            <p:cNvPr id="1608" name="Google Shape;1608;p10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09" name="Google Shape;1609;p10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10" name="Google Shape;1610;p10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611" name="Google Shape;1611;p106"/>
          <p:cNvGrpSpPr/>
          <p:nvPr/>
        </p:nvGrpSpPr>
        <p:grpSpPr>
          <a:xfrm rot="5400000">
            <a:off x="594440" y="1320410"/>
            <a:ext cx="369896" cy="333900"/>
            <a:chOff x="96076" y="654376"/>
            <a:chExt cx="369896" cy="333900"/>
          </a:xfrm>
        </p:grpSpPr>
        <p:cxnSp>
          <p:nvCxnSpPr>
            <p:cNvPr id="1612" name="Google Shape;1612;p10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13" name="Google Shape;1613;p10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14" name="Google Shape;1614;p10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615" name="Google Shape;1615;p106"/>
          <p:cNvSpPr txBox="1"/>
          <p:nvPr>
            <p:ph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616" name="Google Shape;1616;p106"/>
          <p:cNvSpPr txBox="1"/>
          <p:nvPr/>
        </p:nvSpPr>
        <p:spPr>
          <a:xfrm>
            <a:off x="1040600" y="3719118"/>
            <a:ext cx="1985100" cy="142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617" name="Google Shape;1617;p106"/>
          <p:cNvSpPr txBox="1"/>
          <p:nvPr/>
        </p:nvSpPr>
        <p:spPr>
          <a:xfrm>
            <a:off x="1040600" y="2311041"/>
            <a:ext cx="1985100" cy="142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618" name="Google Shape;1618;p106"/>
          <p:cNvSpPr txBox="1"/>
          <p:nvPr/>
        </p:nvSpPr>
        <p:spPr>
          <a:xfrm>
            <a:off x="1040600" y="882450"/>
            <a:ext cx="1985100" cy="142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619" name="Google Shape;1619;p106"/>
          <p:cNvSpPr txBox="1"/>
          <p:nvPr>
            <p:ph idx="1" type="body"/>
          </p:nvPr>
        </p:nvSpPr>
        <p:spPr>
          <a:xfrm>
            <a:off x="3166350" y="2557587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20" name="Google Shape;1620;p106"/>
          <p:cNvSpPr txBox="1"/>
          <p:nvPr>
            <p:ph idx="2" type="body"/>
          </p:nvPr>
        </p:nvSpPr>
        <p:spPr>
          <a:xfrm>
            <a:off x="3166350" y="3965664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1621" name="Google Shape;1621;p106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22" name="Google Shape;1622;p10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23" name="Google Shape;1623;p106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24" name="Google Shape;1624;p106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25" name="Google Shape;1625;p106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26" name="Google Shape;1626;p106"/>
          <p:cNvSpPr txBox="1"/>
          <p:nvPr>
            <p:ph idx="3" type="body"/>
          </p:nvPr>
        </p:nvSpPr>
        <p:spPr>
          <a:xfrm>
            <a:off x="3166350" y="1128996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1627" name="Google Shape;1627;p106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28" name="Google Shape;1628;p106"/>
          <p:cNvSpPr txBox="1"/>
          <p:nvPr>
            <p:ph idx="4" type="subTitle"/>
          </p:nvPr>
        </p:nvSpPr>
        <p:spPr>
          <a:xfrm>
            <a:off x="1042075" y="8824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629" name="Google Shape;1629;p106"/>
          <p:cNvSpPr txBox="1"/>
          <p:nvPr>
            <p:ph idx="5" type="subTitle"/>
          </p:nvPr>
        </p:nvSpPr>
        <p:spPr>
          <a:xfrm>
            <a:off x="1042075" y="23110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630" name="Google Shape;1630;p106"/>
          <p:cNvSpPr txBox="1"/>
          <p:nvPr>
            <p:ph idx="6" type="subTitle"/>
          </p:nvPr>
        </p:nvSpPr>
        <p:spPr>
          <a:xfrm>
            <a:off x="1042075" y="37354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631" name="Google Shape;1631;p106"/>
          <p:cNvSpPr txBox="1"/>
          <p:nvPr>
            <p:ph idx="7" type="subTitle"/>
          </p:nvPr>
        </p:nvSpPr>
        <p:spPr>
          <a:xfrm>
            <a:off x="10364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632" name="Google Shape;1632;p106"/>
          <p:cNvSpPr txBox="1"/>
          <p:nvPr>
            <p:ph idx="8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633" name="Google Shape;1633;p106"/>
          <p:cNvSpPr txBox="1"/>
          <p:nvPr>
            <p:ph idx="9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BLANK_1_1_1_1_1_1_1_1_1_1_1_1_1_1_1">
    <p:bg>
      <p:bgPr>
        <a:solidFill>
          <a:schemeClr val="lt2"/>
        </a:solidFill>
      </p:bgPr>
    </p:bg>
    <p:spTree>
      <p:nvGrpSpPr>
        <p:cNvPr id="1634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5" name="Google Shape;1635;p107"/>
          <p:cNvGrpSpPr/>
          <p:nvPr/>
        </p:nvGrpSpPr>
        <p:grpSpPr>
          <a:xfrm rot="5400000">
            <a:off x="593777" y="1244198"/>
            <a:ext cx="369896" cy="333900"/>
            <a:chOff x="96076" y="654376"/>
            <a:chExt cx="369896" cy="333900"/>
          </a:xfrm>
        </p:grpSpPr>
        <p:cxnSp>
          <p:nvCxnSpPr>
            <p:cNvPr id="1636" name="Google Shape;1636;p10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37" name="Google Shape;1637;p10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38" name="Google Shape;1638;p10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639" name="Google Shape;1639;p107"/>
          <p:cNvGrpSpPr/>
          <p:nvPr/>
        </p:nvGrpSpPr>
        <p:grpSpPr>
          <a:xfrm rot="5400000">
            <a:off x="593790" y="2286698"/>
            <a:ext cx="369896" cy="333900"/>
            <a:chOff x="96076" y="654376"/>
            <a:chExt cx="369896" cy="333900"/>
          </a:xfrm>
        </p:grpSpPr>
        <p:cxnSp>
          <p:nvCxnSpPr>
            <p:cNvPr id="1640" name="Google Shape;1640;p10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41" name="Google Shape;1641;p10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42" name="Google Shape;1642;p10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643" name="Google Shape;1643;p107"/>
          <p:cNvGrpSpPr/>
          <p:nvPr/>
        </p:nvGrpSpPr>
        <p:grpSpPr>
          <a:xfrm rot="5400000">
            <a:off x="593777" y="4371698"/>
            <a:ext cx="369896" cy="333900"/>
            <a:chOff x="96076" y="654376"/>
            <a:chExt cx="369896" cy="333900"/>
          </a:xfrm>
        </p:grpSpPr>
        <p:cxnSp>
          <p:nvCxnSpPr>
            <p:cNvPr id="1644" name="Google Shape;1644;p10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45" name="Google Shape;1645;p10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46" name="Google Shape;1646;p10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647" name="Google Shape;1647;p107"/>
          <p:cNvSpPr txBox="1"/>
          <p:nvPr>
            <p:ph idx="1" type="body"/>
          </p:nvPr>
        </p:nvSpPr>
        <p:spPr>
          <a:xfrm>
            <a:off x="3166350" y="1128995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48" name="Google Shape;1648;p107"/>
          <p:cNvSpPr txBox="1"/>
          <p:nvPr>
            <p:ph idx="2" type="body"/>
          </p:nvPr>
        </p:nvSpPr>
        <p:spPr>
          <a:xfrm>
            <a:off x="3166350" y="2191967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49" name="Google Shape;1649;p107"/>
          <p:cNvSpPr txBox="1"/>
          <p:nvPr>
            <p:ph idx="3" type="body"/>
          </p:nvPr>
        </p:nvSpPr>
        <p:spPr>
          <a:xfrm>
            <a:off x="3166350" y="3260843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50" name="Google Shape;1650;p107"/>
          <p:cNvSpPr txBox="1"/>
          <p:nvPr>
            <p:ph idx="4" type="body"/>
          </p:nvPr>
        </p:nvSpPr>
        <p:spPr>
          <a:xfrm>
            <a:off x="3165075" y="4322928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51" name="Google Shape;1651;p107"/>
          <p:cNvSpPr txBox="1"/>
          <p:nvPr/>
        </p:nvSpPr>
        <p:spPr>
          <a:xfrm>
            <a:off x="1042100" y="4076382"/>
            <a:ext cx="1985100" cy="106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grpSp>
        <p:nvGrpSpPr>
          <p:cNvPr id="1652" name="Google Shape;1652;p107"/>
          <p:cNvGrpSpPr/>
          <p:nvPr/>
        </p:nvGrpSpPr>
        <p:grpSpPr>
          <a:xfrm rot="5400000">
            <a:off x="593765" y="3328603"/>
            <a:ext cx="369896" cy="333900"/>
            <a:chOff x="96076" y="654376"/>
            <a:chExt cx="369896" cy="333900"/>
          </a:xfrm>
        </p:grpSpPr>
        <p:cxnSp>
          <p:nvCxnSpPr>
            <p:cNvPr id="1653" name="Google Shape;1653;p10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54" name="Google Shape;1654;p10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55" name="Google Shape;1655;p10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656" name="Google Shape;1656;p107"/>
          <p:cNvSpPr txBox="1"/>
          <p:nvPr/>
        </p:nvSpPr>
        <p:spPr>
          <a:xfrm>
            <a:off x="1042100" y="3014307"/>
            <a:ext cx="1985100" cy="106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657" name="Google Shape;1657;p107"/>
          <p:cNvSpPr txBox="1"/>
          <p:nvPr/>
        </p:nvSpPr>
        <p:spPr>
          <a:xfrm>
            <a:off x="1042100" y="1944523"/>
            <a:ext cx="1985100" cy="106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658" name="Google Shape;1658;p107"/>
          <p:cNvSpPr txBox="1"/>
          <p:nvPr/>
        </p:nvSpPr>
        <p:spPr>
          <a:xfrm>
            <a:off x="1042100" y="882449"/>
            <a:ext cx="1985100" cy="106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1659" name="Google Shape;1659;p107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0" name="Google Shape;1660;p107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1" name="Google Shape;1661;p107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2" name="Google Shape;1662;p107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3" name="Google Shape;1663;p107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4" name="Google Shape;1664;p107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65" name="Google Shape;1665;p107"/>
          <p:cNvSpPr txBox="1"/>
          <p:nvPr>
            <p:ph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666" name="Google Shape;1666;p107"/>
          <p:cNvSpPr txBox="1"/>
          <p:nvPr>
            <p:ph idx="5" type="subTitle"/>
          </p:nvPr>
        </p:nvSpPr>
        <p:spPr>
          <a:xfrm>
            <a:off x="1042088" y="882450"/>
            <a:ext cx="1985100" cy="10671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667" name="Google Shape;1667;p107"/>
          <p:cNvSpPr txBox="1"/>
          <p:nvPr>
            <p:ph idx="6" type="subTitle"/>
          </p:nvPr>
        </p:nvSpPr>
        <p:spPr>
          <a:xfrm>
            <a:off x="1042088" y="1949550"/>
            <a:ext cx="1985100" cy="10632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668" name="Google Shape;1668;p107"/>
          <p:cNvSpPr txBox="1"/>
          <p:nvPr>
            <p:ph idx="7" type="subTitle"/>
          </p:nvPr>
        </p:nvSpPr>
        <p:spPr>
          <a:xfrm>
            <a:off x="1042088" y="3008275"/>
            <a:ext cx="1985100" cy="10731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669" name="Google Shape;1669;p107"/>
          <p:cNvSpPr txBox="1"/>
          <p:nvPr>
            <p:ph idx="8" type="subTitle"/>
          </p:nvPr>
        </p:nvSpPr>
        <p:spPr>
          <a:xfrm>
            <a:off x="1042088" y="4082950"/>
            <a:ext cx="1985100" cy="10605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1">
  <p:cSld name="BLANK_1_1_1_1_1_1_1_1_1_1_1_1_1_1_1_2">
    <p:bg>
      <p:bgPr>
        <a:solidFill>
          <a:schemeClr val="lt2"/>
        </a:solidFill>
      </p:bgPr>
    </p:bg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1" name="Google Shape;1671;p108"/>
          <p:cNvGrpSpPr/>
          <p:nvPr/>
        </p:nvGrpSpPr>
        <p:grpSpPr>
          <a:xfrm rot="5400000">
            <a:off x="593777" y="1244198"/>
            <a:ext cx="369896" cy="333900"/>
            <a:chOff x="96076" y="654376"/>
            <a:chExt cx="369896" cy="333900"/>
          </a:xfrm>
        </p:grpSpPr>
        <p:cxnSp>
          <p:nvCxnSpPr>
            <p:cNvPr id="1672" name="Google Shape;1672;p10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73" name="Google Shape;1673;p10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74" name="Google Shape;1674;p10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675" name="Google Shape;1675;p108"/>
          <p:cNvGrpSpPr/>
          <p:nvPr/>
        </p:nvGrpSpPr>
        <p:grpSpPr>
          <a:xfrm rot="5400000">
            <a:off x="593790" y="2286698"/>
            <a:ext cx="369896" cy="333900"/>
            <a:chOff x="96076" y="654376"/>
            <a:chExt cx="369896" cy="333900"/>
          </a:xfrm>
        </p:grpSpPr>
        <p:cxnSp>
          <p:nvCxnSpPr>
            <p:cNvPr id="1676" name="Google Shape;1676;p10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77" name="Google Shape;1677;p10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78" name="Google Shape;1678;p10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679" name="Google Shape;1679;p108"/>
          <p:cNvGrpSpPr/>
          <p:nvPr/>
        </p:nvGrpSpPr>
        <p:grpSpPr>
          <a:xfrm rot="5400000">
            <a:off x="593777" y="4371698"/>
            <a:ext cx="369896" cy="333900"/>
            <a:chOff x="96076" y="654376"/>
            <a:chExt cx="369896" cy="333900"/>
          </a:xfrm>
        </p:grpSpPr>
        <p:cxnSp>
          <p:nvCxnSpPr>
            <p:cNvPr id="1680" name="Google Shape;1680;p10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81" name="Google Shape;1681;p10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82" name="Google Shape;1682;p10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683" name="Google Shape;1683;p108"/>
          <p:cNvGrpSpPr/>
          <p:nvPr/>
        </p:nvGrpSpPr>
        <p:grpSpPr>
          <a:xfrm rot="5400000">
            <a:off x="593765" y="3328603"/>
            <a:ext cx="369896" cy="333900"/>
            <a:chOff x="96076" y="654376"/>
            <a:chExt cx="369896" cy="333900"/>
          </a:xfrm>
        </p:grpSpPr>
        <p:cxnSp>
          <p:nvCxnSpPr>
            <p:cNvPr id="1684" name="Google Shape;1684;p10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85" name="Google Shape;1685;p10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686" name="Google Shape;1686;p10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687" name="Google Shape;1687;p108"/>
          <p:cNvSpPr txBox="1"/>
          <p:nvPr>
            <p:ph idx="1" type="body"/>
          </p:nvPr>
        </p:nvSpPr>
        <p:spPr>
          <a:xfrm>
            <a:off x="3166350" y="1128995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88" name="Google Shape;1688;p108"/>
          <p:cNvSpPr txBox="1"/>
          <p:nvPr>
            <p:ph idx="2" type="body"/>
          </p:nvPr>
        </p:nvSpPr>
        <p:spPr>
          <a:xfrm>
            <a:off x="3166350" y="2191967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89" name="Google Shape;1689;p108"/>
          <p:cNvSpPr txBox="1"/>
          <p:nvPr>
            <p:ph idx="3" type="body"/>
          </p:nvPr>
        </p:nvSpPr>
        <p:spPr>
          <a:xfrm>
            <a:off x="3166350" y="3260843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90" name="Google Shape;1690;p108"/>
          <p:cNvSpPr txBox="1"/>
          <p:nvPr>
            <p:ph idx="4" type="body"/>
          </p:nvPr>
        </p:nvSpPr>
        <p:spPr>
          <a:xfrm>
            <a:off x="3165075" y="4322928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91" name="Google Shape;1691;p108"/>
          <p:cNvSpPr txBox="1"/>
          <p:nvPr/>
        </p:nvSpPr>
        <p:spPr>
          <a:xfrm>
            <a:off x="1042100" y="4076382"/>
            <a:ext cx="1985100" cy="106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692" name="Google Shape;1692;p108"/>
          <p:cNvSpPr txBox="1"/>
          <p:nvPr/>
        </p:nvSpPr>
        <p:spPr>
          <a:xfrm>
            <a:off x="1042100" y="3014307"/>
            <a:ext cx="1985100" cy="106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693" name="Google Shape;1693;p108"/>
          <p:cNvSpPr txBox="1"/>
          <p:nvPr/>
        </p:nvSpPr>
        <p:spPr>
          <a:xfrm>
            <a:off x="1042100" y="1944523"/>
            <a:ext cx="1985100" cy="106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694" name="Google Shape;1694;p108"/>
          <p:cNvSpPr txBox="1"/>
          <p:nvPr/>
        </p:nvSpPr>
        <p:spPr>
          <a:xfrm>
            <a:off x="1042100" y="882449"/>
            <a:ext cx="1985100" cy="106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1695" name="Google Shape;1695;p108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6" name="Google Shape;1696;p10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7" name="Google Shape;1697;p108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8" name="Google Shape;1698;p108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9" name="Google Shape;1699;p108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00" name="Google Shape;1700;p108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01" name="Google Shape;1701;p108"/>
          <p:cNvSpPr txBox="1"/>
          <p:nvPr>
            <p:ph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702" name="Google Shape;1702;p108"/>
          <p:cNvSpPr txBox="1"/>
          <p:nvPr>
            <p:ph idx="5" type="subTitle"/>
          </p:nvPr>
        </p:nvSpPr>
        <p:spPr>
          <a:xfrm>
            <a:off x="1042100" y="882450"/>
            <a:ext cx="1985100" cy="10671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703" name="Google Shape;1703;p108"/>
          <p:cNvSpPr txBox="1"/>
          <p:nvPr>
            <p:ph idx="6" type="subTitle"/>
          </p:nvPr>
        </p:nvSpPr>
        <p:spPr>
          <a:xfrm>
            <a:off x="1042100" y="1949550"/>
            <a:ext cx="1985100" cy="10632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704" name="Google Shape;1704;p108"/>
          <p:cNvSpPr txBox="1"/>
          <p:nvPr>
            <p:ph idx="7" type="subTitle"/>
          </p:nvPr>
        </p:nvSpPr>
        <p:spPr>
          <a:xfrm>
            <a:off x="1042100" y="3008275"/>
            <a:ext cx="1985100" cy="10731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705" name="Google Shape;1705;p108"/>
          <p:cNvSpPr txBox="1"/>
          <p:nvPr>
            <p:ph idx="8" type="subTitle"/>
          </p:nvPr>
        </p:nvSpPr>
        <p:spPr>
          <a:xfrm>
            <a:off x="1042100" y="4082950"/>
            <a:ext cx="1985100" cy="10605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706" name="Google Shape;1706;p108"/>
          <p:cNvSpPr txBox="1"/>
          <p:nvPr>
            <p:ph idx="9" type="subTitle"/>
          </p:nvPr>
        </p:nvSpPr>
        <p:spPr>
          <a:xfrm>
            <a:off x="10364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07" name="Google Shape;1707;p108"/>
          <p:cNvSpPr txBox="1"/>
          <p:nvPr>
            <p:ph idx="1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08" name="Google Shape;1708;p108"/>
          <p:cNvSpPr txBox="1"/>
          <p:nvPr>
            <p:ph idx="1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BLANK_1_1_1_1_1_1_1_1_1_1_1_1_1_1_1_1">
    <p:bg>
      <p:bgPr>
        <a:solidFill>
          <a:schemeClr val="lt2"/>
        </a:solidFill>
      </p:bgPr>
    </p:bg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109"/>
          <p:cNvSpPr/>
          <p:nvPr>
            <p:ph idx="2" type="pic"/>
          </p:nvPr>
        </p:nvSpPr>
        <p:spPr>
          <a:xfrm>
            <a:off x="1408925" y="1186475"/>
            <a:ext cx="6585900" cy="34974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11" name="Google Shape;1711;p109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712" name="Google Shape;1712;p109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13" name="Google Shape;1713;p109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14" name="Google Shape;1714;p10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15" name="Google Shape;1715;p10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16" name="Google Shape;1716;p109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 - ALT 1">
  <p:cSld name="BLANK_1_1_1_1_1_1_1_1_1_1_1_1_1_1_1_1_2">
    <p:bg>
      <p:bgPr>
        <a:solidFill>
          <a:schemeClr val="lt2"/>
        </a:solidFill>
      </p:bgPr>
    </p:bg>
    <p:spTree>
      <p:nvGrpSpPr>
        <p:cNvPr id="1717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p110"/>
          <p:cNvSpPr/>
          <p:nvPr>
            <p:ph idx="2" type="pic"/>
          </p:nvPr>
        </p:nvSpPr>
        <p:spPr>
          <a:xfrm>
            <a:off x="1408925" y="1186475"/>
            <a:ext cx="6585900" cy="34974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19" name="Google Shape;1719;p110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720" name="Google Shape;1720;p110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21" name="Google Shape;1721;p110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22" name="Google Shape;1722;p11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23" name="Google Shape;1723;p11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24" name="Google Shape;1724;p110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25" name="Google Shape;1725;p110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26" name="Google Shape;1726;p110"/>
          <p:cNvSpPr txBox="1"/>
          <p:nvPr>
            <p:ph idx="3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27" name="Google Shape;1727;p110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BLANK_1_1_1_1_1_1_1_1_1_1_1_1_1_1_1_1_1">
    <p:bg>
      <p:bgPr>
        <a:solidFill>
          <a:schemeClr val="lt2"/>
        </a:solidFill>
      </p:bgPr>
    </p:bg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p111"/>
          <p:cNvSpPr/>
          <p:nvPr>
            <p:ph idx="2" type="pic"/>
          </p:nvPr>
        </p:nvSpPr>
        <p:spPr>
          <a:xfrm>
            <a:off x="779675" y="1186481"/>
            <a:ext cx="3819900" cy="21489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30" name="Google Shape;1730;p111"/>
          <p:cNvSpPr/>
          <p:nvPr>
            <p:ph idx="3" type="pic"/>
          </p:nvPr>
        </p:nvSpPr>
        <p:spPr>
          <a:xfrm>
            <a:off x="4798950" y="1186481"/>
            <a:ext cx="3819900" cy="21489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31" name="Google Shape;1731;p111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732" name="Google Shape;1732;p111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3" name="Google Shape;1733;p111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4" name="Google Shape;1734;p11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5" name="Google Shape;1735;p11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6" name="Google Shape;1736;p111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37" name="Google Shape;1737;p111"/>
          <p:cNvSpPr txBox="1"/>
          <p:nvPr>
            <p:ph idx="1" type="body"/>
          </p:nvPr>
        </p:nvSpPr>
        <p:spPr>
          <a:xfrm>
            <a:off x="774225" y="3890075"/>
            <a:ext cx="3819900" cy="9399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738" name="Google Shape;1738;p111"/>
          <p:cNvSpPr txBox="1"/>
          <p:nvPr>
            <p:ph idx="4" type="body"/>
          </p:nvPr>
        </p:nvSpPr>
        <p:spPr>
          <a:xfrm>
            <a:off x="4796213" y="3890075"/>
            <a:ext cx="3819900" cy="9399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739" name="Google Shape;1739;p111"/>
          <p:cNvSpPr txBox="1"/>
          <p:nvPr>
            <p:ph idx="5" type="subTitle"/>
          </p:nvPr>
        </p:nvSpPr>
        <p:spPr>
          <a:xfrm>
            <a:off x="779650" y="3337750"/>
            <a:ext cx="3819900" cy="5520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740" name="Google Shape;1740;p111"/>
          <p:cNvSpPr txBox="1"/>
          <p:nvPr>
            <p:ph idx="6" type="subTitle"/>
          </p:nvPr>
        </p:nvSpPr>
        <p:spPr>
          <a:xfrm>
            <a:off x="4801700" y="3337750"/>
            <a:ext cx="3819900" cy="5520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 - ALT 1">
  <p:cSld name="BLANK_1_1_1_1_1_1_1_1_1_1_1_1_1_1_1_1_1_2">
    <p:bg>
      <p:bgPr>
        <a:solidFill>
          <a:schemeClr val="lt2"/>
        </a:solidFill>
      </p:bgPr>
    </p:bg>
    <p:spTree>
      <p:nvGrpSpPr>
        <p:cNvPr id="174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p112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43" name="Google Shape;1743;p112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44" name="Google Shape;1744;p112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45" name="Google Shape;1745;p112"/>
          <p:cNvSpPr/>
          <p:nvPr>
            <p:ph idx="4" type="pic"/>
          </p:nvPr>
        </p:nvSpPr>
        <p:spPr>
          <a:xfrm>
            <a:off x="779675" y="1186481"/>
            <a:ext cx="3819900" cy="21489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46" name="Google Shape;1746;p112"/>
          <p:cNvSpPr/>
          <p:nvPr>
            <p:ph idx="5" type="pic"/>
          </p:nvPr>
        </p:nvSpPr>
        <p:spPr>
          <a:xfrm>
            <a:off x="4798950" y="1186481"/>
            <a:ext cx="3819900" cy="21489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47" name="Google Shape;1747;p112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748" name="Google Shape;1748;p112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49" name="Google Shape;1749;p112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50" name="Google Shape;1750;p11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51" name="Google Shape;1751;p11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52" name="Google Shape;1752;p112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53" name="Google Shape;1753;p112"/>
          <p:cNvSpPr txBox="1"/>
          <p:nvPr>
            <p:ph idx="6" type="body"/>
          </p:nvPr>
        </p:nvSpPr>
        <p:spPr>
          <a:xfrm>
            <a:off x="774225" y="3890075"/>
            <a:ext cx="3819900" cy="9399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754" name="Google Shape;1754;p112"/>
          <p:cNvSpPr txBox="1"/>
          <p:nvPr>
            <p:ph idx="7" type="body"/>
          </p:nvPr>
        </p:nvSpPr>
        <p:spPr>
          <a:xfrm>
            <a:off x="4796213" y="3890075"/>
            <a:ext cx="3819900" cy="9399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755" name="Google Shape;1755;p112"/>
          <p:cNvSpPr txBox="1"/>
          <p:nvPr>
            <p:ph idx="8" type="subTitle"/>
          </p:nvPr>
        </p:nvSpPr>
        <p:spPr>
          <a:xfrm>
            <a:off x="779650" y="3337750"/>
            <a:ext cx="3819900" cy="5520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756" name="Google Shape;1756;p112"/>
          <p:cNvSpPr txBox="1"/>
          <p:nvPr>
            <p:ph idx="9" type="subTitle"/>
          </p:nvPr>
        </p:nvSpPr>
        <p:spPr>
          <a:xfrm>
            <a:off x="4801700" y="3337750"/>
            <a:ext cx="3819900" cy="5520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BLANK_1_1_1_1_1_1_1_1_1_1_1_1_1_1_1_1_1_1">
    <p:bg>
      <p:bgPr>
        <a:solidFill>
          <a:schemeClr val="lt2"/>
        </a:solidFill>
      </p:bgPr>
    </p:bg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p113"/>
          <p:cNvSpPr/>
          <p:nvPr>
            <p:ph idx="2" type="pic"/>
          </p:nvPr>
        </p:nvSpPr>
        <p:spPr>
          <a:xfrm>
            <a:off x="779638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59" name="Google Shape;1759;p113"/>
          <p:cNvSpPr/>
          <p:nvPr>
            <p:ph idx="3" type="pic"/>
          </p:nvPr>
        </p:nvSpPr>
        <p:spPr>
          <a:xfrm>
            <a:off x="3487091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60" name="Google Shape;1760;p113"/>
          <p:cNvSpPr/>
          <p:nvPr>
            <p:ph idx="4" type="pic"/>
          </p:nvPr>
        </p:nvSpPr>
        <p:spPr>
          <a:xfrm>
            <a:off x="6194533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61" name="Google Shape;1761;p113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762" name="Google Shape;1762;p113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63" name="Google Shape;1763;p113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64" name="Google Shape;1764;p113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65" name="Google Shape;1765;p113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66" name="Google Shape;1766;p113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67" name="Google Shape;1767;p113"/>
          <p:cNvSpPr txBox="1"/>
          <p:nvPr>
            <p:ph idx="1" type="body"/>
          </p:nvPr>
        </p:nvSpPr>
        <p:spPr>
          <a:xfrm>
            <a:off x="77965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768" name="Google Shape;1768;p113"/>
          <p:cNvSpPr txBox="1"/>
          <p:nvPr>
            <p:ph idx="5" type="body"/>
          </p:nvPr>
        </p:nvSpPr>
        <p:spPr>
          <a:xfrm>
            <a:off x="348710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769" name="Google Shape;1769;p113"/>
          <p:cNvSpPr txBox="1"/>
          <p:nvPr>
            <p:ph idx="6" type="body"/>
          </p:nvPr>
        </p:nvSpPr>
        <p:spPr>
          <a:xfrm>
            <a:off x="619455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770" name="Google Shape;1770;p113"/>
          <p:cNvSpPr txBox="1"/>
          <p:nvPr>
            <p:ph idx="7" type="subTitle"/>
          </p:nvPr>
        </p:nvSpPr>
        <p:spPr>
          <a:xfrm>
            <a:off x="77965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771" name="Google Shape;1771;p113"/>
          <p:cNvSpPr txBox="1"/>
          <p:nvPr>
            <p:ph idx="8" type="subTitle"/>
          </p:nvPr>
        </p:nvSpPr>
        <p:spPr>
          <a:xfrm>
            <a:off x="348710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772" name="Google Shape;1772;p113"/>
          <p:cNvSpPr txBox="1"/>
          <p:nvPr>
            <p:ph idx="9" type="subTitle"/>
          </p:nvPr>
        </p:nvSpPr>
        <p:spPr>
          <a:xfrm>
            <a:off x="619455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 - ALT 1">
  <p:cSld name="BLANK_1_1_1_1_1_1_1_1_1_1_1_1_1_1_1_1_1_1_2">
    <p:bg>
      <p:bgPr>
        <a:solidFill>
          <a:schemeClr val="lt2"/>
        </a:solidFill>
      </p:bgPr>
    </p:bg>
    <p:spTree>
      <p:nvGrpSpPr>
        <p:cNvPr id="1773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p114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75" name="Google Shape;1775;p114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76" name="Google Shape;1776;p114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77" name="Google Shape;1777;p114"/>
          <p:cNvSpPr/>
          <p:nvPr>
            <p:ph idx="4" type="pic"/>
          </p:nvPr>
        </p:nvSpPr>
        <p:spPr>
          <a:xfrm>
            <a:off x="779638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78" name="Google Shape;1778;p114"/>
          <p:cNvSpPr/>
          <p:nvPr>
            <p:ph idx="5" type="pic"/>
          </p:nvPr>
        </p:nvSpPr>
        <p:spPr>
          <a:xfrm>
            <a:off x="3487091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79" name="Google Shape;1779;p114"/>
          <p:cNvSpPr/>
          <p:nvPr>
            <p:ph idx="6" type="pic"/>
          </p:nvPr>
        </p:nvSpPr>
        <p:spPr>
          <a:xfrm>
            <a:off x="6194533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780" name="Google Shape;1780;p114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781" name="Google Shape;1781;p114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2" name="Google Shape;1782;p114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3" name="Google Shape;1783;p11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4" name="Google Shape;1784;p114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5" name="Google Shape;1785;p114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6" name="Google Shape;1786;p114"/>
          <p:cNvSpPr txBox="1"/>
          <p:nvPr>
            <p:ph idx="7" type="body"/>
          </p:nvPr>
        </p:nvSpPr>
        <p:spPr>
          <a:xfrm>
            <a:off x="77965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787" name="Google Shape;1787;p114"/>
          <p:cNvSpPr txBox="1"/>
          <p:nvPr>
            <p:ph idx="8" type="body"/>
          </p:nvPr>
        </p:nvSpPr>
        <p:spPr>
          <a:xfrm>
            <a:off x="348710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788" name="Google Shape;1788;p114"/>
          <p:cNvSpPr txBox="1"/>
          <p:nvPr>
            <p:ph idx="9" type="body"/>
          </p:nvPr>
        </p:nvSpPr>
        <p:spPr>
          <a:xfrm>
            <a:off x="619455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789" name="Google Shape;1789;p114"/>
          <p:cNvSpPr txBox="1"/>
          <p:nvPr>
            <p:ph idx="13" type="subTitle"/>
          </p:nvPr>
        </p:nvSpPr>
        <p:spPr>
          <a:xfrm>
            <a:off x="77965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790" name="Google Shape;1790;p114"/>
          <p:cNvSpPr txBox="1"/>
          <p:nvPr>
            <p:ph idx="14" type="subTitle"/>
          </p:nvPr>
        </p:nvSpPr>
        <p:spPr>
          <a:xfrm>
            <a:off x="348710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791" name="Google Shape;1791;p114"/>
          <p:cNvSpPr txBox="1"/>
          <p:nvPr>
            <p:ph idx="15" type="subTitle"/>
          </p:nvPr>
        </p:nvSpPr>
        <p:spPr>
          <a:xfrm>
            <a:off x="619455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BLANK_1_1_1_1_1_1_1_1_1_1_1_1_1_1_1_1_1_1_1">
    <p:bg>
      <p:bgPr>
        <a:solidFill>
          <a:schemeClr val="lt2"/>
        </a:solidFill>
      </p:bgPr>
    </p:bg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p115"/>
          <p:cNvSpPr/>
          <p:nvPr>
            <p:ph idx="2" type="pic"/>
          </p:nvPr>
        </p:nvSpPr>
        <p:spPr>
          <a:xfrm>
            <a:off x="1540250" y="1039100"/>
            <a:ext cx="6585900" cy="34005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794" name="Google Shape;1794;p115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5" name="Google Shape;1795;p115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6" name="Google Shape;1796;p115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7" name="Google Shape;1797;p115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 - ALT 1">
  <p:cSld name="BLANK_1_1_1_1_1_1_1_1_1_1_1_1_1_1_1_1_1_1_1_2">
    <p:bg>
      <p:bgPr>
        <a:solidFill>
          <a:schemeClr val="lt2"/>
        </a:solidFill>
      </p:bgPr>
    </p:bg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p116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800" name="Google Shape;1800;p116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801" name="Google Shape;1801;p116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802" name="Google Shape;1802;p116"/>
          <p:cNvSpPr/>
          <p:nvPr>
            <p:ph idx="4" type="pic"/>
          </p:nvPr>
        </p:nvSpPr>
        <p:spPr>
          <a:xfrm>
            <a:off x="1540250" y="1039100"/>
            <a:ext cx="6585900" cy="34005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803" name="Google Shape;1803;p116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4" name="Google Shape;1804;p116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5" name="Google Shape;1805;p11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6" name="Google Shape;1806;p11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BLANK_1_1_1_1_1_1_1_1_1_1_1_1_1_1_1_1_1_1_1_1">
    <p:bg>
      <p:bgPr>
        <a:solidFill>
          <a:schemeClr val="lt2"/>
        </a:solidFill>
      </p:bgPr>
    </p:bg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117"/>
          <p:cNvSpPr/>
          <p:nvPr>
            <p:ph idx="2" type="pic"/>
          </p:nvPr>
        </p:nvSpPr>
        <p:spPr>
          <a:xfrm>
            <a:off x="1907087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09" name="Google Shape;1809;p117"/>
          <p:cNvSpPr/>
          <p:nvPr>
            <p:ph idx="3" type="pic"/>
          </p:nvPr>
        </p:nvSpPr>
        <p:spPr>
          <a:xfrm>
            <a:off x="3898886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10" name="Google Shape;1810;p117"/>
          <p:cNvSpPr/>
          <p:nvPr>
            <p:ph idx="4" type="pic"/>
          </p:nvPr>
        </p:nvSpPr>
        <p:spPr>
          <a:xfrm>
            <a:off x="5890685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11" name="Google Shape;1811;p117"/>
          <p:cNvSpPr/>
          <p:nvPr>
            <p:ph idx="5" type="pic"/>
          </p:nvPr>
        </p:nvSpPr>
        <p:spPr>
          <a:xfrm>
            <a:off x="1907087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12" name="Google Shape;1812;p117"/>
          <p:cNvSpPr/>
          <p:nvPr>
            <p:ph idx="6" type="pic"/>
          </p:nvPr>
        </p:nvSpPr>
        <p:spPr>
          <a:xfrm>
            <a:off x="3898886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13" name="Google Shape;1813;p117"/>
          <p:cNvSpPr/>
          <p:nvPr>
            <p:ph idx="7" type="pic"/>
          </p:nvPr>
        </p:nvSpPr>
        <p:spPr>
          <a:xfrm>
            <a:off x="5890685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14" name="Google Shape;1814;p117"/>
          <p:cNvSpPr/>
          <p:nvPr>
            <p:ph idx="8" type="pic"/>
          </p:nvPr>
        </p:nvSpPr>
        <p:spPr>
          <a:xfrm>
            <a:off x="1907087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15" name="Google Shape;1815;p117"/>
          <p:cNvSpPr/>
          <p:nvPr>
            <p:ph idx="9" type="pic"/>
          </p:nvPr>
        </p:nvSpPr>
        <p:spPr>
          <a:xfrm>
            <a:off x="3898886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16" name="Google Shape;1816;p117"/>
          <p:cNvSpPr/>
          <p:nvPr>
            <p:ph idx="13" type="pic"/>
          </p:nvPr>
        </p:nvSpPr>
        <p:spPr>
          <a:xfrm>
            <a:off x="5890685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817" name="Google Shape;1817;p117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18" name="Google Shape;1818;p117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19" name="Google Shape;1819;p117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20" name="Google Shape;1820;p11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21" name="Google Shape;1821;p117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822" name="Google Shape;1822;p117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 - ALT 1">
  <p:cSld name="BLANK_1_1_1_1_1_1_1_1_1_1_1_1_1_1_1_1_1_1_1_1_1">
    <p:bg>
      <p:bgPr>
        <a:solidFill>
          <a:schemeClr val="lt2"/>
        </a:solidFill>
      </p:bgPr>
    </p:bg>
    <p:spTree>
      <p:nvGrpSpPr>
        <p:cNvPr id="1823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18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825" name="Google Shape;1825;p118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826" name="Google Shape;1826;p118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827" name="Google Shape;1827;p118"/>
          <p:cNvSpPr/>
          <p:nvPr>
            <p:ph idx="4" type="pic"/>
          </p:nvPr>
        </p:nvSpPr>
        <p:spPr>
          <a:xfrm>
            <a:off x="1907087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28" name="Google Shape;1828;p118"/>
          <p:cNvSpPr/>
          <p:nvPr>
            <p:ph idx="5" type="pic"/>
          </p:nvPr>
        </p:nvSpPr>
        <p:spPr>
          <a:xfrm>
            <a:off x="3898886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29" name="Google Shape;1829;p118"/>
          <p:cNvSpPr/>
          <p:nvPr>
            <p:ph idx="6" type="pic"/>
          </p:nvPr>
        </p:nvSpPr>
        <p:spPr>
          <a:xfrm>
            <a:off x="5890685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30" name="Google Shape;1830;p118"/>
          <p:cNvSpPr/>
          <p:nvPr>
            <p:ph idx="7" type="pic"/>
          </p:nvPr>
        </p:nvSpPr>
        <p:spPr>
          <a:xfrm>
            <a:off x="1907087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31" name="Google Shape;1831;p118"/>
          <p:cNvSpPr/>
          <p:nvPr>
            <p:ph idx="8" type="pic"/>
          </p:nvPr>
        </p:nvSpPr>
        <p:spPr>
          <a:xfrm>
            <a:off x="3898886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32" name="Google Shape;1832;p118"/>
          <p:cNvSpPr/>
          <p:nvPr>
            <p:ph idx="9" type="pic"/>
          </p:nvPr>
        </p:nvSpPr>
        <p:spPr>
          <a:xfrm>
            <a:off x="5890685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33" name="Google Shape;1833;p118"/>
          <p:cNvSpPr/>
          <p:nvPr>
            <p:ph idx="13" type="pic"/>
          </p:nvPr>
        </p:nvSpPr>
        <p:spPr>
          <a:xfrm>
            <a:off x="1907087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34" name="Google Shape;1834;p118"/>
          <p:cNvSpPr/>
          <p:nvPr>
            <p:ph idx="14" type="pic"/>
          </p:nvPr>
        </p:nvSpPr>
        <p:spPr>
          <a:xfrm>
            <a:off x="3898886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835" name="Google Shape;1835;p118"/>
          <p:cNvSpPr/>
          <p:nvPr>
            <p:ph idx="15" type="pic"/>
          </p:nvPr>
        </p:nvSpPr>
        <p:spPr>
          <a:xfrm>
            <a:off x="5890685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836" name="Google Shape;1836;p118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37" name="Google Shape;1837;p118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38" name="Google Shape;1838;p11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39" name="Google Shape;1839;p11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0" name="Google Shape;1840;p118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841" name="Google Shape;1841;p118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842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1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44" name="Google Shape;1844;p1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1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47" name="Google Shape;1847;p1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48" name="Google Shape;1848;p1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849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blank">
  <p:cSld name="BLANK">
    <p:bg>
      <p:bgPr>
        <a:solidFill>
          <a:schemeClr val="lt1"/>
        </a:solidFill>
      </p:bgPr>
    </p:bg>
    <p:spTree>
      <p:nvGrpSpPr>
        <p:cNvPr id="1854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5" name="Google Shape;1855;p123"/>
          <p:cNvPicPr preferRelativeResize="0"/>
          <p:nvPr/>
        </p:nvPicPr>
        <p:blipFill rotWithShape="1">
          <a:blip r:embed="rId2">
            <a:alphaModFix/>
          </a:blip>
          <a:srcRect b="0" l="0" r="49303" t="53791"/>
          <a:stretch/>
        </p:blipFill>
        <p:spPr>
          <a:xfrm>
            <a:off x="6996180" y="-1"/>
            <a:ext cx="2147827" cy="237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856" name="Google Shape;1856;p123"/>
          <p:cNvSpPr/>
          <p:nvPr/>
        </p:nvSpPr>
        <p:spPr>
          <a:xfrm rot="7601886">
            <a:off x="1184700" y="-2992710"/>
            <a:ext cx="11804607" cy="6869923"/>
          </a:xfrm>
          <a:custGeom>
            <a:rect b="b" l="l" r="r" t="t"/>
            <a:pathLst>
              <a:path extrusionOk="0" h="19489" w="33488">
                <a:moveTo>
                  <a:pt x="0" y="5480"/>
                </a:moveTo>
                <a:cubicBezTo>
                  <a:pt x="4083" y="3995"/>
                  <a:pt x="8956" y="3778"/>
                  <a:pt x="13034" y="5280"/>
                </a:cubicBezTo>
                <a:cubicBezTo>
                  <a:pt x="17705" y="7000"/>
                  <a:pt x="22916" y="16554"/>
                  <a:pt x="18649" y="19116"/>
                </a:cubicBezTo>
                <a:cubicBezTo>
                  <a:pt x="14717" y="21477"/>
                  <a:pt x="11737" y="9928"/>
                  <a:pt x="14237" y="6082"/>
                </a:cubicBezTo>
                <a:cubicBezTo>
                  <a:pt x="17901" y="445"/>
                  <a:pt x="26769" y="-175"/>
                  <a:pt x="33488" y="66"/>
                </a:cubicBezTo>
              </a:path>
            </a:pathLst>
          </a:custGeom>
          <a:noFill/>
          <a:ln>
            <a:noFill/>
          </a:ln>
        </p:spPr>
      </p:sp>
      <p:pic>
        <p:nvPicPr>
          <p:cNvPr id="1857" name="Google Shape;1857;p123"/>
          <p:cNvPicPr preferRelativeResize="0"/>
          <p:nvPr/>
        </p:nvPicPr>
        <p:blipFill rotWithShape="1">
          <a:blip r:embed="rId3">
            <a:alphaModFix/>
          </a:blip>
          <a:srcRect b="67899" l="18884" r="0" t="0"/>
          <a:stretch/>
        </p:blipFill>
        <p:spPr>
          <a:xfrm>
            <a:off x="0" y="2451450"/>
            <a:ext cx="6802801" cy="2692049"/>
          </a:xfrm>
          <a:prstGeom prst="rect">
            <a:avLst/>
          </a:prstGeom>
          <a:noFill/>
          <a:ln>
            <a:noFill/>
          </a:ln>
        </p:spPr>
      </p:pic>
      <p:sp>
        <p:nvSpPr>
          <p:cNvPr id="1858" name="Google Shape;1858;p123"/>
          <p:cNvSpPr txBox="1"/>
          <p:nvPr>
            <p:ph type="title"/>
          </p:nvPr>
        </p:nvSpPr>
        <p:spPr>
          <a:xfrm>
            <a:off x="1230200" y="1565531"/>
            <a:ext cx="66837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859" name="Google Shape;1859;p123"/>
          <p:cNvSpPr txBox="1"/>
          <p:nvPr>
            <p:ph idx="1" type="subTitle"/>
          </p:nvPr>
        </p:nvSpPr>
        <p:spPr>
          <a:xfrm>
            <a:off x="2423700" y="1121975"/>
            <a:ext cx="4346700" cy="45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60" name="Google Shape;1860;p123"/>
          <p:cNvSpPr/>
          <p:nvPr/>
        </p:nvSpPr>
        <p:spPr>
          <a:xfrm>
            <a:off x="4453700" y="0"/>
            <a:ext cx="4698208" cy="5143488"/>
          </a:xfrm>
          <a:custGeom>
            <a:rect b="b" l="l" r="r" t="t"/>
            <a:pathLst>
              <a:path extrusionOk="0" h="160734" w="146819">
                <a:moveTo>
                  <a:pt x="0" y="0"/>
                </a:moveTo>
                <a:lnTo>
                  <a:pt x="1600" y="1079"/>
                </a:lnTo>
                <a:lnTo>
                  <a:pt x="3200" y="2121"/>
                </a:lnTo>
                <a:lnTo>
                  <a:pt x="4800" y="3088"/>
                </a:lnTo>
                <a:lnTo>
                  <a:pt x="6362" y="4056"/>
                </a:lnTo>
                <a:lnTo>
                  <a:pt x="9376" y="5804"/>
                </a:lnTo>
                <a:lnTo>
                  <a:pt x="12204" y="7367"/>
                </a:lnTo>
                <a:lnTo>
                  <a:pt x="15292" y="9004"/>
                </a:lnTo>
                <a:lnTo>
                  <a:pt x="18306" y="10530"/>
                </a:lnTo>
                <a:lnTo>
                  <a:pt x="21282" y="11981"/>
                </a:lnTo>
                <a:lnTo>
                  <a:pt x="24222" y="13320"/>
                </a:lnTo>
                <a:lnTo>
                  <a:pt x="27087" y="14622"/>
                </a:lnTo>
                <a:lnTo>
                  <a:pt x="29915" y="15813"/>
                </a:lnTo>
                <a:lnTo>
                  <a:pt x="32705" y="16929"/>
                </a:lnTo>
                <a:lnTo>
                  <a:pt x="35496" y="17934"/>
                </a:lnTo>
                <a:lnTo>
                  <a:pt x="38733" y="19087"/>
                </a:lnTo>
                <a:lnTo>
                  <a:pt x="40332" y="19608"/>
                </a:lnTo>
                <a:lnTo>
                  <a:pt x="41932" y="20092"/>
                </a:lnTo>
                <a:lnTo>
                  <a:pt x="43495" y="20538"/>
                </a:lnTo>
                <a:lnTo>
                  <a:pt x="45058" y="20985"/>
                </a:lnTo>
                <a:lnTo>
                  <a:pt x="46620" y="21394"/>
                </a:lnTo>
                <a:lnTo>
                  <a:pt x="48183" y="21803"/>
                </a:lnTo>
                <a:lnTo>
                  <a:pt x="49709" y="22138"/>
                </a:lnTo>
                <a:lnTo>
                  <a:pt x="51271" y="22473"/>
                </a:lnTo>
                <a:lnTo>
                  <a:pt x="52797" y="22771"/>
                </a:lnTo>
                <a:lnTo>
                  <a:pt x="54322" y="23068"/>
                </a:lnTo>
                <a:lnTo>
                  <a:pt x="55811" y="23292"/>
                </a:lnTo>
                <a:lnTo>
                  <a:pt x="57336" y="23515"/>
                </a:lnTo>
                <a:lnTo>
                  <a:pt x="58824" y="23738"/>
                </a:lnTo>
                <a:lnTo>
                  <a:pt x="60350" y="23887"/>
                </a:lnTo>
                <a:lnTo>
                  <a:pt x="64591" y="24185"/>
                </a:lnTo>
                <a:lnTo>
                  <a:pt x="68759" y="24371"/>
                </a:lnTo>
                <a:lnTo>
                  <a:pt x="72926" y="24482"/>
                </a:lnTo>
                <a:lnTo>
                  <a:pt x="77019" y="24519"/>
                </a:lnTo>
                <a:lnTo>
                  <a:pt x="80070" y="24519"/>
                </a:lnTo>
                <a:lnTo>
                  <a:pt x="83121" y="24445"/>
                </a:lnTo>
                <a:lnTo>
                  <a:pt x="86134" y="24333"/>
                </a:lnTo>
                <a:lnTo>
                  <a:pt x="89111" y="24185"/>
                </a:lnTo>
                <a:lnTo>
                  <a:pt x="92087" y="23961"/>
                </a:lnTo>
                <a:lnTo>
                  <a:pt x="94990" y="23738"/>
                </a:lnTo>
                <a:lnTo>
                  <a:pt x="97929" y="23440"/>
                </a:lnTo>
                <a:lnTo>
                  <a:pt x="100794" y="23106"/>
                </a:lnTo>
                <a:lnTo>
                  <a:pt x="103659" y="22733"/>
                </a:lnTo>
                <a:lnTo>
                  <a:pt x="106487" y="22324"/>
                </a:lnTo>
                <a:lnTo>
                  <a:pt x="109314" y="21878"/>
                </a:lnTo>
                <a:lnTo>
                  <a:pt x="112068" y="21357"/>
                </a:lnTo>
                <a:lnTo>
                  <a:pt x="114821" y="20836"/>
                </a:lnTo>
                <a:lnTo>
                  <a:pt x="117574" y="20241"/>
                </a:lnTo>
                <a:lnTo>
                  <a:pt x="120253" y="19608"/>
                </a:lnTo>
                <a:lnTo>
                  <a:pt x="122932" y="18938"/>
                </a:lnTo>
                <a:lnTo>
                  <a:pt x="124978" y="18380"/>
                </a:lnTo>
                <a:lnTo>
                  <a:pt x="127062" y="17785"/>
                </a:lnTo>
                <a:lnTo>
                  <a:pt x="129108" y="17152"/>
                </a:lnTo>
                <a:lnTo>
                  <a:pt x="131118" y="16520"/>
                </a:lnTo>
                <a:lnTo>
                  <a:pt x="131973" y="18678"/>
                </a:lnTo>
                <a:lnTo>
                  <a:pt x="132755" y="20873"/>
                </a:lnTo>
                <a:lnTo>
                  <a:pt x="133462" y="23106"/>
                </a:lnTo>
                <a:lnTo>
                  <a:pt x="134131" y="25338"/>
                </a:lnTo>
                <a:lnTo>
                  <a:pt x="134764" y="27608"/>
                </a:lnTo>
                <a:lnTo>
                  <a:pt x="135322" y="29914"/>
                </a:lnTo>
                <a:lnTo>
                  <a:pt x="135843" y="32258"/>
                </a:lnTo>
                <a:lnTo>
                  <a:pt x="136289" y="34602"/>
                </a:lnTo>
                <a:lnTo>
                  <a:pt x="136550" y="36128"/>
                </a:lnTo>
                <a:lnTo>
                  <a:pt x="136810" y="37691"/>
                </a:lnTo>
                <a:lnTo>
                  <a:pt x="137034" y="39291"/>
                </a:lnTo>
                <a:lnTo>
                  <a:pt x="137220" y="40890"/>
                </a:lnTo>
                <a:lnTo>
                  <a:pt x="137406" y="42490"/>
                </a:lnTo>
                <a:lnTo>
                  <a:pt x="137554" y="44090"/>
                </a:lnTo>
                <a:lnTo>
                  <a:pt x="137666" y="45727"/>
                </a:lnTo>
                <a:lnTo>
                  <a:pt x="137778" y="47364"/>
                </a:lnTo>
                <a:lnTo>
                  <a:pt x="137852" y="49002"/>
                </a:lnTo>
                <a:lnTo>
                  <a:pt x="137889" y="50639"/>
                </a:lnTo>
                <a:lnTo>
                  <a:pt x="137927" y="52313"/>
                </a:lnTo>
                <a:lnTo>
                  <a:pt x="137964" y="54024"/>
                </a:lnTo>
                <a:lnTo>
                  <a:pt x="137927" y="55699"/>
                </a:lnTo>
                <a:lnTo>
                  <a:pt x="137889" y="57410"/>
                </a:lnTo>
                <a:lnTo>
                  <a:pt x="137852" y="59122"/>
                </a:lnTo>
                <a:lnTo>
                  <a:pt x="137778" y="60833"/>
                </a:lnTo>
                <a:lnTo>
                  <a:pt x="137666" y="62582"/>
                </a:lnTo>
                <a:lnTo>
                  <a:pt x="137517" y="64331"/>
                </a:lnTo>
                <a:lnTo>
                  <a:pt x="137182" y="67865"/>
                </a:lnTo>
                <a:lnTo>
                  <a:pt x="136773" y="71400"/>
                </a:lnTo>
                <a:lnTo>
                  <a:pt x="136252" y="75009"/>
                </a:lnTo>
                <a:lnTo>
                  <a:pt x="135657" y="78655"/>
                </a:lnTo>
                <a:lnTo>
                  <a:pt x="134950" y="82339"/>
                </a:lnTo>
                <a:lnTo>
                  <a:pt x="134169" y="86060"/>
                </a:lnTo>
                <a:lnTo>
                  <a:pt x="133276" y="89818"/>
                </a:lnTo>
                <a:lnTo>
                  <a:pt x="132494" y="92869"/>
                </a:lnTo>
                <a:lnTo>
                  <a:pt x="131676" y="95920"/>
                </a:lnTo>
                <a:lnTo>
                  <a:pt x="130783" y="99008"/>
                </a:lnTo>
                <a:lnTo>
                  <a:pt x="129853" y="102133"/>
                </a:lnTo>
                <a:lnTo>
                  <a:pt x="128811" y="105258"/>
                </a:lnTo>
                <a:lnTo>
                  <a:pt x="127769" y="108384"/>
                </a:lnTo>
                <a:lnTo>
                  <a:pt x="126653" y="111546"/>
                </a:lnTo>
                <a:lnTo>
                  <a:pt x="125462" y="114746"/>
                </a:lnTo>
                <a:lnTo>
                  <a:pt x="124197" y="117946"/>
                </a:lnTo>
                <a:lnTo>
                  <a:pt x="122932" y="121183"/>
                </a:lnTo>
                <a:lnTo>
                  <a:pt x="121555" y="124420"/>
                </a:lnTo>
                <a:lnTo>
                  <a:pt x="120142" y="127657"/>
                </a:lnTo>
                <a:lnTo>
                  <a:pt x="118691" y="130931"/>
                </a:lnTo>
                <a:lnTo>
                  <a:pt x="117165" y="134243"/>
                </a:lnTo>
                <a:lnTo>
                  <a:pt x="115602" y="137517"/>
                </a:lnTo>
                <a:lnTo>
                  <a:pt x="113965" y="140865"/>
                </a:lnTo>
                <a:lnTo>
                  <a:pt x="112626" y="143507"/>
                </a:lnTo>
                <a:lnTo>
                  <a:pt x="111249" y="146149"/>
                </a:lnTo>
                <a:lnTo>
                  <a:pt x="109910" y="148716"/>
                </a:lnTo>
                <a:lnTo>
                  <a:pt x="108533" y="151209"/>
                </a:lnTo>
                <a:lnTo>
                  <a:pt x="107194" y="153665"/>
                </a:lnTo>
                <a:lnTo>
                  <a:pt x="105817" y="156083"/>
                </a:lnTo>
                <a:lnTo>
                  <a:pt x="103138" y="160734"/>
                </a:lnTo>
                <a:lnTo>
                  <a:pt x="103845" y="160734"/>
                </a:lnTo>
                <a:lnTo>
                  <a:pt x="106487" y="156158"/>
                </a:lnTo>
                <a:lnTo>
                  <a:pt x="107826" y="153776"/>
                </a:lnTo>
                <a:lnTo>
                  <a:pt x="109165" y="151358"/>
                </a:lnTo>
                <a:lnTo>
                  <a:pt x="110505" y="148865"/>
                </a:lnTo>
                <a:lnTo>
                  <a:pt x="111844" y="146335"/>
                </a:lnTo>
                <a:lnTo>
                  <a:pt x="113147" y="143768"/>
                </a:lnTo>
                <a:lnTo>
                  <a:pt x="114486" y="141126"/>
                </a:lnTo>
                <a:lnTo>
                  <a:pt x="116123" y="137815"/>
                </a:lnTo>
                <a:lnTo>
                  <a:pt x="117686" y="134503"/>
                </a:lnTo>
                <a:lnTo>
                  <a:pt x="119211" y="131192"/>
                </a:lnTo>
                <a:lnTo>
                  <a:pt x="120700" y="127917"/>
                </a:lnTo>
                <a:lnTo>
                  <a:pt x="122114" y="124643"/>
                </a:lnTo>
                <a:lnTo>
                  <a:pt x="123453" y="121406"/>
                </a:lnTo>
                <a:lnTo>
                  <a:pt x="124755" y="118169"/>
                </a:lnTo>
                <a:lnTo>
                  <a:pt x="126020" y="114969"/>
                </a:lnTo>
                <a:lnTo>
                  <a:pt x="127211" y="111770"/>
                </a:lnTo>
                <a:lnTo>
                  <a:pt x="128327" y="108607"/>
                </a:lnTo>
                <a:lnTo>
                  <a:pt x="129406" y="105444"/>
                </a:lnTo>
                <a:lnTo>
                  <a:pt x="130411" y="102282"/>
                </a:lnTo>
                <a:lnTo>
                  <a:pt x="131341" y="99194"/>
                </a:lnTo>
                <a:lnTo>
                  <a:pt x="132234" y="96106"/>
                </a:lnTo>
                <a:lnTo>
                  <a:pt x="133090" y="93017"/>
                </a:lnTo>
                <a:lnTo>
                  <a:pt x="133871" y="89966"/>
                </a:lnTo>
                <a:lnTo>
                  <a:pt x="134764" y="86208"/>
                </a:lnTo>
                <a:lnTo>
                  <a:pt x="135545" y="82451"/>
                </a:lnTo>
                <a:lnTo>
                  <a:pt x="136252" y="78767"/>
                </a:lnTo>
                <a:lnTo>
                  <a:pt x="136848" y="75121"/>
                </a:lnTo>
                <a:lnTo>
                  <a:pt x="137368" y="71475"/>
                </a:lnTo>
                <a:lnTo>
                  <a:pt x="137778" y="67903"/>
                </a:lnTo>
                <a:lnTo>
                  <a:pt x="138113" y="64368"/>
                </a:lnTo>
                <a:lnTo>
                  <a:pt x="138261" y="62619"/>
                </a:lnTo>
                <a:lnTo>
                  <a:pt x="138373" y="60871"/>
                </a:lnTo>
                <a:lnTo>
                  <a:pt x="138447" y="59122"/>
                </a:lnTo>
                <a:lnTo>
                  <a:pt x="138485" y="57410"/>
                </a:lnTo>
                <a:lnTo>
                  <a:pt x="138522" y="55699"/>
                </a:lnTo>
                <a:lnTo>
                  <a:pt x="138559" y="53987"/>
                </a:lnTo>
                <a:lnTo>
                  <a:pt x="138522" y="52313"/>
                </a:lnTo>
                <a:lnTo>
                  <a:pt x="138485" y="50639"/>
                </a:lnTo>
                <a:lnTo>
                  <a:pt x="138447" y="48964"/>
                </a:lnTo>
                <a:lnTo>
                  <a:pt x="138373" y="47327"/>
                </a:lnTo>
                <a:lnTo>
                  <a:pt x="138261" y="45653"/>
                </a:lnTo>
                <a:lnTo>
                  <a:pt x="138113" y="44016"/>
                </a:lnTo>
                <a:lnTo>
                  <a:pt x="137964" y="42416"/>
                </a:lnTo>
                <a:lnTo>
                  <a:pt x="137815" y="40816"/>
                </a:lnTo>
                <a:lnTo>
                  <a:pt x="137592" y="39216"/>
                </a:lnTo>
                <a:lnTo>
                  <a:pt x="137368" y="37616"/>
                </a:lnTo>
                <a:lnTo>
                  <a:pt x="137145" y="36054"/>
                </a:lnTo>
                <a:lnTo>
                  <a:pt x="136885" y="34491"/>
                </a:lnTo>
                <a:lnTo>
                  <a:pt x="136401" y="32110"/>
                </a:lnTo>
                <a:lnTo>
                  <a:pt x="135917" y="29803"/>
                </a:lnTo>
                <a:lnTo>
                  <a:pt x="135359" y="27496"/>
                </a:lnTo>
                <a:lnTo>
                  <a:pt x="134727" y="25189"/>
                </a:lnTo>
                <a:lnTo>
                  <a:pt x="134057" y="22957"/>
                </a:lnTo>
                <a:lnTo>
                  <a:pt x="133313" y="20724"/>
                </a:lnTo>
                <a:lnTo>
                  <a:pt x="132532" y="18492"/>
                </a:lnTo>
                <a:lnTo>
                  <a:pt x="131676" y="16334"/>
                </a:lnTo>
                <a:lnTo>
                  <a:pt x="133648" y="15664"/>
                </a:lnTo>
                <a:lnTo>
                  <a:pt x="135545" y="14994"/>
                </a:lnTo>
                <a:lnTo>
                  <a:pt x="137480" y="14287"/>
                </a:lnTo>
                <a:lnTo>
                  <a:pt x="139378" y="13581"/>
                </a:lnTo>
                <a:lnTo>
                  <a:pt x="141238" y="12836"/>
                </a:lnTo>
                <a:lnTo>
                  <a:pt x="143136" y="12055"/>
                </a:lnTo>
                <a:lnTo>
                  <a:pt x="144996" y="11236"/>
                </a:lnTo>
                <a:lnTo>
                  <a:pt x="146819" y="10418"/>
                </a:lnTo>
                <a:lnTo>
                  <a:pt x="146819" y="9785"/>
                </a:lnTo>
                <a:lnTo>
                  <a:pt x="144959" y="10604"/>
                </a:lnTo>
                <a:lnTo>
                  <a:pt x="143061" y="11423"/>
                </a:lnTo>
                <a:lnTo>
                  <a:pt x="141164" y="12204"/>
                </a:lnTo>
                <a:lnTo>
                  <a:pt x="139266" y="12985"/>
                </a:lnTo>
                <a:lnTo>
                  <a:pt x="137331" y="13729"/>
                </a:lnTo>
                <a:lnTo>
                  <a:pt x="135396" y="14436"/>
                </a:lnTo>
                <a:lnTo>
                  <a:pt x="133424" y="15106"/>
                </a:lnTo>
                <a:lnTo>
                  <a:pt x="131453" y="15776"/>
                </a:lnTo>
                <a:lnTo>
                  <a:pt x="130597" y="13729"/>
                </a:lnTo>
                <a:lnTo>
                  <a:pt x="129667" y="11683"/>
                </a:lnTo>
                <a:lnTo>
                  <a:pt x="128699" y="9674"/>
                </a:lnTo>
                <a:lnTo>
                  <a:pt x="127695" y="7665"/>
                </a:lnTo>
                <a:lnTo>
                  <a:pt x="126616" y="5730"/>
                </a:lnTo>
                <a:lnTo>
                  <a:pt x="125499" y="3795"/>
                </a:lnTo>
                <a:lnTo>
                  <a:pt x="124309" y="1860"/>
                </a:lnTo>
                <a:lnTo>
                  <a:pt x="123081" y="0"/>
                </a:lnTo>
                <a:lnTo>
                  <a:pt x="122374" y="0"/>
                </a:lnTo>
                <a:lnTo>
                  <a:pt x="123639" y="1898"/>
                </a:lnTo>
                <a:lnTo>
                  <a:pt x="124830" y="3832"/>
                </a:lnTo>
                <a:lnTo>
                  <a:pt x="125946" y="5767"/>
                </a:lnTo>
                <a:lnTo>
                  <a:pt x="127062" y="7739"/>
                </a:lnTo>
                <a:lnTo>
                  <a:pt x="128104" y="9785"/>
                </a:lnTo>
                <a:lnTo>
                  <a:pt x="129071" y="11795"/>
                </a:lnTo>
                <a:lnTo>
                  <a:pt x="130001" y="13878"/>
                </a:lnTo>
                <a:lnTo>
                  <a:pt x="130894" y="15962"/>
                </a:lnTo>
                <a:lnTo>
                  <a:pt x="128885" y="16594"/>
                </a:lnTo>
                <a:lnTo>
                  <a:pt x="126876" y="17227"/>
                </a:lnTo>
                <a:lnTo>
                  <a:pt x="124830" y="17785"/>
                </a:lnTo>
                <a:lnTo>
                  <a:pt x="122783" y="18343"/>
                </a:lnTo>
                <a:lnTo>
                  <a:pt x="119211" y="19236"/>
                </a:lnTo>
                <a:lnTo>
                  <a:pt x="115602" y="20055"/>
                </a:lnTo>
                <a:lnTo>
                  <a:pt x="111956" y="20799"/>
                </a:lnTo>
                <a:lnTo>
                  <a:pt x="108273" y="21431"/>
                </a:lnTo>
                <a:lnTo>
                  <a:pt x="104515" y="22027"/>
                </a:lnTo>
                <a:lnTo>
                  <a:pt x="100719" y="22547"/>
                </a:lnTo>
                <a:lnTo>
                  <a:pt x="96887" y="22957"/>
                </a:lnTo>
                <a:lnTo>
                  <a:pt x="93018" y="23292"/>
                </a:lnTo>
                <a:lnTo>
                  <a:pt x="89074" y="23589"/>
                </a:lnTo>
                <a:lnTo>
                  <a:pt x="85093" y="23775"/>
                </a:lnTo>
                <a:lnTo>
                  <a:pt x="81074" y="23887"/>
                </a:lnTo>
                <a:lnTo>
                  <a:pt x="77019" y="23924"/>
                </a:lnTo>
                <a:lnTo>
                  <a:pt x="72926" y="23887"/>
                </a:lnTo>
                <a:lnTo>
                  <a:pt x="68796" y="23775"/>
                </a:lnTo>
                <a:lnTo>
                  <a:pt x="64629" y="23589"/>
                </a:lnTo>
                <a:lnTo>
                  <a:pt x="60387" y="23292"/>
                </a:lnTo>
                <a:lnTo>
                  <a:pt x="57634" y="22957"/>
                </a:lnTo>
                <a:lnTo>
                  <a:pt x="54880" y="22547"/>
                </a:lnTo>
                <a:lnTo>
                  <a:pt x="52090" y="22027"/>
                </a:lnTo>
                <a:lnTo>
                  <a:pt x="49262" y="21431"/>
                </a:lnTo>
                <a:lnTo>
                  <a:pt x="46434" y="20761"/>
                </a:lnTo>
                <a:lnTo>
                  <a:pt x="43569" y="19980"/>
                </a:lnTo>
                <a:lnTo>
                  <a:pt x="40667" y="19087"/>
                </a:lnTo>
                <a:lnTo>
                  <a:pt x="37728" y="18120"/>
                </a:lnTo>
                <a:lnTo>
                  <a:pt x="34714" y="17041"/>
                </a:lnTo>
                <a:lnTo>
                  <a:pt x="31700" y="15887"/>
                </a:lnTo>
                <a:lnTo>
                  <a:pt x="28649" y="14622"/>
                </a:lnTo>
                <a:lnTo>
                  <a:pt x="25524" y="13283"/>
                </a:lnTo>
                <a:lnTo>
                  <a:pt x="22324" y="11832"/>
                </a:lnTo>
                <a:lnTo>
                  <a:pt x="19124" y="10269"/>
                </a:lnTo>
                <a:lnTo>
                  <a:pt x="15813" y="8595"/>
                </a:lnTo>
                <a:lnTo>
                  <a:pt x="12464" y="6846"/>
                </a:lnTo>
                <a:lnTo>
                  <a:pt x="9823" y="5358"/>
                </a:lnTo>
                <a:lnTo>
                  <a:pt x="6995" y="3721"/>
                </a:lnTo>
                <a:lnTo>
                  <a:pt x="5544" y="2865"/>
                </a:lnTo>
                <a:lnTo>
                  <a:pt x="4056" y="1935"/>
                </a:lnTo>
                <a:lnTo>
                  <a:pt x="2567" y="1005"/>
                </a:lnTo>
                <a:lnTo>
                  <a:pt x="104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861" name="Google Shape;1861;p123"/>
          <p:cNvPicPr preferRelativeResize="0"/>
          <p:nvPr/>
        </p:nvPicPr>
        <p:blipFill rotWithShape="1">
          <a:blip r:embed="rId4">
            <a:alphaModFix/>
          </a:blip>
          <a:srcRect b="0" l="55739" r="0" t="39434"/>
          <a:stretch/>
        </p:blipFill>
        <p:spPr>
          <a:xfrm>
            <a:off x="0" y="0"/>
            <a:ext cx="3589874" cy="491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123"/>
          <p:cNvPicPr preferRelativeResize="0"/>
          <p:nvPr/>
        </p:nvPicPr>
        <p:blipFill rotWithShape="1">
          <a:blip r:embed="rId2">
            <a:alphaModFix/>
          </a:blip>
          <a:srcRect b="0" l="0" r="0" t="53791"/>
          <a:stretch/>
        </p:blipFill>
        <p:spPr>
          <a:xfrm>
            <a:off x="661926" y="0"/>
            <a:ext cx="4236652" cy="237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2">
  <p:cSld name="CUSTOM">
    <p:spTree>
      <p:nvGrpSpPr>
        <p:cNvPr id="1863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4" name="Google Shape;1864;p124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3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124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866" name="Google Shape;1866;p124"/>
          <p:cNvSpPr txBox="1"/>
          <p:nvPr>
            <p:ph idx="1" type="body"/>
          </p:nvPr>
        </p:nvSpPr>
        <p:spPr>
          <a:xfrm>
            <a:off x="228600" y="1637275"/>
            <a:ext cx="3351600" cy="30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1pPr>
            <a:lvl2pPr indent="-3302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2pPr>
            <a:lvl3pPr indent="-3302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3pPr>
            <a:lvl4pPr indent="-3302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4pPr>
            <a:lvl5pPr indent="-3302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5pPr>
            <a:lvl6pPr indent="-3302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6pPr>
            <a:lvl7pPr indent="-3302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7pPr>
            <a:lvl8pPr indent="-3302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8pPr>
            <a:lvl9pPr indent="-3302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600"/>
              <a:buFont typeface="Nunito Sans"/>
              <a:buChar char="■"/>
              <a:defRPr sz="1600"/>
            </a:lvl9pPr>
          </a:lstStyle>
          <a:p/>
        </p:txBody>
      </p:sp>
      <p:sp>
        <p:nvSpPr>
          <p:cNvPr id="1867" name="Google Shape;1867;p124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868" name="Google Shape;1868;p124"/>
          <p:cNvSpPr txBox="1"/>
          <p:nvPr>
            <p:ph idx="2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1">
  <p:cSld name="BLANK_1_1_1_1">
    <p:spTree>
      <p:nvGrpSpPr>
        <p:cNvPr id="1869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p125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871" name="Google Shape;1871;p125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872" name="Google Shape;1872;p125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3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873" name="Google Shape;1873;p125"/>
          <p:cNvSpPr txBox="1"/>
          <p:nvPr>
            <p:ph idx="1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">
  <p:cSld name="BLANK_1_1_1_1_2_3">
    <p:spTree>
      <p:nvGrpSpPr>
        <p:cNvPr id="1874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p126"/>
          <p:cNvSpPr/>
          <p:nvPr/>
        </p:nvSpPr>
        <p:spPr>
          <a:xfrm>
            <a:off x="-3491" y="1985350"/>
            <a:ext cx="3736169" cy="3157918"/>
          </a:xfrm>
          <a:custGeom>
            <a:rect b="b" l="l" r="r" t="t"/>
            <a:pathLst>
              <a:path extrusionOk="0" h="209550" w="247921">
                <a:moveTo>
                  <a:pt x="0" y="0"/>
                </a:moveTo>
                <a:lnTo>
                  <a:pt x="0" y="2516"/>
                </a:lnTo>
                <a:lnTo>
                  <a:pt x="1966" y="5976"/>
                </a:lnTo>
                <a:lnTo>
                  <a:pt x="3853" y="9593"/>
                </a:lnTo>
                <a:lnTo>
                  <a:pt x="5661" y="13289"/>
                </a:lnTo>
                <a:lnTo>
                  <a:pt x="7391" y="17063"/>
                </a:lnTo>
                <a:lnTo>
                  <a:pt x="9042" y="20994"/>
                </a:lnTo>
                <a:lnTo>
                  <a:pt x="10615" y="24926"/>
                </a:lnTo>
                <a:lnTo>
                  <a:pt x="12030" y="28936"/>
                </a:lnTo>
                <a:lnTo>
                  <a:pt x="13446" y="32946"/>
                </a:lnTo>
                <a:lnTo>
                  <a:pt x="14704" y="37114"/>
                </a:lnTo>
                <a:lnTo>
                  <a:pt x="15962" y="41360"/>
                </a:lnTo>
                <a:lnTo>
                  <a:pt x="17063" y="45606"/>
                </a:lnTo>
                <a:lnTo>
                  <a:pt x="18085" y="49930"/>
                </a:lnTo>
                <a:lnTo>
                  <a:pt x="19029" y="54334"/>
                </a:lnTo>
                <a:lnTo>
                  <a:pt x="19815" y="58737"/>
                </a:lnTo>
                <a:lnTo>
                  <a:pt x="20601" y="63219"/>
                </a:lnTo>
                <a:lnTo>
                  <a:pt x="21230" y="67779"/>
                </a:lnTo>
                <a:lnTo>
                  <a:pt x="18557" y="68173"/>
                </a:lnTo>
                <a:lnTo>
                  <a:pt x="15883" y="68566"/>
                </a:lnTo>
                <a:lnTo>
                  <a:pt x="13210" y="69037"/>
                </a:lnTo>
                <a:lnTo>
                  <a:pt x="10536" y="69588"/>
                </a:lnTo>
                <a:lnTo>
                  <a:pt x="7942" y="70217"/>
                </a:lnTo>
                <a:lnTo>
                  <a:pt x="5268" y="70846"/>
                </a:lnTo>
                <a:lnTo>
                  <a:pt x="2595" y="71554"/>
                </a:lnTo>
                <a:lnTo>
                  <a:pt x="0" y="72261"/>
                </a:lnTo>
                <a:lnTo>
                  <a:pt x="0" y="73598"/>
                </a:lnTo>
                <a:lnTo>
                  <a:pt x="3302" y="72576"/>
                </a:lnTo>
                <a:lnTo>
                  <a:pt x="7784" y="71475"/>
                </a:lnTo>
                <a:lnTo>
                  <a:pt x="12345" y="70531"/>
                </a:lnTo>
                <a:lnTo>
                  <a:pt x="16827" y="69667"/>
                </a:lnTo>
                <a:lnTo>
                  <a:pt x="21387" y="69037"/>
                </a:lnTo>
                <a:lnTo>
                  <a:pt x="21859" y="72812"/>
                </a:lnTo>
                <a:lnTo>
                  <a:pt x="22174" y="76193"/>
                </a:lnTo>
                <a:lnTo>
                  <a:pt x="22488" y="79495"/>
                </a:lnTo>
                <a:lnTo>
                  <a:pt x="22724" y="82876"/>
                </a:lnTo>
                <a:lnTo>
                  <a:pt x="22881" y="86258"/>
                </a:lnTo>
                <a:lnTo>
                  <a:pt x="22960" y="89639"/>
                </a:lnTo>
                <a:lnTo>
                  <a:pt x="23039" y="92941"/>
                </a:lnTo>
                <a:lnTo>
                  <a:pt x="23039" y="96322"/>
                </a:lnTo>
                <a:lnTo>
                  <a:pt x="23039" y="99703"/>
                </a:lnTo>
                <a:lnTo>
                  <a:pt x="22960" y="103006"/>
                </a:lnTo>
                <a:lnTo>
                  <a:pt x="22803" y="106387"/>
                </a:lnTo>
                <a:lnTo>
                  <a:pt x="22645" y="109689"/>
                </a:lnTo>
                <a:lnTo>
                  <a:pt x="22410" y="113071"/>
                </a:lnTo>
                <a:lnTo>
                  <a:pt x="22095" y="116373"/>
                </a:lnTo>
                <a:lnTo>
                  <a:pt x="21781" y="119675"/>
                </a:lnTo>
                <a:lnTo>
                  <a:pt x="21387" y="122978"/>
                </a:lnTo>
                <a:lnTo>
                  <a:pt x="20916" y="126280"/>
                </a:lnTo>
                <a:lnTo>
                  <a:pt x="20444" y="129504"/>
                </a:lnTo>
                <a:lnTo>
                  <a:pt x="19893" y="132807"/>
                </a:lnTo>
                <a:lnTo>
                  <a:pt x="19264" y="136031"/>
                </a:lnTo>
                <a:lnTo>
                  <a:pt x="18635" y="139254"/>
                </a:lnTo>
                <a:lnTo>
                  <a:pt x="17928" y="142478"/>
                </a:lnTo>
                <a:lnTo>
                  <a:pt x="17220" y="145623"/>
                </a:lnTo>
                <a:lnTo>
                  <a:pt x="16434" y="148769"/>
                </a:lnTo>
                <a:lnTo>
                  <a:pt x="15569" y="151914"/>
                </a:lnTo>
                <a:lnTo>
                  <a:pt x="14625" y="155059"/>
                </a:lnTo>
                <a:lnTo>
                  <a:pt x="13760" y="158126"/>
                </a:lnTo>
                <a:lnTo>
                  <a:pt x="12738" y="161192"/>
                </a:lnTo>
                <a:lnTo>
                  <a:pt x="11716" y="164259"/>
                </a:lnTo>
                <a:lnTo>
                  <a:pt x="10615" y="167247"/>
                </a:lnTo>
                <a:lnTo>
                  <a:pt x="9514" y="170235"/>
                </a:lnTo>
                <a:lnTo>
                  <a:pt x="8256" y="173144"/>
                </a:lnTo>
                <a:lnTo>
                  <a:pt x="7077" y="176053"/>
                </a:lnTo>
                <a:lnTo>
                  <a:pt x="5425" y="179356"/>
                </a:lnTo>
                <a:lnTo>
                  <a:pt x="3696" y="182658"/>
                </a:lnTo>
                <a:lnTo>
                  <a:pt x="1887" y="185961"/>
                </a:lnTo>
                <a:lnTo>
                  <a:pt x="0" y="189185"/>
                </a:lnTo>
                <a:lnTo>
                  <a:pt x="0" y="191622"/>
                </a:lnTo>
                <a:lnTo>
                  <a:pt x="2280" y="187848"/>
                </a:lnTo>
                <a:lnTo>
                  <a:pt x="4403" y="184152"/>
                </a:lnTo>
                <a:lnTo>
                  <a:pt x="6369" y="180378"/>
                </a:lnTo>
                <a:lnTo>
                  <a:pt x="8178" y="176604"/>
                </a:lnTo>
                <a:lnTo>
                  <a:pt x="9436" y="173616"/>
                </a:lnTo>
                <a:lnTo>
                  <a:pt x="10615" y="170707"/>
                </a:lnTo>
                <a:lnTo>
                  <a:pt x="11795" y="167719"/>
                </a:lnTo>
                <a:lnTo>
                  <a:pt x="12895" y="164652"/>
                </a:lnTo>
                <a:lnTo>
                  <a:pt x="13918" y="161585"/>
                </a:lnTo>
                <a:lnTo>
                  <a:pt x="14940" y="158519"/>
                </a:lnTo>
                <a:lnTo>
                  <a:pt x="15883" y="155452"/>
                </a:lnTo>
                <a:lnTo>
                  <a:pt x="16748" y="152307"/>
                </a:lnTo>
                <a:lnTo>
                  <a:pt x="17613" y="149162"/>
                </a:lnTo>
                <a:lnTo>
                  <a:pt x="18399" y="145938"/>
                </a:lnTo>
                <a:lnTo>
                  <a:pt x="19186" y="142714"/>
                </a:lnTo>
                <a:lnTo>
                  <a:pt x="19893" y="139490"/>
                </a:lnTo>
                <a:lnTo>
                  <a:pt x="20522" y="136266"/>
                </a:lnTo>
                <a:lnTo>
                  <a:pt x="21073" y="133043"/>
                </a:lnTo>
                <a:lnTo>
                  <a:pt x="21623" y="129740"/>
                </a:lnTo>
                <a:lnTo>
                  <a:pt x="22174" y="126438"/>
                </a:lnTo>
                <a:lnTo>
                  <a:pt x="22567" y="123135"/>
                </a:lnTo>
                <a:lnTo>
                  <a:pt x="22960" y="119833"/>
                </a:lnTo>
                <a:lnTo>
                  <a:pt x="23353" y="116530"/>
                </a:lnTo>
                <a:lnTo>
                  <a:pt x="23668" y="113149"/>
                </a:lnTo>
                <a:lnTo>
                  <a:pt x="23904" y="109768"/>
                </a:lnTo>
                <a:lnTo>
                  <a:pt x="24061" y="106466"/>
                </a:lnTo>
                <a:lnTo>
                  <a:pt x="24218" y="103084"/>
                </a:lnTo>
                <a:lnTo>
                  <a:pt x="24297" y="99703"/>
                </a:lnTo>
                <a:lnTo>
                  <a:pt x="24297" y="96322"/>
                </a:lnTo>
                <a:lnTo>
                  <a:pt x="24297" y="92941"/>
                </a:lnTo>
                <a:lnTo>
                  <a:pt x="24218" y="89560"/>
                </a:lnTo>
                <a:lnTo>
                  <a:pt x="24139" y="86179"/>
                </a:lnTo>
                <a:lnTo>
                  <a:pt x="23982" y="82798"/>
                </a:lnTo>
                <a:lnTo>
                  <a:pt x="23746" y="79417"/>
                </a:lnTo>
                <a:lnTo>
                  <a:pt x="23432" y="76036"/>
                </a:lnTo>
                <a:lnTo>
                  <a:pt x="23117" y="72654"/>
                </a:lnTo>
                <a:lnTo>
                  <a:pt x="22645" y="68880"/>
                </a:lnTo>
                <a:lnTo>
                  <a:pt x="27521" y="68408"/>
                </a:lnTo>
                <a:lnTo>
                  <a:pt x="32474" y="68094"/>
                </a:lnTo>
                <a:lnTo>
                  <a:pt x="37428" y="67937"/>
                </a:lnTo>
                <a:lnTo>
                  <a:pt x="42382" y="68015"/>
                </a:lnTo>
                <a:lnTo>
                  <a:pt x="47335" y="68173"/>
                </a:lnTo>
                <a:lnTo>
                  <a:pt x="52368" y="68644"/>
                </a:lnTo>
                <a:lnTo>
                  <a:pt x="57400" y="69195"/>
                </a:lnTo>
                <a:lnTo>
                  <a:pt x="62432" y="69981"/>
                </a:lnTo>
                <a:lnTo>
                  <a:pt x="67229" y="70846"/>
                </a:lnTo>
                <a:lnTo>
                  <a:pt x="72025" y="71947"/>
                </a:lnTo>
                <a:lnTo>
                  <a:pt x="76900" y="73126"/>
                </a:lnTo>
                <a:lnTo>
                  <a:pt x="81775" y="74542"/>
                </a:lnTo>
                <a:lnTo>
                  <a:pt x="86650" y="76114"/>
                </a:lnTo>
                <a:lnTo>
                  <a:pt x="91604" y="77844"/>
                </a:lnTo>
                <a:lnTo>
                  <a:pt x="96479" y="79653"/>
                </a:lnTo>
                <a:lnTo>
                  <a:pt x="101433" y="81697"/>
                </a:lnTo>
                <a:lnTo>
                  <a:pt x="106387" y="83899"/>
                </a:lnTo>
                <a:lnTo>
                  <a:pt x="111340" y="86258"/>
                </a:lnTo>
                <a:lnTo>
                  <a:pt x="116294" y="88852"/>
                </a:lnTo>
                <a:lnTo>
                  <a:pt x="121248" y="91526"/>
                </a:lnTo>
                <a:lnTo>
                  <a:pt x="126280" y="94356"/>
                </a:lnTo>
                <a:lnTo>
                  <a:pt x="131234" y="97344"/>
                </a:lnTo>
                <a:lnTo>
                  <a:pt x="136266" y="100490"/>
                </a:lnTo>
                <a:lnTo>
                  <a:pt x="141298" y="103792"/>
                </a:lnTo>
                <a:lnTo>
                  <a:pt x="145309" y="106623"/>
                </a:lnTo>
                <a:lnTo>
                  <a:pt x="149319" y="109454"/>
                </a:lnTo>
                <a:lnTo>
                  <a:pt x="153329" y="112441"/>
                </a:lnTo>
                <a:lnTo>
                  <a:pt x="157339" y="115508"/>
                </a:lnTo>
                <a:lnTo>
                  <a:pt x="161349" y="118653"/>
                </a:lnTo>
                <a:lnTo>
                  <a:pt x="165359" y="121956"/>
                </a:lnTo>
                <a:lnTo>
                  <a:pt x="169369" y="125258"/>
                </a:lnTo>
                <a:lnTo>
                  <a:pt x="173380" y="128718"/>
                </a:lnTo>
                <a:lnTo>
                  <a:pt x="177390" y="132335"/>
                </a:lnTo>
                <a:lnTo>
                  <a:pt x="181400" y="135952"/>
                </a:lnTo>
                <a:lnTo>
                  <a:pt x="185410" y="139648"/>
                </a:lnTo>
                <a:lnTo>
                  <a:pt x="189420" y="143500"/>
                </a:lnTo>
                <a:lnTo>
                  <a:pt x="193352" y="147432"/>
                </a:lnTo>
                <a:lnTo>
                  <a:pt x="197362" y="151442"/>
                </a:lnTo>
                <a:lnTo>
                  <a:pt x="201372" y="155531"/>
                </a:lnTo>
                <a:lnTo>
                  <a:pt x="205303" y="159777"/>
                </a:lnTo>
                <a:lnTo>
                  <a:pt x="211515" y="166539"/>
                </a:lnTo>
                <a:lnTo>
                  <a:pt x="217491" y="173301"/>
                </a:lnTo>
                <a:lnTo>
                  <a:pt x="223074" y="179906"/>
                </a:lnTo>
                <a:lnTo>
                  <a:pt x="228421" y="186354"/>
                </a:lnTo>
                <a:lnTo>
                  <a:pt x="233453" y="192566"/>
                </a:lnTo>
                <a:lnTo>
                  <a:pt x="238092" y="198542"/>
                </a:lnTo>
                <a:lnTo>
                  <a:pt x="242417" y="204203"/>
                </a:lnTo>
                <a:lnTo>
                  <a:pt x="246348" y="209550"/>
                </a:lnTo>
                <a:lnTo>
                  <a:pt x="247921" y="209550"/>
                </a:lnTo>
                <a:lnTo>
                  <a:pt x="243911" y="204125"/>
                </a:lnTo>
                <a:lnTo>
                  <a:pt x="239586" y="198384"/>
                </a:lnTo>
                <a:lnTo>
                  <a:pt x="234868" y="192330"/>
                </a:lnTo>
                <a:lnTo>
                  <a:pt x="229757" y="186040"/>
                </a:lnTo>
                <a:lnTo>
                  <a:pt x="224411" y="179435"/>
                </a:lnTo>
                <a:lnTo>
                  <a:pt x="218671" y="172751"/>
                </a:lnTo>
                <a:lnTo>
                  <a:pt x="212616" y="165832"/>
                </a:lnTo>
                <a:lnTo>
                  <a:pt x="206247" y="158912"/>
                </a:lnTo>
                <a:lnTo>
                  <a:pt x="202237" y="154745"/>
                </a:lnTo>
                <a:lnTo>
                  <a:pt x="198305" y="150577"/>
                </a:lnTo>
                <a:lnTo>
                  <a:pt x="194295" y="146567"/>
                </a:lnTo>
                <a:lnTo>
                  <a:pt x="190285" y="142636"/>
                </a:lnTo>
                <a:lnTo>
                  <a:pt x="186275" y="138783"/>
                </a:lnTo>
                <a:lnTo>
                  <a:pt x="182265" y="135008"/>
                </a:lnTo>
                <a:lnTo>
                  <a:pt x="178255" y="131391"/>
                </a:lnTo>
                <a:lnTo>
                  <a:pt x="174245" y="127774"/>
                </a:lnTo>
                <a:lnTo>
                  <a:pt x="170234" y="124315"/>
                </a:lnTo>
                <a:lnTo>
                  <a:pt x="166146" y="120934"/>
                </a:lnTo>
                <a:lnTo>
                  <a:pt x="162135" y="117710"/>
                </a:lnTo>
                <a:lnTo>
                  <a:pt x="158125" y="114486"/>
                </a:lnTo>
                <a:lnTo>
                  <a:pt x="154037" y="111419"/>
                </a:lnTo>
                <a:lnTo>
                  <a:pt x="150026" y="108431"/>
                </a:lnTo>
                <a:lnTo>
                  <a:pt x="146016" y="105601"/>
                </a:lnTo>
                <a:lnTo>
                  <a:pt x="142006" y="102770"/>
                </a:lnTo>
                <a:lnTo>
                  <a:pt x="136974" y="99467"/>
                </a:lnTo>
                <a:lnTo>
                  <a:pt x="131941" y="96244"/>
                </a:lnTo>
                <a:lnTo>
                  <a:pt x="126909" y="93256"/>
                </a:lnTo>
                <a:lnTo>
                  <a:pt x="121877" y="90425"/>
                </a:lnTo>
                <a:lnTo>
                  <a:pt x="116844" y="87673"/>
                </a:lnTo>
                <a:lnTo>
                  <a:pt x="111891" y="85157"/>
                </a:lnTo>
                <a:lnTo>
                  <a:pt x="106858" y="82798"/>
                </a:lnTo>
                <a:lnTo>
                  <a:pt x="101905" y="80596"/>
                </a:lnTo>
                <a:lnTo>
                  <a:pt x="96951" y="78473"/>
                </a:lnTo>
                <a:lnTo>
                  <a:pt x="91997" y="76586"/>
                </a:lnTo>
                <a:lnTo>
                  <a:pt x="87044" y="74935"/>
                </a:lnTo>
                <a:lnTo>
                  <a:pt x="82090" y="73362"/>
                </a:lnTo>
                <a:lnTo>
                  <a:pt x="77215" y="71947"/>
                </a:lnTo>
                <a:lnTo>
                  <a:pt x="72340" y="70689"/>
                </a:lnTo>
                <a:lnTo>
                  <a:pt x="67465" y="69667"/>
                </a:lnTo>
                <a:lnTo>
                  <a:pt x="62590" y="68723"/>
                </a:lnTo>
                <a:lnTo>
                  <a:pt x="57557" y="67937"/>
                </a:lnTo>
                <a:lnTo>
                  <a:pt x="52446" y="67386"/>
                </a:lnTo>
                <a:lnTo>
                  <a:pt x="47414" y="66914"/>
                </a:lnTo>
                <a:lnTo>
                  <a:pt x="42382" y="66757"/>
                </a:lnTo>
                <a:lnTo>
                  <a:pt x="37428" y="66679"/>
                </a:lnTo>
                <a:lnTo>
                  <a:pt x="32396" y="66836"/>
                </a:lnTo>
                <a:lnTo>
                  <a:pt x="27442" y="67150"/>
                </a:lnTo>
                <a:lnTo>
                  <a:pt x="22488" y="67622"/>
                </a:lnTo>
                <a:lnTo>
                  <a:pt x="21781" y="62904"/>
                </a:lnTo>
                <a:lnTo>
                  <a:pt x="21073" y="58265"/>
                </a:lnTo>
                <a:lnTo>
                  <a:pt x="20129" y="53626"/>
                </a:lnTo>
                <a:lnTo>
                  <a:pt x="19186" y="49065"/>
                </a:lnTo>
                <a:lnTo>
                  <a:pt x="18085" y="44583"/>
                </a:lnTo>
                <a:lnTo>
                  <a:pt x="16905" y="40102"/>
                </a:lnTo>
                <a:lnTo>
                  <a:pt x="15647" y="35777"/>
                </a:lnTo>
                <a:lnTo>
                  <a:pt x="14232" y="31452"/>
                </a:lnTo>
                <a:lnTo>
                  <a:pt x="12817" y="27285"/>
                </a:lnTo>
                <a:lnTo>
                  <a:pt x="11244" y="23117"/>
                </a:lnTo>
                <a:lnTo>
                  <a:pt x="9593" y="19029"/>
                </a:lnTo>
                <a:lnTo>
                  <a:pt x="7863" y="15018"/>
                </a:lnTo>
                <a:lnTo>
                  <a:pt x="5976" y="11166"/>
                </a:lnTo>
                <a:lnTo>
                  <a:pt x="4089" y="7313"/>
                </a:lnTo>
                <a:lnTo>
                  <a:pt x="2123" y="3617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876" name="Google Shape;1876;p126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877" name="Google Shape;1877;p126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878" name="Google Shape;1878;p126"/>
          <p:cNvSpPr/>
          <p:nvPr>
            <p:ph idx="2" type="pic"/>
          </p:nvPr>
        </p:nvSpPr>
        <p:spPr>
          <a:xfrm>
            <a:off x="1208525" y="116427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879" name="Google Shape;1879;p126"/>
          <p:cNvSpPr/>
          <p:nvPr>
            <p:ph idx="3" type="pic"/>
          </p:nvPr>
        </p:nvSpPr>
        <p:spPr>
          <a:xfrm>
            <a:off x="3079163" y="116427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880" name="Google Shape;1880;p126"/>
          <p:cNvSpPr/>
          <p:nvPr>
            <p:ph idx="4" type="pic"/>
          </p:nvPr>
        </p:nvSpPr>
        <p:spPr>
          <a:xfrm>
            <a:off x="4949788" y="116427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881" name="Google Shape;1881;p126"/>
          <p:cNvSpPr/>
          <p:nvPr>
            <p:ph idx="5" type="pic"/>
          </p:nvPr>
        </p:nvSpPr>
        <p:spPr>
          <a:xfrm>
            <a:off x="6820413" y="116427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882" name="Google Shape;1882;p126"/>
          <p:cNvSpPr txBox="1"/>
          <p:nvPr>
            <p:ph idx="1" type="subTitle"/>
          </p:nvPr>
        </p:nvSpPr>
        <p:spPr>
          <a:xfrm>
            <a:off x="1208525" y="2282372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83" name="Google Shape;1883;p126"/>
          <p:cNvSpPr txBox="1"/>
          <p:nvPr>
            <p:ph idx="6" type="subTitle"/>
          </p:nvPr>
        </p:nvSpPr>
        <p:spPr>
          <a:xfrm>
            <a:off x="1208525" y="251993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84" name="Google Shape;1884;p126"/>
          <p:cNvSpPr txBox="1"/>
          <p:nvPr>
            <p:ph idx="7" type="subTitle"/>
          </p:nvPr>
        </p:nvSpPr>
        <p:spPr>
          <a:xfrm>
            <a:off x="3079166" y="2282372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85" name="Google Shape;1885;p126"/>
          <p:cNvSpPr txBox="1"/>
          <p:nvPr>
            <p:ph idx="8" type="subTitle"/>
          </p:nvPr>
        </p:nvSpPr>
        <p:spPr>
          <a:xfrm>
            <a:off x="3079163" y="251993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86" name="Google Shape;1886;p126"/>
          <p:cNvSpPr txBox="1"/>
          <p:nvPr>
            <p:ph idx="9" type="subTitle"/>
          </p:nvPr>
        </p:nvSpPr>
        <p:spPr>
          <a:xfrm>
            <a:off x="4949794" y="2282372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87" name="Google Shape;1887;p126"/>
          <p:cNvSpPr txBox="1"/>
          <p:nvPr>
            <p:ph idx="13" type="subTitle"/>
          </p:nvPr>
        </p:nvSpPr>
        <p:spPr>
          <a:xfrm>
            <a:off x="4949788" y="251993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88" name="Google Shape;1888;p126"/>
          <p:cNvSpPr txBox="1"/>
          <p:nvPr>
            <p:ph idx="14" type="subTitle"/>
          </p:nvPr>
        </p:nvSpPr>
        <p:spPr>
          <a:xfrm>
            <a:off x="6820423" y="2282372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89" name="Google Shape;1889;p126"/>
          <p:cNvSpPr txBox="1"/>
          <p:nvPr>
            <p:ph idx="15" type="subTitle"/>
          </p:nvPr>
        </p:nvSpPr>
        <p:spPr>
          <a:xfrm>
            <a:off x="6820413" y="251993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90" name="Google Shape;1890;p126"/>
          <p:cNvSpPr/>
          <p:nvPr>
            <p:ph idx="16" type="pic"/>
          </p:nvPr>
        </p:nvSpPr>
        <p:spPr>
          <a:xfrm>
            <a:off x="3079163" y="295882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891" name="Google Shape;1891;p126"/>
          <p:cNvSpPr/>
          <p:nvPr>
            <p:ph idx="17" type="pic"/>
          </p:nvPr>
        </p:nvSpPr>
        <p:spPr>
          <a:xfrm>
            <a:off x="4949788" y="295882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892" name="Google Shape;1892;p126"/>
          <p:cNvSpPr/>
          <p:nvPr>
            <p:ph idx="18" type="pic"/>
          </p:nvPr>
        </p:nvSpPr>
        <p:spPr>
          <a:xfrm>
            <a:off x="6820413" y="295882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893" name="Google Shape;1893;p126"/>
          <p:cNvSpPr txBox="1"/>
          <p:nvPr>
            <p:ph idx="19" type="subTitle"/>
          </p:nvPr>
        </p:nvSpPr>
        <p:spPr>
          <a:xfrm>
            <a:off x="1208525" y="4076921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94" name="Google Shape;1894;p126"/>
          <p:cNvSpPr/>
          <p:nvPr>
            <p:ph idx="20" type="pic"/>
          </p:nvPr>
        </p:nvSpPr>
        <p:spPr>
          <a:xfrm>
            <a:off x="1208550" y="2958825"/>
            <a:ext cx="1115700" cy="1118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895" name="Google Shape;1895;p126"/>
          <p:cNvSpPr txBox="1"/>
          <p:nvPr>
            <p:ph idx="21" type="subTitle"/>
          </p:nvPr>
        </p:nvSpPr>
        <p:spPr>
          <a:xfrm>
            <a:off x="3079166" y="4076921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96" name="Google Shape;1896;p126"/>
          <p:cNvSpPr txBox="1"/>
          <p:nvPr>
            <p:ph idx="22" type="subTitle"/>
          </p:nvPr>
        </p:nvSpPr>
        <p:spPr>
          <a:xfrm>
            <a:off x="4949794" y="4076921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97" name="Google Shape;1897;p126"/>
          <p:cNvSpPr txBox="1"/>
          <p:nvPr>
            <p:ph idx="23" type="subTitle"/>
          </p:nvPr>
        </p:nvSpPr>
        <p:spPr>
          <a:xfrm>
            <a:off x="3079163" y="431448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98" name="Google Shape;1898;p126"/>
          <p:cNvSpPr txBox="1"/>
          <p:nvPr>
            <p:ph idx="24" type="subTitle"/>
          </p:nvPr>
        </p:nvSpPr>
        <p:spPr>
          <a:xfrm>
            <a:off x="6820423" y="4076921"/>
            <a:ext cx="1115700" cy="2340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Sans"/>
              <a:buNone/>
              <a:defRPr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99" name="Google Shape;1899;p126"/>
          <p:cNvSpPr txBox="1"/>
          <p:nvPr>
            <p:ph idx="25" type="subTitle"/>
          </p:nvPr>
        </p:nvSpPr>
        <p:spPr>
          <a:xfrm>
            <a:off x="4949788" y="431448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00" name="Google Shape;1900;p126"/>
          <p:cNvSpPr txBox="1"/>
          <p:nvPr>
            <p:ph idx="26" type="subTitle"/>
          </p:nvPr>
        </p:nvSpPr>
        <p:spPr>
          <a:xfrm>
            <a:off x="1208525" y="431448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01" name="Google Shape;1901;p126"/>
          <p:cNvSpPr txBox="1"/>
          <p:nvPr>
            <p:ph idx="27" type="subTitle"/>
          </p:nvPr>
        </p:nvSpPr>
        <p:spPr>
          <a:xfrm>
            <a:off x="6820413" y="4314484"/>
            <a:ext cx="11157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02" name="Google Shape;1902;p126"/>
          <p:cNvSpPr txBox="1"/>
          <p:nvPr>
            <p:ph idx="28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- Alt 1">
  <p:cSld name="BLANK_1_1_1_1_2_3_1">
    <p:spTree>
      <p:nvGrpSpPr>
        <p:cNvPr id="1903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" name="Google Shape;1904;p127"/>
          <p:cNvSpPr txBox="1"/>
          <p:nvPr>
            <p:ph idx="1" type="body"/>
          </p:nvPr>
        </p:nvSpPr>
        <p:spPr>
          <a:xfrm>
            <a:off x="6014118" y="1661825"/>
            <a:ext cx="2148900" cy="766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9pPr>
          </a:lstStyle>
          <a:p/>
        </p:txBody>
      </p:sp>
      <p:sp>
        <p:nvSpPr>
          <p:cNvPr id="1905" name="Google Shape;1905;p127"/>
          <p:cNvSpPr txBox="1"/>
          <p:nvPr>
            <p:ph idx="2" type="body"/>
          </p:nvPr>
        </p:nvSpPr>
        <p:spPr>
          <a:xfrm>
            <a:off x="2317068" y="1661825"/>
            <a:ext cx="2148900" cy="766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9pPr>
          </a:lstStyle>
          <a:p/>
        </p:txBody>
      </p:sp>
      <p:sp>
        <p:nvSpPr>
          <p:cNvPr id="1906" name="Google Shape;1906;p127"/>
          <p:cNvSpPr/>
          <p:nvPr/>
        </p:nvSpPr>
        <p:spPr>
          <a:xfrm>
            <a:off x="-3491" y="1985350"/>
            <a:ext cx="3736169" cy="3157918"/>
          </a:xfrm>
          <a:custGeom>
            <a:rect b="b" l="l" r="r" t="t"/>
            <a:pathLst>
              <a:path extrusionOk="0" h="209550" w="247921">
                <a:moveTo>
                  <a:pt x="0" y="0"/>
                </a:moveTo>
                <a:lnTo>
                  <a:pt x="0" y="2516"/>
                </a:lnTo>
                <a:lnTo>
                  <a:pt x="1966" y="5976"/>
                </a:lnTo>
                <a:lnTo>
                  <a:pt x="3853" y="9593"/>
                </a:lnTo>
                <a:lnTo>
                  <a:pt x="5661" y="13289"/>
                </a:lnTo>
                <a:lnTo>
                  <a:pt x="7391" y="17063"/>
                </a:lnTo>
                <a:lnTo>
                  <a:pt x="9042" y="20994"/>
                </a:lnTo>
                <a:lnTo>
                  <a:pt x="10615" y="24926"/>
                </a:lnTo>
                <a:lnTo>
                  <a:pt x="12030" y="28936"/>
                </a:lnTo>
                <a:lnTo>
                  <a:pt x="13446" y="32946"/>
                </a:lnTo>
                <a:lnTo>
                  <a:pt x="14704" y="37114"/>
                </a:lnTo>
                <a:lnTo>
                  <a:pt x="15962" y="41360"/>
                </a:lnTo>
                <a:lnTo>
                  <a:pt x="17063" y="45606"/>
                </a:lnTo>
                <a:lnTo>
                  <a:pt x="18085" y="49930"/>
                </a:lnTo>
                <a:lnTo>
                  <a:pt x="19029" y="54334"/>
                </a:lnTo>
                <a:lnTo>
                  <a:pt x="19815" y="58737"/>
                </a:lnTo>
                <a:lnTo>
                  <a:pt x="20601" y="63219"/>
                </a:lnTo>
                <a:lnTo>
                  <a:pt x="21230" y="67779"/>
                </a:lnTo>
                <a:lnTo>
                  <a:pt x="18557" y="68173"/>
                </a:lnTo>
                <a:lnTo>
                  <a:pt x="15883" y="68566"/>
                </a:lnTo>
                <a:lnTo>
                  <a:pt x="13210" y="69037"/>
                </a:lnTo>
                <a:lnTo>
                  <a:pt x="10536" y="69588"/>
                </a:lnTo>
                <a:lnTo>
                  <a:pt x="7942" y="70217"/>
                </a:lnTo>
                <a:lnTo>
                  <a:pt x="5268" y="70846"/>
                </a:lnTo>
                <a:lnTo>
                  <a:pt x="2595" y="71554"/>
                </a:lnTo>
                <a:lnTo>
                  <a:pt x="0" y="72261"/>
                </a:lnTo>
                <a:lnTo>
                  <a:pt x="0" y="73598"/>
                </a:lnTo>
                <a:lnTo>
                  <a:pt x="3302" y="72576"/>
                </a:lnTo>
                <a:lnTo>
                  <a:pt x="7784" y="71475"/>
                </a:lnTo>
                <a:lnTo>
                  <a:pt x="12345" y="70531"/>
                </a:lnTo>
                <a:lnTo>
                  <a:pt x="16827" y="69667"/>
                </a:lnTo>
                <a:lnTo>
                  <a:pt x="21387" y="69037"/>
                </a:lnTo>
                <a:lnTo>
                  <a:pt x="21859" y="72812"/>
                </a:lnTo>
                <a:lnTo>
                  <a:pt x="22174" y="76193"/>
                </a:lnTo>
                <a:lnTo>
                  <a:pt x="22488" y="79495"/>
                </a:lnTo>
                <a:lnTo>
                  <a:pt x="22724" y="82876"/>
                </a:lnTo>
                <a:lnTo>
                  <a:pt x="22881" y="86258"/>
                </a:lnTo>
                <a:lnTo>
                  <a:pt x="22960" y="89639"/>
                </a:lnTo>
                <a:lnTo>
                  <a:pt x="23039" y="92941"/>
                </a:lnTo>
                <a:lnTo>
                  <a:pt x="23039" y="96322"/>
                </a:lnTo>
                <a:lnTo>
                  <a:pt x="23039" y="99703"/>
                </a:lnTo>
                <a:lnTo>
                  <a:pt x="22960" y="103006"/>
                </a:lnTo>
                <a:lnTo>
                  <a:pt x="22803" y="106387"/>
                </a:lnTo>
                <a:lnTo>
                  <a:pt x="22645" y="109689"/>
                </a:lnTo>
                <a:lnTo>
                  <a:pt x="22410" y="113071"/>
                </a:lnTo>
                <a:lnTo>
                  <a:pt x="22095" y="116373"/>
                </a:lnTo>
                <a:lnTo>
                  <a:pt x="21781" y="119675"/>
                </a:lnTo>
                <a:lnTo>
                  <a:pt x="21387" y="122978"/>
                </a:lnTo>
                <a:lnTo>
                  <a:pt x="20916" y="126280"/>
                </a:lnTo>
                <a:lnTo>
                  <a:pt x="20444" y="129504"/>
                </a:lnTo>
                <a:lnTo>
                  <a:pt x="19893" y="132807"/>
                </a:lnTo>
                <a:lnTo>
                  <a:pt x="19264" y="136031"/>
                </a:lnTo>
                <a:lnTo>
                  <a:pt x="18635" y="139254"/>
                </a:lnTo>
                <a:lnTo>
                  <a:pt x="17928" y="142478"/>
                </a:lnTo>
                <a:lnTo>
                  <a:pt x="17220" y="145623"/>
                </a:lnTo>
                <a:lnTo>
                  <a:pt x="16434" y="148769"/>
                </a:lnTo>
                <a:lnTo>
                  <a:pt x="15569" y="151914"/>
                </a:lnTo>
                <a:lnTo>
                  <a:pt x="14625" y="155059"/>
                </a:lnTo>
                <a:lnTo>
                  <a:pt x="13760" y="158126"/>
                </a:lnTo>
                <a:lnTo>
                  <a:pt x="12738" y="161192"/>
                </a:lnTo>
                <a:lnTo>
                  <a:pt x="11716" y="164259"/>
                </a:lnTo>
                <a:lnTo>
                  <a:pt x="10615" y="167247"/>
                </a:lnTo>
                <a:lnTo>
                  <a:pt x="9514" y="170235"/>
                </a:lnTo>
                <a:lnTo>
                  <a:pt x="8256" y="173144"/>
                </a:lnTo>
                <a:lnTo>
                  <a:pt x="7077" y="176053"/>
                </a:lnTo>
                <a:lnTo>
                  <a:pt x="5425" y="179356"/>
                </a:lnTo>
                <a:lnTo>
                  <a:pt x="3696" y="182658"/>
                </a:lnTo>
                <a:lnTo>
                  <a:pt x="1887" y="185961"/>
                </a:lnTo>
                <a:lnTo>
                  <a:pt x="0" y="189185"/>
                </a:lnTo>
                <a:lnTo>
                  <a:pt x="0" y="191622"/>
                </a:lnTo>
                <a:lnTo>
                  <a:pt x="2280" y="187848"/>
                </a:lnTo>
                <a:lnTo>
                  <a:pt x="4403" y="184152"/>
                </a:lnTo>
                <a:lnTo>
                  <a:pt x="6369" y="180378"/>
                </a:lnTo>
                <a:lnTo>
                  <a:pt x="8178" y="176604"/>
                </a:lnTo>
                <a:lnTo>
                  <a:pt x="9436" y="173616"/>
                </a:lnTo>
                <a:lnTo>
                  <a:pt x="10615" y="170707"/>
                </a:lnTo>
                <a:lnTo>
                  <a:pt x="11795" y="167719"/>
                </a:lnTo>
                <a:lnTo>
                  <a:pt x="12895" y="164652"/>
                </a:lnTo>
                <a:lnTo>
                  <a:pt x="13918" y="161585"/>
                </a:lnTo>
                <a:lnTo>
                  <a:pt x="14940" y="158519"/>
                </a:lnTo>
                <a:lnTo>
                  <a:pt x="15883" y="155452"/>
                </a:lnTo>
                <a:lnTo>
                  <a:pt x="16748" y="152307"/>
                </a:lnTo>
                <a:lnTo>
                  <a:pt x="17613" y="149162"/>
                </a:lnTo>
                <a:lnTo>
                  <a:pt x="18399" y="145938"/>
                </a:lnTo>
                <a:lnTo>
                  <a:pt x="19186" y="142714"/>
                </a:lnTo>
                <a:lnTo>
                  <a:pt x="19893" y="139490"/>
                </a:lnTo>
                <a:lnTo>
                  <a:pt x="20522" y="136266"/>
                </a:lnTo>
                <a:lnTo>
                  <a:pt x="21073" y="133043"/>
                </a:lnTo>
                <a:lnTo>
                  <a:pt x="21623" y="129740"/>
                </a:lnTo>
                <a:lnTo>
                  <a:pt x="22174" y="126438"/>
                </a:lnTo>
                <a:lnTo>
                  <a:pt x="22567" y="123135"/>
                </a:lnTo>
                <a:lnTo>
                  <a:pt x="22960" y="119833"/>
                </a:lnTo>
                <a:lnTo>
                  <a:pt x="23353" y="116530"/>
                </a:lnTo>
                <a:lnTo>
                  <a:pt x="23668" y="113149"/>
                </a:lnTo>
                <a:lnTo>
                  <a:pt x="23904" y="109768"/>
                </a:lnTo>
                <a:lnTo>
                  <a:pt x="24061" y="106466"/>
                </a:lnTo>
                <a:lnTo>
                  <a:pt x="24218" y="103084"/>
                </a:lnTo>
                <a:lnTo>
                  <a:pt x="24297" y="99703"/>
                </a:lnTo>
                <a:lnTo>
                  <a:pt x="24297" y="96322"/>
                </a:lnTo>
                <a:lnTo>
                  <a:pt x="24297" y="92941"/>
                </a:lnTo>
                <a:lnTo>
                  <a:pt x="24218" y="89560"/>
                </a:lnTo>
                <a:lnTo>
                  <a:pt x="24139" y="86179"/>
                </a:lnTo>
                <a:lnTo>
                  <a:pt x="23982" y="82798"/>
                </a:lnTo>
                <a:lnTo>
                  <a:pt x="23746" y="79417"/>
                </a:lnTo>
                <a:lnTo>
                  <a:pt x="23432" y="76036"/>
                </a:lnTo>
                <a:lnTo>
                  <a:pt x="23117" y="72654"/>
                </a:lnTo>
                <a:lnTo>
                  <a:pt x="22645" y="68880"/>
                </a:lnTo>
                <a:lnTo>
                  <a:pt x="27521" y="68408"/>
                </a:lnTo>
                <a:lnTo>
                  <a:pt x="32474" y="68094"/>
                </a:lnTo>
                <a:lnTo>
                  <a:pt x="37428" y="67937"/>
                </a:lnTo>
                <a:lnTo>
                  <a:pt x="42382" y="68015"/>
                </a:lnTo>
                <a:lnTo>
                  <a:pt x="47335" y="68173"/>
                </a:lnTo>
                <a:lnTo>
                  <a:pt x="52368" y="68644"/>
                </a:lnTo>
                <a:lnTo>
                  <a:pt x="57400" y="69195"/>
                </a:lnTo>
                <a:lnTo>
                  <a:pt x="62432" y="69981"/>
                </a:lnTo>
                <a:lnTo>
                  <a:pt x="67229" y="70846"/>
                </a:lnTo>
                <a:lnTo>
                  <a:pt x="72025" y="71947"/>
                </a:lnTo>
                <a:lnTo>
                  <a:pt x="76900" y="73126"/>
                </a:lnTo>
                <a:lnTo>
                  <a:pt x="81775" y="74542"/>
                </a:lnTo>
                <a:lnTo>
                  <a:pt x="86650" y="76114"/>
                </a:lnTo>
                <a:lnTo>
                  <a:pt x="91604" y="77844"/>
                </a:lnTo>
                <a:lnTo>
                  <a:pt x="96479" y="79653"/>
                </a:lnTo>
                <a:lnTo>
                  <a:pt x="101433" y="81697"/>
                </a:lnTo>
                <a:lnTo>
                  <a:pt x="106387" y="83899"/>
                </a:lnTo>
                <a:lnTo>
                  <a:pt x="111340" y="86258"/>
                </a:lnTo>
                <a:lnTo>
                  <a:pt x="116294" y="88852"/>
                </a:lnTo>
                <a:lnTo>
                  <a:pt x="121248" y="91526"/>
                </a:lnTo>
                <a:lnTo>
                  <a:pt x="126280" y="94356"/>
                </a:lnTo>
                <a:lnTo>
                  <a:pt x="131234" y="97344"/>
                </a:lnTo>
                <a:lnTo>
                  <a:pt x="136266" y="100490"/>
                </a:lnTo>
                <a:lnTo>
                  <a:pt x="141298" y="103792"/>
                </a:lnTo>
                <a:lnTo>
                  <a:pt x="145309" y="106623"/>
                </a:lnTo>
                <a:lnTo>
                  <a:pt x="149319" y="109454"/>
                </a:lnTo>
                <a:lnTo>
                  <a:pt x="153329" y="112441"/>
                </a:lnTo>
                <a:lnTo>
                  <a:pt x="157339" y="115508"/>
                </a:lnTo>
                <a:lnTo>
                  <a:pt x="161349" y="118653"/>
                </a:lnTo>
                <a:lnTo>
                  <a:pt x="165359" y="121956"/>
                </a:lnTo>
                <a:lnTo>
                  <a:pt x="169369" y="125258"/>
                </a:lnTo>
                <a:lnTo>
                  <a:pt x="173380" y="128718"/>
                </a:lnTo>
                <a:lnTo>
                  <a:pt x="177390" y="132335"/>
                </a:lnTo>
                <a:lnTo>
                  <a:pt x="181400" y="135952"/>
                </a:lnTo>
                <a:lnTo>
                  <a:pt x="185410" y="139648"/>
                </a:lnTo>
                <a:lnTo>
                  <a:pt x="189420" y="143500"/>
                </a:lnTo>
                <a:lnTo>
                  <a:pt x="193352" y="147432"/>
                </a:lnTo>
                <a:lnTo>
                  <a:pt x="197362" y="151442"/>
                </a:lnTo>
                <a:lnTo>
                  <a:pt x="201372" y="155531"/>
                </a:lnTo>
                <a:lnTo>
                  <a:pt x="205303" y="159777"/>
                </a:lnTo>
                <a:lnTo>
                  <a:pt x="211515" y="166539"/>
                </a:lnTo>
                <a:lnTo>
                  <a:pt x="217491" y="173301"/>
                </a:lnTo>
                <a:lnTo>
                  <a:pt x="223074" y="179906"/>
                </a:lnTo>
                <a:lnTo>
                  <a:pt x="228421" y="186354"/>
                </a:lnTo>
                <a:lnTo>
                  <a:pt x="233453" y="192566"/>
                </a:lnTo>
                <a:lnTo>
                  <a:pt x="238092" y="198542"/>
                </a:lnTo>
                <a:lnTo>
                  <a:pt x="242417" y="204203"/>
                </a:lnTo>
                <a:lnTo>
                  <a:pt x="246348" y="209550"/>
                </a:lnTo>
                <a:lnTo>
                  <a:pt x="247921" y="209550"/>
                </a:lnTo>
                <a:lnTo>
                  <a:pt x="243911" y="204125"/>
                </a:lnTo>
                <a:lnTo>
                  <a:pt x="239586" y="198384"/>
                </a:lnTo>
                <a:lnTo>
                  <a:pt x="234868" y="192330"/>
                </a:lnTo>
                <a:lnTo>
                  <a:pt x="229757" y="186040"/>
                </a:lnTo>
                <a:lnTo>
                  <a:pt x="224411" y="179435"/>
                </a:lnTo>
                <a:lnTo>
                  <a:pt x="218671" y="172751"/>
                </a:lnTo>
                <a:lnTo>
                  <a:pt x="212616" y="165832"/>
                </a:lnTo>
                <a:lnTo>
                  <a:pt x="206247" y="158912"/>
                </a:lnTo>
                <a:lnTo>
                  <a:pt x="202237" y="154745"/>
                </a:lnTo>
                <a:lnTo>
                  <a:pt x="198305" y="150577"/>
                </a:lnTo>
                <a:lnTo>
                  <a:pt x="194295" y="146567"/>
                </a:lnTo>
                <a:lnTo>
                  <a:pt x="190285" y="142636"/>
                </a:lnTo>
                <a:lnTo>
                  <a:pt x="186275" y="138783"/>
                </a:lnTo>
                <a:lnTo>
                  <a:pt x="182265" y="135008"/>
                </a:lnTo>
                <a:lnTo>
                  <a:pt x="178255" y="131391"/>
                </a:lnTo>
                <a:lnTo>
                  <a:pt x="174245" y="127774"/>
                </a:lnTo>
                <a:lnTo>
                  <a:pt x="170234" y="124315"/>
                </a:lnTo>
                <a:lnTo>
                  <a:pt x="166146" y="120934"/>
                </a:lnTo>
                <a:lnTo>
                  <a:pt x="162135" y="117710"/>
                </a:lnTo>
                <a:lnTo>
                  <a:pt x="158125" y="114486"/>
                </a:lnTo>
                <a:lnTo>
                  <a:pt x="154037" y="111419"/>
                </a:lnTo>
                <a:lnTo>
                  <a:pt x="150026" y="108431"/>
                </a:lnTo>
                <a:lnTo>
                  <a:pt x="146016" y="105601"/>
                </a:lnTo>
                <a:lnTo>
                  <a:pt x="142006" y="102770"/>
                </a:lnTo>
                <a:lnTo>
                  <a:pt x="136974" y="99467"/>
                </a:lnTo>
                <a:lnTo>
                  <a:pt x="131941" y="96244"/>
                </a:lnTo>
                <a:lnTo>
                  <a:pt x="126909" y="93256"/>
                </a:lnTo>
                <a:lnTo>
                  <a:pt x="121877" y="90425"/>
                </a:lnTo>
                <a:lnTo>
                  <a:pt x="116844" y="87673"/>
                </a:lnTo>
                <a:lnTo>
                  <a:pt x="111891" y="85157"/>
                </a:lnTo>
                <a:lnTo>
                  <a:pt x="106858" y="82798"/>
                </a:lnTo>
                <a:lnTo>
                  <a:pt x="101905" y="80596"/>
                </a:lnTo>
                <a:lnTo>
                  <a:pt x="96951" y="78473"/>
                </a:lnTo>
                <a:lnTo>
                  <a:pt x="91997" y="76586"/>
                </a:lnTo>
                <a:lnTo>
                  <a:pt x="87044" y="74935"/>
                </a:lnTo>
                <a:lnTo>
                  <a:pt x="82090" y="73362"/>
                </a:lnTo>
                <a:lnTo>
                  <a:pt x="77215" y="71947"/>
                </a:lnTo>
                <a:lnTo>
                  <a:pt x="72340" y="70689"/>
                </a:lnTo>
                <a:lnTo>
                  <a:pt x="67465" y="69667"/>
                </a:lnTo>
                <a:lnTo>
                  <a:pt x="62590" y="68723"/>
                </a:lnTo>
                <a:lnTo>
                  <a:pt x="57557" y="67937"/>
                </a:lnTo>
                <a:lnTo>
                  <a:pt x="52446" y="67386"/>
                </a:lnTo>
                <a:lnTo>
                  <a:pt x="47414" y="66914"/>
                </a:lnTo>
                <a:lnTo>
                  <a:pt x="42382" y="66757"/>
                </a:lnTo>
                <a:lnTo>
                  <a:pt x="37428" y="66679"/>
                </a:lnTo>
                <a:lnTo>
                  <a:pt x="32396" y="66836"/>
                </a:lnTo>
                <a:lnTo>
                  <a:pt x="27442" y="67150"/>
                </a:lnTo>
                <a:lnTo>
                  <a:pt x="22488" y="67622"/>
                </a:lnTo>
                <a:lnTo>
                  <a:pt x="21781" y="62904"/>
                </a:lnTo>
                <a:lnTo>
                  <a:pt x="21073" y="58265"/>
                </a:lnTo>
                <a:lnTo>
                  <a:pt x="20129" y="53626"/>
                </a:lnTo>
                <a:lnTo>
                  <a:pt x="19186" y="49065"/>
                </a:lnTo>
                <a:lnTo>
                  <a:pt x="18085" y="44583"/>
                </a:lnTo>
                <a:lnTo>
                  <a:pt x="16905" y="40102"/>
                </a:lnTo>
                <a:lnTo>
                  <a:pt x="15647" y="35777"/>
                </a:lnTo>
                <a:lnTo>
                  <a:pt x="14232" y="31452"/>
                </a:lnTo>
                <a:lnTo>
                  <a:pt x="12817" y="27285"/>
                </a:lnTo>
                <a:lnTo>
                  <a:pt x="11244" y="23117"/>
                </a:lnTo>
                <a:lnTo>
                  <a:pt x="9593" y="19029"/>
                </a:lnTo>
                <a:lnTo>
                  <a:pt x="7863" y="15018"/>
                </a:lnTo>
                <a:lnTo>
                  <a:pt x="5976" y="11166"/>
                </a:lnTo>
                <a:lnTo>
                  <a:pt x="4089" y="7313"/>
                </a:lnTo>
                <a:lnTo>
                  <a:pt x="2123" y="3617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07" name="Google Shape;1907;p127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08" name="Google Shape;1908;p127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09" name="Google Shape;1909;p127"/>
          <p:cNvSpPr/>
          <p:nvPr>
            <p:ph idx="3" type="pic"/>
          </p:nvPr>
        </p:nvSpPr>
        <p:spPr>
          <a:xfrm>
            <a:off x="988450" y="2967538"/>
            <a:ext cx="1264200" cy="1258500"/>
          </a:xfrm>
          <a:prstGeom prst="roundRect">
            <a:avLst>
              <a:gd fmla="val 16718" name="adj"/>
            </a:avLst>
          </a:prstGeom>
          <a:noFill/>
          <a:ln>
            <a:noFill/>
          </a:ln>
        </p:spPr>
      </p:sp>
      <p:sp>
        <p:nvSpPr>
          <p:cNvPr id="1910" name="Google Shape;1910;p127"/>
          <p:cNvSpPr txBox="1"/>
          <p:nvPr>
            <p:ph idx="4" type="subTitle"/>
          </p:nvPr>
        </p:nvSpPr>
        <p:spPr>
          <a:xfrm>
            <a:off x="2317068" y="2953117"/>
            <a:ext cx="1314600" cy="311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11" name="Google Shape;1911;p127"/>
          <p:cNvSpPr txBox="1"/>
          <p:nvPr>
            <p:ph idx="5" type="subTitle"/>
          </p:nvPr>
        </p:nvSpPr>
        <p:spPr>
          <a:xfrm>
            <a:off x="2317068" y="3283266"/>
            <a:ext cx="13146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12" name="Google Shape;1912;p127"/>
          <p:cNvSpPr txBox="1"/>
          <p:nvPr>
            <p:ph idx="6" type="body"/>
          </p:nvPr>
        </p:nvSpPr>
        <p:spPr>
          <a:xfrm>
            <a:off x="2317068" y="3459387"/>
            <a:ext cx="2148900" cy="766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9pPr>
          </a:lstStyle>
          <a:p/>
        </p:txBody>
      </p:sp>
      <p:sp>
        <p:nvSpPr>
          <p:cNvPr id="1913" name="Google Shape;1913;p127"/>
          <p:cNvSpPr/>
          <p:nvPr>
            <p:ph idx="7" type="pic"/>
          </p:nvPr>
        </p:nvSpPr>
        <p:spPr>
          <a:xfrm>
            <a:off x="4685500" y="1169975"/>
            <a:ext cx="1264200" cy="1258500"/>
          </a:xfrm>
          <a:prstGeom prst="roundRect">
            <a:avLst>
              <a:gd fmla="val 16718" name="adj"/>
            </a:avLst>
          </a:prstGeom>
          <a:noFill/>
          <a:ln>
            <a:noFill/>
          </a:ln>
        </p:spPr>
      </p:sp>
      <p:sp>
        <p:nvSpPr>
          <p:cNvPr id="1914" name="Google Shape;1914;p127"/>
          <p:cNvSpPr txBox="1"/>
          <p:nvPr>
            <p:ph idx="8" type="subTitle"/>
          </p:nvPr>
        </p:nvSpPr>
        <p:spPr>
          <a:xfrm>
            <a:off x="6014118" y="1155555"/>
            <a:ext cx="1314600" cy="311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15" name="Google Shape;1915;p127"/>
          <p:cNvSpPr txBox="1"/>
          <p:nvPr>
            <p:ph idx="9" type="subTitle"/>
          </p:nvPr>
        </p:nvSpPr>
        <p:spPr>
          <a:xfrm>
            <a:off x="6014118" y="1485704"/>
            <a:ext cx="13146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16" name="Google Shape;1916;p127"/>
          <p:cNvSpPr/>
          <p:nvPr>
            <p:ph idx="13" type="pic"/>
          </p:nvPr>
        </p:nvSpPr>
        <p:spPr>
          <a:xfrm>
            <a:off x="4685500" y="2967538"/>
            <a:ext cx="1264200" cy="1258500"/>
          </a:xfrm>
          <a:prstGeom prst="roundRect">
            <a:avLst>
              <a:gd fmla="val 16718" name="adj"/>
            </a:avLst>
          </a:prstGeom>
          <a:noFill/>
          <a:ln>
            <a:noFill/>
          </a:ln>
        </p:spPr>
      </p:sp>
      <p:sp>
        <p:nvSpPr>
          <p:cNvPr id="1917" name="Google Shape;1917;p127"/>
          <p:cNvSpPr txBox="1"/>
          <p:nvPr>
            <p:ph idx="14" type="subTitle"/>
          </p:nvPr>
        </p:nvSpPr>
        <p:spPr>
          <a:xfrm>
            <a:off x="6014118" y="2953117"/>
            <a:ext cx="1314600" cy="311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18" name="Google Shape;1918;p127"/>
          <p:cNvSpPr txBox="1"/>
          <p:nvPr>
            <p:ph idx="15" type="subTitle"/>
          </p:nvPr>
        </p:nvSpPr>
        <p:spPr>
          <a:xfrm>
            <a:off x="6014118" y="3283266"/>
            <a:ext cx="13146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19" name="Google Shape;1919;p127"/>
          <p:cNvSpPr txBox="1"/>
          <p:nvPr>
            <p:ph idx="16" type="body"/>
          </p:nvPr>
        </p:nvSpPr>
        <p:spPr>
          <a:xfrm>
            <a:off x="6014118" y="3459387"/>
            <a:ext cx="2148900" cy="766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>
                <a:highlight>
                  <a:schemeClr val="dk2"/>
                </a:highlight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>
                <a:highlight>
                  <a:schemeClr val="dk2"/>
                </a:highlight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>
                <a:highlight>
                  <a:schemeClr val="dk2"/>
                </a:highlight>
              </a:defRPr>
            </a:lvl9pPr>
          </a:lstStyle>
          <a:p/>
        </p:txBody>
      </p:sp>
      <p:sp>
        <p:nvSpPr>
          <p:cNvPr id="1920" name="Google Shape;1920;p127"/>
          <p:cNvSpPr/>
          <p:nvPr>
            <p:ph idx="17" type="pic"/>
          </p:nvPr>
        </p:nvSpPr>
        <p:spPr>
          <a:xfrm>
            <a:off x="988450" y="1169975"/>
            <a:ext cx="1264200" cy="1258500"/>
          </a:xfrm>
          <a:prstGeom prst="roundRect">
            <a:avLst>
              <a:gd fmla="val 16718" name="adj"/>
            </a:avLst>
          </a:prstGeom>
          <a:noFill/>
          <a:ln>
            <a:noFill/>
          </a:ln>
        </p:spPr>
      </p:sp>
      <p:sp>
        <p:nvSpPr>
          <p:cNvPr id="1921" name="Google Shape;1921;p127"/>
          <p:cNvSpPr txBox="1"/>
          <p:nvPr>
            <p:ph idx="18" type="subTitle"/>
          </p:nvPr>
        </p:nvSpPr>
        <p:spPr>
          <a:xfrm>
            <a:off x="2317068" y="1155555"/>
            <a:ext cx="1314600" cy="311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unito Sans"/>
              <a:buNone/>
              <a:defRPr sz="1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22" name="Google Shape;1922;p127"/>
          <p:cNvSpPr txBox="1"/>
          <p:nvPr>
            <p:ph idx="19" type="subTitle"/>
          </p:nvPr>
        </p:nvSpPr>
        <p:spPr>
          <a:xfrm>
            <a:off x="2317068" y="1485704"/>
            <a:ext cx="1314600" cy="311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None/>
              <a:defRPr sz="1000">
                <a:highlight>
                  <a:schemeClr val="dk2"/>
                </a:highlight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23" name="Google Shape;1923;p127"/>
          <p:cNvSpPr txBox="1"/>
          <p:nvPr>
            <p:ph idx="20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4">
  <p:cSld name="BLANK_1_1_1_1_2_2">
    <p:bg>
      <p:bgPr>
        <a:solidFill>
          <a:schemeClr val="lt1"/>
        </a:solidFill>
      </p:bgPr>
    </p:bg>
    <p:spTree>
      <p:nvGrpSpPr>
        <p:cNvPr id="1924" name="Shape 1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Google Shape;1925;p128"/>
          <p:cNvSpPr txBox="1"/>
          <p:nvPr>
            <p:ph type="title"/>
          </p:nvPr>
        </p:nvSpPr>
        <p:spPr>
          <a:xfrm>
            <a:off x="228600" y="228600"/>
            <a:ext cx="4803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26" name="Google Shape;1926;p128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27" name="Google Shape;1927;p128"/>
          <p:cNvSpPr/>
          <p:nvPr/>
        </p:nvSpPr>
        <p:spPr>
          <a:xfrm>
            <a:off x="7299656" y="0"/>
            <a:ext cx="1841902" cy="1572524"/>
          </a:xfrm>
          <a:custGeom>
            <a:rect b="b" l="l" r="r" t="t"/>
            <a:pathLst>
              <a:path extrusionOk="0" h="56257" w="65894">
                <a:moveTo>
                  <a:pt x="33226" y="18827"/>
                </a:moveTo>
                <a:lnTo>
                  <a:pt x="33115" y="20538"/>
                </a:lnTo>
                <a:lnTo>
                  <a:pt x="32966" y="22250"/>
                </a:lnTo>
                <a:lnTo>
                  <a:pt x="32743" y="23924"/>
                </a:lnTo>
                <a:lnTo>
                  <a:pt x="32445" y="25561"/>
                </a:lnTo>
                <a:lnTo>
                  <a:pt x="32110" y="27161"/>
                </a:lnTo>
                <a:lnTo>
                  <a:pt x="31701" y="28761"/>
                </a:lnTo>
                <a:lnTo>
                  <a:pt x="31217" y="30324"/>
                </a:lnTo>
                <a:lnTo>
                  <a:pt x="30696" y="31886"/>
                </a:lnTo>
                <a:lnTo>
                  <a:pt x="30212" y="33114"/>
                </a:lnTo>
                <a:lnTo>
                  <a:pt x="29692" y="34379"/>
                </a:lnTo>
                <a:lnTo>
                  <a:pt x="29133" y="35570"/>
                </a:lnTo>
                <a:lnTo>
                  <a:pt x="28538" y="36798"/>
                </a:lnTo>
                <a:lnTo>
                  <a:pt x="27868" y="37951"/>
                </a:lnTo>
                <a:lnTo>
                  <a:pt x="27199" y="39105"/>
                </a:lnTo>
                <a:lnTo>
                  <a:pt x="26455" y="40258"/>
                </a:lnTo>
                <a:lnTo>
                  <a:pt x="25673" y="41374"/>
                </a:lnTo>
                <a:lnTo>
                  <a:pt x="24855" y="42453"/>
                </a:lnTo>
                <a:lnTo>
                  <a:pt x="23999" y="43532"/>
                </a:lnTo>
                <a:lnTo>
                  <a:pt x="23143" y="44574"/>
                </a:lnTo>
                <a:lnTo>
                  <a:pt x="22176" y="45616"/>
                </a:lnTo>
                <a:lnTo>
                  <a:pt x="21208" y="46620"/>
                </a:lnTo>
                <a:lnTo>
                  <a:pt x="20204" y="47588"/>
                </a:lnTo>
                <a:lnTo>
                  <a:pt x="19162" y="48555"/>
                </a:lnTo>
                <a:lnTo>
                  <a:pt x="18083" y="49485"/>
                </a:lnTo>
                <a:lnTo>
                  <a:pt x="16520" y="50750"/>
                </a:lnTo>
                <a:lnTo>
                  <a:pt x="15069" y="51829"/>
                </a:lnTo>
                <a:lnTo>
                  <a:pt x="13693" y="52722"/>
                </a:lnTo>
                <a:lnTo>
                  <a:pt x="12428" y="53504"/>
                </a:lnTo>
                <a:lnTo>
                  <a:pt x="11237" y="54136"/>
                </a:lnTo>
                <a:lnTo>
                  <a:pt x="10158" y="54657"/>
                </a:lnTo>
                <a:lnTo>
                  <a:pt x="9153" y="55029"/>
                </a:lnTo>
                <a:lnTo>
                  <a:pt x="8223" y="55327"/>
                </a:lnTo>
                <a:lnTo>
                  <a:pt x="7367" y="55513"/>
                </a:lnTo>
                <a:lnTo>
                  <a:pt x="6586" y="55624"/>
                </a:lnTo>
                <a:lnTo>
                  <a:pt x="5879" y="55662"/>
                </a:lnTo>
                <a:lnTo>
                  <a:pt x="5247" y="55662"/>
                </a:lnTo>
                <a:lnTo>
                  <a:pt x="4688" y="55550"/>
                </a:lnTo>
                <a:lnTo>
                  <a:pt x="4205" y="55438"/>
                </a:lnTo>
                <a:lnTo>
                  <a:pt x="3758" y="55290"/>
                </a:lnTo>
                <a:lnTo>
                  <a:pt x="3386" y="55141"/>
                </a:lnTo>
                <a:lnTo>
                  <a:pt x="3014" y="54917"/>
                </a:lnTo>
                <a:lnTo>
                  <a:pt x="2679" y="54657"/>
                </a:lnTo>
                <a:lnTo>
                  <a:pt x="2344" y="54359"/>
                </a:lnTo>
                <a:lnTo>
                  <a:pt x="2047" y="54024"/>
                </a:lnTo>
                <a:lnTo>
                  <a:pt x="1786" y="53652"/>
                </a:lnTo>
                <a:lnTo>
                  <a:pt x="1526" y="53280"/>
                </a:lnTo>
                <a:lnTo>
                  <a:pt x="1303" y="52834"/>
                </a:lnTo>
                <a:lnTo>
                  <a:pt x="1117" y="52387"/>
                </a:lnTo>
                <a:lnTo>
                  <a:pt x="968" y="51904"/>
                </a:lnTo>
                <a:lnTo>
                  <a:pt x="819" y="51383"/>
                </a:lnTo>
                <a:lnTo>
                  <a:pt x="744" y="50825"/>
                </a:lnTo>
                <a:lnTo>
                  <a:pt x="670" y="50267"/>
                </a:lnTo>
                <a:lnTo>
                  <a:pt x="596" y="49671"/>
                </a:lnTo>
                <a:lnTo>
                  <a:pt x="596" y="49076"/>
                </a:lnTo>
                <a:lnTo>
                  <a:pt x="596" y="48406"/>
                </a:lnTo>
                <a:lnTo>
                  <a:pt x="633" y="47737"/>
                </a:lnTo>
                <a:lnTo>
                  <a:pt x="744" y="46844"/>
                </a:lnTo>
                <a:lnTo>
                  <a:pt x="893" y="45951"/>
                </a:lnTo>
                <a:lnTo>
                  <a:pt x="1117" y="45020"/>
                </a:lnTo>
                <a:lnTo>
                  <a:pt x="1340" y="44053"/>
                </a:lnTo>
                <a:lnTo>
                  <a:pt x="1637" y="43123"/>
                </a:lnTo>
                <a:lnTo>
                  <a:pt x="1972" y="42155"/>
                </a:lnTo>
                <a:lnTo>
                  <a:pt x="2344" y="41188"/>
                </a:lnTo>
                <a:lnTo>
                  <a:pt x="2754" y="40258"/>
                </a:lnTo>
                <a:lnTo>
                  <a:pt x="3237" y="39291"/>
                </a:lnTo>
                <a:lnTo>
                  <a:pt x="3721" y="38323"/>
                </a:lnTo>
                <a:lnTo>
                  <a:pt x="4279" y="37356"/>
                </a:lnTo>
                <a:lnTo>
                  <a:pt x="4837" y="36426"/>
                </a:lnTo>
                <a:lnTo>
                  <a:pt x="5470" y="35458"/>
                </a:lnTo>
                <a:lnTo>
                  <a:pt x="6102" y="34528"/>
                </a:lnTo>
                <a:lnTo>
                  <a:pt x="6809" y="33635"/>
                </a:lnTo>
                <a:lnTo>
                  <a:pt x="7553" y="32705"/>
                </a:lnTo>
                <a:lnTo>
                  <a:pt x="8186" y="31961"/>
                </a:lnTo>
                <a:lnTo>
                  <a:pt x="8893" y="31142"/>
                </a:lnTo>
                <a:lnTo>
                  <a:pt x="9674" y="30361"/>
                </a:lnTo>
                <a:lnTo>
                  <a:pt x="10530" y="29505"/>
                </a:lnTo>
                <a:lnTo>
                  <a:pt x="11423" y="28687"/>
                </a:lnTo>
                <a:lnTo>
                  <a:pt x="12390" y="27831"/>
                </a:lnTo>
                <a:lnTo>
                  <a:pt x="13432" y="26975"/>
                </a:lnTo>
                <a:lnTo>
                  <a:pt x="14548" y="26156"/>
                </a:lnTo>
                <a:lnTo>
                  <a:pt x="15702" y="25338"/>
                </a:lnTo>
                <a:lnTo>
                  <a:pt x="16967" y="24519"/>
                </a:lnTo>
                <a:lnTo>
                  <a:pt x="18269" y="23738"/>
                </a:lnTo>
                <a:lnTo>
                  <a:pt x="19683" y="22994"/>
                </a:lnTo>
                <a:lnTo>
                  <a:pt x="21134" y="22287"/>
                </a:lnTo>
                <a:lnTo>
                  <a:pt x="22697" y="21580"/>
                </a:lnTo>
                <a:lnTo>
                  <a:pt x="24297" y="20948"/>
                </a:lnTo>
                <a:lnTo>
                  <a:pt x="26008" y="20389"/>
                </a:lnTo>
                <a:lnTo>
                  <a:pt x="26938" y="20092"/>
                </a:lnTo>
                <a:lnTo>
                  <a:pt x="27831" y="19831"/>
                </a:lnTo>
                <a:lnTo>
                  <a:pt x="28761" y="19608"/>
                </a:lnTo>
                <a:lnTo>
                  <a:pt x="29654" y="19422"/>
                </a:lnTo>
                <a:lnTo>
                  <a:pt x="30547" y="19236"/>
                </a:lnTo>
                <a:lnTo>
                  <a:pt x="31440" y="19087"/>
                </a:lnTo>
                <a:lnTo>
                  <a:pt x="32333" y="18938"/>
                </a:lnTo>
                <a:lnTo>
                  <a:pt x="33226" y="18827"/>
                </a:lnTo>
                <a:close/>
                <a:moveTo>
                  <a:pt x="30696" y="0"/>
                </a:moveTo>
                <a:lnTo>
                  <a:pt x="31105" y="1377"/>
                </a:lnTo>
                <a:lnTo>
                  <a:pt x="31515" y="2865"/>
                </a:lnTo>
                <a:lnTo>
                  <a:pt x="31887" y="4502"/>
                </a:lnTo>
                <a:lnTo>
                  <a:pt x="32259" y="6251"/>
                </a:lnTo>
                <a:lnTo>
                  <a:pt x="32557" y="8074"/>
                </a:lnTo>
                <a:lnTo>
                  <a:pt x="32854" y="10009"/>
                </a:lnTo>
                <a:lnTo>
                  <a:pt x="33077" y="12055"/>
                </a:lnTo>
                <a:lnTo>
                  <a:pt x="33226" y="14139"/>
                </a:lnTo>
                <a:lnTo>
                  <a:pt x="33263" y="16222"/>
                </a:lnTo>
                <a:lnTo>
                  <a:pt x="33263" y="18231"/>
                </a:lnTo>
                <a:lnTo>
                  <a:pt x="32333" y="18343"/>
                </a:lnTo>
                <a:lnTo>
                  <a:pt x="31440" y="18492"/>
                </a:lnTo>
                <a:lnTo>
                  <a:pt x="30510" y="18641"/>
                </a:lnTo>
                <a:lnTo>
                  <a:pt x="29580" y="18827"/>
                </a:lnTo>
                <a:lnTo>
                  <a:pt x="28650" y="19013"/>
                </a:lnTo>
                <a:lnTo>
                  <a:pt x="27720" y="19273"/>
                </a:lnTo>
                <a:lnTo>
                  <a:pt x="26789" y="19534"/>
                </a:lnTo>
                <a:lnTo>
                  <a:pt x="25822" y="19831"/>
                </a:lnTo>
                <a:lnTo>
                  <a:pt x="24111" y="20389"/>
                </a:lnTo>
                <a:lnTo>
                  <a:pt x="22436" y="21059"/>
                </a:lnTo>
                <a:lnTo>
                  <a:pt x="20874" y="21729"/>
                </a:lnTo>
                <a:lnTo>
                  <a:pt x="19385" y="22473"/>
                </a:lnTo>
                <a:lnTo>
                  <a:pt x="17971" y="23217"/>
                </a:lnTo>
                <a:lnTo>
                  <a:pt x="16632" y="24036"/>
                </a:lnTo>
                <a:lnTo>
                  <a:pt x="15367" y="24854"/>
                </a:lnTo>
                <a:lnTo>
                  <a:pt x="14176" y="25673"/>
                </a:lnTo>
                <a:lnTo>
                  <a:pt x="13060" y="26529"/>
                </a:lnTo>
                <a:lnTo>
                  <a:pt x="12018" y="27384"/>
                </a:lnTo>
                <a:lnTo>
                  <a:pt x="11014" y="28240"/>
                </a:lnTo>
                <a:lnTo>
                  <a:pt x="10083" y="29096"/>
                </a:lnTo>
                <a:lnTo>
                  <a:pt x="9265" y="29914"/>
                </a:lnTo>
                <a:lnTo>
                  <a:pt x="8446" y="30770"/>
                </a:lnTo>
                <a:lnTo>
                  <a:pt x="7739" y="31551"/>
                </a:lnTo>
                <a:lnTo>
                  <a:pt x="7070" y="32333"/>
                </a:lnTo>
                <a:lnTo>
                  <a:pt x="6326" y="33263"/>
                </a:lnTo>
                <a:lnTo>
                  <a:pt x="5619" y="34193"/>
                </a:lnTo>
                <a:lnTo>
                  <a:pt x="4949" y="35161"/>
                </a:lnTo>
                <a:lnTo>
                  <a:pt x="4354" y="36091"/>
                </a:lnTo>
                <a:lnTo>
                  <a:pt x="3758" y="37095"/>
                </a:lnTo>
                <a:lnTo>
                  <a:pt x="3200" y="38063"/>
                </a:lnTo>
                <a:lnTo>
                  <a:pt x="2679" y="39030"/>
                </a:lnTo>
                <a:lnTo>
                  <a:pt x="2196" y="40035"/>
                </a:lnTo>
                <a:lnTo>
                  <a:pt x="1786" y="41002"/>
                </a:lnTo>
                <a:lnTo>
                  <a:pt x="1414" y="41969"/>
                </a:lnTo>
                <a:lnTo>
                  <a:pt x="1042" y="42974"/>
                </a:lnTo>
                <a:lnTo>
                  <a:pt x="782" y="43941"/>
                </a:lnTo>
                <a:lnTo>
                  <a:pt x="521" y="44872"/>
                </a:lnTo>
                <a:lnTo>
                  <a:pt x="298" y="45839"/>
                </a:lnTo>
                <a:lnTo>
                  <a:pt x="149" y="46769"/>
                </a:lnTo>
                <a:lnTo>
                  <a:pt x="38" y="47699"/>
                </a:lnTo>
                <a:lnTo>
                  <a:pt x="0" y="48406"/>
                </a:lnTo>
                <a:lnTo>
                  <a:pt x="0" y="49113"/>
                </a:lnTo>
                <a:lnTo>
                  <a:pt x="0" y="49746"/>
                </a:lnTo>
                <a:lnTo>
                  <a:pt x="75" y="50415"/>
                </a:lnTo>
                <a:lnTo>
                  <a:pt x="149" y="51011"/>
                </a:lnTo>
                <a:lnTo>
                  <a:pt x="261" y="51606"/>
                </a:lnTo>
                <a:lnTo>
                  <a:pt x="410" y="52164"/>
                </a:lnTo>
                <a:lnTo>
                  <a:pt x="596" y="52685"/>
                </a:lnTo>
                <a:lnTo>
                  <a:pt x="819" y="53169"/>
                </a:lnTo>
                <a:lnTo>
                  <a:pt x="1042" y="53615"/>
                </a:lnTo>
                <a:lnTo>
                  <a:pt x="1340" y="54062"/>
                </a:lnTo>
                <a:lnTo>
                  <a:pt x="1637" y="54434"/>
                </a:lnTo>
                <a:lnTo>
                  <a:pt x="1972" y="54806"/>
                </a:lnTo>
                <a:lnTo>
                  <a:pt x="2307" y="55141"/>
                </a:lnTo>
                <a:lnTo>
                  <a:pt x="2716" y="55401"/>
                </a:lnTo>
                <a:lnTo>
                  <a:pt x="3126" y="55662"/>
                </a:lnTo>
                <a:lnTo>
                  <a:pt x="3721" y="55922"/>
                </a:lnTo>
                <a:lnTo>
                  <a:pt x="4391" y="56108"/>
                </a:lnTo>
                <a:lnTo>
                  <a:pt x="5098" y="56220"/>
                </a:lnTo>
                <a:lnTo>
                  <a:pt x="5842" y="56257"/>
                </a:lnTo>
                <a:lnTo>
                  <a:pt x="6437" y="56257"/>
                </a:lnTo>
                <a:lnTo>
                  <a:pt x="7107" y="56182"/>
                </a:lnTo>
                <a:lnTo>
                  <a:pt x="7777" y="56034"/>
                </a:lnTo>
                <a:lnTo>
                  <a:pt x="8484" y="55885"/>
                </a:lnTo>
                <a:lnTo>
                  <a:pt x="9190" y="55624"/>
                </a:lnTo>
                <a:lnTo>
                  <a:pt x="9935" y="55364"/>
                </a:lnTo>
                <a:lnTo>
                  <a:pt x="10716" y="55029"/>
                </a:lnTo>
                <a:lnTo>
                  <a:pt x="11497" y="54657"/>
                </a:lnTo>
                <a:lnTo>
                  <a:pt x="12316" y="54248"/>
                </a:lnTo>
                <a:lnTo>
                  <a:pt x="13134" y="53764"/>
                </a:lnTo>
                <a:lnTo>
                  <a:pt x="13990" y="53243"/>
                </a:lnTo>
                <a:lnTo>
                  <a:pt x="14846" y="52685"/>
                </a:lnTo>
                <a:lnTo>
                  <a:pt x="15702" y="52090"/>
                </a:lnTo>
                <a:lnTo>
                  <a:pt x="16595" y="51420"/>
                </a:lnTo>
                <a:lnTo>
                  <a:pt x="17525" y="50713"/>
                </a:lnTo>
                <a:lnTo>
                  <a:pt x="18455" y="49969"/>
                </a:lnTo>
                <a:lnTo>
                  <a:pt x="19571" y="49002"/>
                </a:lnTo>
                <a:lnTo>
                  <a:pt x="20613" y="48034"/>
                </a:lnTo>
                <a:lnTo>
                  <a:pt x="21655" y="47030"/>
                </a:lnTo>
                <a:lnTo>
                  <a:pt x="22622" y="46025"/>
                </a:lnTo>
                <a:lnTo>
                  <a:pt x="23590" y="44983"/>
                </a:lnTo>
                <a:lnTo>
                  <a:pt x="24483" y="43904"/>
                </a:lnTo>
                <a:lnTo>
                  <a:pt x="25338" y="42825"/>
                </a:lnTo>
                <a:lnTo>
                  <a:pt x="26157" y="41709"/>
                </a:lnTo>
                <a:lnTo>
                  <a:pt x="26938" y="40593"/>
                </a:lnTo>
                <a:lnTo>
                  <a:pt x="27682" y="39439"/>
                </a:lnTo>
                <a:lnTo>
                  <a:pt x="28389" y="38249"/>
                </a:lnTo>
                <a:lnTo>
                  <a:pt x="29059" y="37058"/>
                </a:lnTo>
                <a:lnTo>
                  <a:pt x="29654" y="35830"/>
                </a:lnTo>
                <a:lnTo>
                  <a:pt x="30250" y="34602"/>
                </a:lnTo>
                <a:lnTo>
                  <a:pt x="30771" y="33337"/>
                </a:lnTo>
                <a:lnTo>
                  <a:pt x="31254" y="32072"/>
                </a:lnTo>
                <a:lnTo>
                  <a:pt x="31812" y="30510"/>
                </a:lnTo>
                <a:lnTo>
                  <a:pt x="32259" y="28910"/>
                </a:lnTo>
                <a:lnTo>
                  <a:pt x="32705" y="27273"/>
                </a:lnTo>
                <a:lnTo>
                  <a:pt x="33040" y="25636"/>
                </a:lnTo>
                <a:lnTo>
                  <a:pt x="33338" y="23961"/>
                </a:lnTo>
                <a:lnTo>
                  <a:pt x="33561" y="22250"/>
                </a:lnTo>
                <a:lnTo>
                  <a:pt x="33710" y="20538"/>
                </a:lnTo>
                <a:lnTo>
                  <a:pt x="33822" y="18790"/>
                </a:lnTo>
                <a:lnTo>
                  <a:pt x="35421" y="18678"/>
                </a:lnTo>
                <a:lnTo>
                  <a:pt x="36947" y="18678"/>
                </a:lnTo>
                <a:lnTo>
                  <a:pt x="38510" y="18752"/>
                </a:lnTo>
                <a:lnTo>
                  <a:pt x="40035" y="18901"/>
                </a:lnTo>
                <a:lnTo>
                  <a:pt x="41523" y="19124"/>
                </a:lnTo>
                <a:lnTo>
                  <a:pt x="43012" y="19422"/>
                </a:lnTo>
                <a:lnTo>
                  <a:pt x="44463" y="19831"/>
                </a:lnTo>
                <a:lnTo>
                  <a:pt x="45877" y="20315"/>
                </a:lnTo>
                <a:lnTo>
                  <a:pt x="46807" y="20650"/>
                </a:lnTo>
                <a:lnTo>
                  <a:pt x="47700" y="21022"/>
                </a:lnTo>
                <a:lnTo>
                  <a:pt x="48556" y="21431"/>
                </a:lnTo>
                <a:lnTo>
                  <a:pt x="49449" y="21878"/>
                </a:lnTo>
                <a:lnTo>
                  <a:pt x="50304" y="22361"/>
                </a:lnTo>
                <a:lnTo>
                  <a:pt x="51160" y="22882"/>
                </a:lnTo>
                <a:lnTo>
                  <a:pt x="52016" y="23440"/>
                </a:lnTo>
                <a:lnTo>
                  <a:pt x="52872" y="24036"/>
                </a:lnTo>
                <a:lnTo>
                  <a:pt x="53690" y="24631"/>
                </a:lnTo>
                <a:lnTo>
                  <a:pt x="54509" y="25264"/>
                </a:lnTo>
                <a:lnTo>
                  <a:pt x="55327" y="25933"/>
                </a:lnTo>
                <a:lnTo>
                  <a:pt x="56109" y="26677"/>
                </a:lnTo>
                <a:lnTo>
                  <a:pt x="56890" y="27384"/>
                </a:lnTo>
                <a:lnTo>
                  <a:pt x="57671" y="28166"/>
                </a:lnTo>
                <a:lnTo>
                  <a:pt x="58415" y="28984"/>
                </a:lnTo>
                <a:lnTo>
                  <a:pt x="59160" y="29803"/>
                </a:lnTo>
                <a:lnTo>
                  <a:pt x="60239" y="31068"/>
                </a:lnTo>
                <a:lnTo>
                  <a:pt x="61243" y="32370"/>
                </a:lnTo>
                <a:lnTo>
                  <a:pt x="62173" y="33635"/>
                </a:lnTo>
                <a:lnTo>
                  <a:pt x="63029" y="34937"/>
                </a:lnTo>
                <a:lnTo>
                  <a:pt x="63848" y="36202"/>
                </a:lnTo>
                <a:lnTo>
                  <a:pt x="64592" y="37430"/>
                </a:lnTo>
                <a:lnTo>
                  <a:pt x="65261" y="38621"/>
                </a:lnTo>
                <a:lnTo>
                  <a:pt x="65894" y="39811"/>
                </a:lnTo>
                <a:lnTo>
                  <a:pt x="65894" y="38546"/>
                </a:lnTo>
                <a:lnTo>
                  <a:pt x="65299" y="37467"/>
                </a:lnTo>
                <a:lnTo>
                  <a:pt x="64629" y="36351"/>
                </a:lnTo>
                <a:lnTo>
                  <a:pt x="63922" y="35198"/>
                </a:lnTo>
                <a:lnTo>
                  <a:pt x="63178" y="34044"/>
                </a:lnTo>
                <a:lnTo>
                  <a:pt x="62359" y="32891"/>
                </a:lnTo>
                <a:lnTo>
                  <a:pt x="61504" y="31738"/>
                </a:lnTo>
                <a:lnTo>
                  <a:pt x="60611" y="30584"/>
                </a:lnTo>
                <a:lnTo>
                  <a:pt x="59643" y="29431"/>
                </a:lnTo>
                <a:lnTo>
                  <a:pt x="58862" y="28575"/>
                </a:lnTo>
                <a:lnTo>
                  <a:pt x="58081" y="27756"/>
                </a:lnTo>
                <a:lnTo>
                  <a:pt x="57299" y="26975"/>
                </a:lnTo>
                <a:lnTo>
                  <a:pt x="56518" y="26231"/>
                </a:lnTo>
                <a:lnTo>
                  <a:pt x="55699" y="25487"/>
                </a:lnTo>
                <a:lnTo>
                  <a:pt x="54881" y="24817"/>
                </a:lnTo>
                <a:lnTo>
                  <a:pt x="54062" y="24147"/>
                </a:lnTo>
                <a:lnTo>
                  <a:pt x="53206" y="23552"/>
                </a:lnTo>
                <a:lnTo>
                  <a:pt x="52351" y="22957"/>
                </a:lnTo>
                <a:lnTo>
                  <a:pt x="51495" y="22399"/>
                </a:lnTo>
                <a:lnTo>
                  <a:pt x="50602" y="21878"/>
                </a:lnTo>
                <a:lnTo>
                  <a:pt x="49746" y="21357"/>
                </a:lnTo>
                <a:lnTo>
                  <a:pt x="48853" y="20910"/>
                </a:lnTo>
                <a:lnTo>
                  <a:pt x="47923" y="20501"/>
                </a:lnTo>
                <a:lnTo>
                  <a:pt x="47030" y="20092"/>
                </a:lnTo>
                <a:lnTo>
                  <a:pt x="46100" y="19757"/>
                </a:lnTo>
                <a:lnTo>
                  <a:pt x="44649" y="19273"/>
                </a:lnTo>
                <a:lnTo>
                  <a:pt x="43161" y="18864"/>
                </a:lnTo>
                <a:lnTo>
                  <a:pt x="41672" y="18529"/>
                </a:lnTo>
                <a:lnTo>
                  <a:pt x="40147" y="18306"/>
                </a:lnTo>
                <a:lnTo>
                  <a:pt x="38584" y="18157"/>
                </a:lnTo>
                <a:lnTo>
                  <a:pt x="37021" y="18083"/>
                </a:lnTo>
                <a:lnTo>
                  <a:pt x="35459" y="18083"/>
                </a:lnTo>
                <a:lnTo>
                  <a:pt x="33859" y="18194"/>
                </a:lnTo>
                <a:lnTo>
                  <a:pt x="33859" y="16148"/>
                </a:lnTo>
                <a:lnTo>
                  <a:pt x="33822" y="14101"/>
                </a:lnTo>
                <a:lnTo>
                  <a:pt x="33673" y="12018"/>
                </a:lnTo>
                <a:lnTo>
                  <a:pt x="33449" y="10009"/>
                </a:lnTo>
                <a:lnTo>
                  <a:pt x="33189" y="8074"/>
                </a:lnTo>
                <a:lnTo>
                  <a:pt x="32854" y="6251"/>
                </a:lnTo>
                <a:lnTo>
                  <a:pt x="32482" y="4502"/>
                </a:lnTo>
                <a:lnTo>
                  <a:pt x="32110" y="2865"/>
                </a:lnTo>
                <a:lnTo>
                  <a:pt x="31738" y="1377"/>
                </a:lnTo>
                <a:lnTo>
                  <a:pt x="3132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28" name="Google Shape;1928;p128"/>
          <p:cNvSpPr txBox="1"/>
          <p:nvPr>
            <p:ph idx="1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7">
  <p:cSld name="BLANK_1_1_1_1_2_1_1_1">
    <p:spTree>
      <p:nvGrpSpPr>
        <p:cNvPr id="1929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p129"/>
          <p:cNvSpPr/>
          <p:nvPr/>
        </p:nvSpPr>
        <p:spPr>
          <a:xfrm rot="5400000">
            <a:off x="-3988150" y="1153525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31" name="Google Shape;1931;p129"/>
          <p:cNvSpPr/>
          <p:nvPr/>
        </p:nvSpPr>
        <p:spPr>
          <a:xfrm>
            <a:off x="31" y="1985350"/>
            <a:ext cx="3736169" cy="3157918"/>
          </a:xfrm>
          <a:custGeom>
            <a:rect b="b" l="l" r="r" t="t"/>
            <a:pathLst>
              <a:path extrusionOk="0" h="209550" w="247921">
                <a:moveTo>
                  <a:pt x="0" y="0"/>
                </a:moveTo>
                <a:lnTo>
                  <a:pt x="0" y="2516"/>
                </a:lnTo>
                <a:lnTo>
                  <a:pt x="1966" y="5976"/>
                </a:lnTo>
                <a:lnTo>
                  <a:pt x="3853" y="9593"/>
                </a:lnTo>
                <a:lnTo>
                  <a:pt x="5661" y="13289"/>
                </a:lnTo>
                <a:lnTo>
                  <a:pt x="7391" y="17063"/>
                </a:lnTo>
                <a:lnTo>
                  <a:pt x="9042" y="20994"/>
                </a:lnTo>
                <a:lnTo>
                  <a:pt x="10615" y="24926"/>
                </a:lnTo>
                <a:lnTo>
                  <a:pt x="12030" y="28936"/>
                </a:lnTo>
                <a:lnTo>
                  <a:pt x="13446" y="32946"/>
                </a:lnTo>
                <a:lnTo>
                  <a:pt x="14704" y="37114"/>
                </a:lnTo>
                <a:lnTo>
                  <a:pt x="15962" y="41360"/>
                </a:lnTo>
                <a:lnTo>
                  <a:pt x="17063" y="45606"/>
                </a:lnTo>
                <a:lnTo>
                  <a:pt x="18085" y="49930"/>
                </a:lnTo>
                <a:lnTo>
                  <a:pt x="19029" y="54334"/>
                </a:lnTo>
                <a:lnTo>
                  <a:pt x="19815" y="58737"/>
                </a:lnTo>
                <a:lnTo>
                  <a:pt x="20601" y="63219"/>
                </a:lnTo>
                <a:lnTo>
                  <a:pt x="21230" y="67779"/>
                </a:lnTo>
                <a:lnTo>
                  <a:pt x="18557" y="68173"/>
                </a:lnTo>
                <a:lnTo>
                  <a:pt x="15883" y="68566"/>
                </a:lnTo>
                <a:lnTo>
                  <a:pt x="13210" y="69037"/>
                </a:lnTo>
                <a:lnTo>
                  <a:pt x="10536" y="69588"/>
                </a:lnTo>
                <a:lnTo>
                  <a:pt x="7942" y="70217"/>
                </a:lnTo>
                <a:lnTo>
                  <a:pt x="5268" y="70846"/>
                </a:lnTo>
                <a:lnTo>
                  <a:pt x="2595" y="71554"/>
                </a:lnTo>
                <a:lnTo>
                  <a:pt x="0" y="72261"/>
                </a:lnTo>
                <a:lnTo>
                  <a:pt x="0" y="73598"/>
                </a:lnTo>
                <a:lnTo>
                  <a:pt x="3302" y="72576"/>
                </a:lnTo>
                <a:lnTo>
                  <a:pt x="7784" y="71475"/>
                </a:lnTo>
                <a:lnTo>
                  <a:pt x="12345" y="70531"/>
                </a:lnTo>
                <a:lnTo>
                  <a:pt x="16827" y="69667"/>
                </a:lnTo>
                <a:lnTo>
                  <a:pt x="21387" y="69037"/>
                </a:lnTo>
                <a:lnTo>
                  <a:pt x="21859" y="72812"/>
                </a:lnTo>
                <a:lnTo>
                  <a:pt x="22174" y="76193"/>
                </a:lnTo>
                <a:lnTo>
                  <a:pt x="22488" y="79495"/>
                </a:lnTo>
                <a:lnTo>
                  <a:pt x="22724" y="82876"/>
                </a:lnTo>
                <a:lnTo>
                  <a:pt x="22881" y="86258"/>
                </a:lnTo>
                <a:lnTo>
                  <a:pt x="22960" y="89639"/>
                </a:lnTo>
                <a:lnTo>
                  <a:pt x="23039" y="92941"/>
                </a:lnTo>
                <a:lnTo>
                  <a:pt x="23039" y="96322"/>
                </a:lnTo>
                <a:lnTo>
                  <a:pt x="23039" y="99703"/>
                </a:lnTo>
                <a:lnTo>
                  <a:pt x="22960" y="103006"/>
                </a:lnTo>
                <a:lnTo>
                  <a:pt x="22803" y="106387"/>
                </a:lnTo>
                <a:lnTo>
                  <a:pt x="22645" y="109689"/>
                </a:lnTo>
                <a:lnTo>
                  <a:pt x="22410" y="113071"/>
                </a:lnTo>
                <a:lnTo>
                  <a:pt x="22095" y="116373"/>
                </a:lnTo>
                <a:lnTo>
                  <a:pt x="21781" y="119675"/>
                </a:lnTo>
                <a:lnTo>
                  <a:pt x="21387" y="122978"/>
                </a:lnTo>
                <a:lnTo>
                  <a:pt x="20916" y="126280"/>
                </a:lnTo>
                <a:lnTo>
                  <a:pt x="20444" y="129504"/>
                </a:lnTo>
                <a:lnTo>
                  <a:pt x="19893" y="132807"/>
                </a:lnTo>
                <a:lnTo>
                  <a:pt x="19264" y="136031"/>
                </a:lnTo>
                <a:lnTo>
                  <a:pt x="18635" y="139254"/>
                </a:lnTo>
                <a:lnTo>
                  <a:pt x="17928" y="142478"/>
                </a:lnTo>
                <a:lnTo>
                  <a:pt x="17220" y="145623"/>
                </a:lnTo>
                <a:lnTo>
                  <a:pt x="16434" y="148769"/>
                </a:lnTo>
                <a:lnTo>
                  <a:pt x="15569" y="151914"/>
                </a:lnTo>
                <a:lnTo>
                  <a:pt x="14625" y="155059"/>
                </a:lnTo>
                <a:lnTo>
                  <a:pt x="13760" y="158126"/>
                </a:lnTo>
                <a:lnTo>
                  <a:pt x="12738" y="161192"/>
                </a:lnTo>
                <a:lnTo>
                  <a:pt x="11716" y="164259"/>
                </a:lnTo>
                <a:lnTo>
                  <a:pt x="10615" y="167247"/>
                </a:lnTo>
                <a:lnTo>
                  <a:pt x="9514" y="170235"/>
                </a:lnTo>
                <a:lnTo>
                  <a:pt x="8256" y="173144"/>
                </a:lnTo>
                <a:lnTo>
                  <a:pt x="7077" y="176053"/>
                </a:lnTo>
                <a:lnTo>
                  <a:pt x="5425" y="179356"/>
                </a:lnTo>
                <a:lnTo>
                  <a:pt x="3696" y="182658"/>
                </a:lnTo>
                <a:lnTo>
                  <a:pt x="1887" y="185961"/>
                </a:lnTo>
                <a:lnTo>
                  <a:pt x="0" y="189185"/>
                </a:lnTo>
                <a:lnTo>
                  <a:pt x="0" y="191622"/>
                </a:lnTo>
                <a:lnTo>
                  <a:pt x="2280" y="187848"/>
                </a:lnTo>
                <a:lnTo>
                  <a:pt x="4403" y="184152"/>
                </a:lnTo>
                <a:lnTo>
                  <a:pt x="6369" y="180378"/>
                </a:lnTo>
                <a:lnTo>
                  <a:pt x="8178" y="176604"/>
                </a:lnTo>
                <a:lnTo>
                  <a:pt x="9436" y="173616"/>
                </a:lnTo>
                <a:lnTo>
                  <a:pt x="10615" y="170707"/>
                </a:lnTo>
                <a:lnTo>
                  <a:pt x="11795" y="167719"/>
                </a:lnTo>
                <a:lnTo>
                  <a:pt x="12895" y="164652"/>
                </a:lnTo>
                <a:lnTo>
                  <a:pt x="13918" y="161585"/>
                </a:lnTo>
                <a:lnTo>
                  <a:pt x="14940" y="158519"/>
                </a:lnTo>
                <a:lnTo>
                  <a:pt x="15883" y="155452"/>
                </a:lnTo>
                <a:lnTo>
                  <a:pt x="16748" y="152307"/>
                </a:lnTo>
                <a:lnTo>
                  <a:pt x="17613" y="149162"/>
                </a:lnTo>
                <a:lnTo>
                  <a:pt x="18399" y="145938"/>
                </a:lnTo>
                <a:lnTo>
                  <a:pt x="19186" y="142714"/>
                </a:lnTo>
                <a:lnTo>
                  <a:pt x="19893" y="139490"/>
                </a:lnTo>
                <a:lnTo>
                  <a:pt x="20522" y="136266"/>
                </a:lnTo>
                <a:lnTo>
                  <a:pt x="21073" y="133043"/>
                </a:lnTo>
                <a:lnTo>
                  <a:pt x="21623" y="129740"/>
                </a:lnTo>
                <a:lnTo>
                  <a:pt x="22174" y="126438"/>
                </a:lnTo>
                <a:lnTo>
                  <a:pt x="22567" y="123135"/>
                </a:lnTo>
                <a:lnTo>
                  <a:pt x="22960" y="119833"/>
                </a:lnTo>
                <a:lnTo>
                  <a:pt x="23353" y="116530"/>
                </a:lnTo>
                <a:lnTo>
                  <a:pt x="23668" y="113149"/>
                </a:lnTo>
                <a:lnTo>
                  <a:pt x="23904" y="109768"/>
                </a:lnTo>
                <a:lnTo>
                  <a:pt x="24061" y="106466"/>
                </a:lnTo>
                <a:lnTo>
                  <a:pt x="24218" y="103084"/>
                </a:lnTo>
                <a:lnTo>
                  <a:pt x="24297" y="99703"/>
                </a:lnTo>
                <a:lnTo>
                  <a:pt x="24297" y="96322"/>
                </a:lnTo>
                <a:lnTo>
                  <a:pt x="24297" y="92941"/>
                </a:lnTo>
                <a:lnTo>
                  <a:pt x="24218" y="89560"/>
                </a:lnTo>
                <a:lnTo>
                  <a:pt x="24139" y="86179"/>
                </a:lnTo>
                <a:lnTo>
                  <a:pt x="23982" y="82798"/>
                </a:lnTo>
                <a:lnTo>
                  <a:pt x="23746" y="79417"/>
                </a:lnTo>
                <a:lnTo>
                  <a:pt x="23432" y="76036"/>
                </a:lnTo>
                <a:lnTo>
                  <a:pt x="23117" y="72654"/>
                </a:lnTo>
                <a:lnTo>
                  <a:pt x="22645" y="68880"/>
                </a:lnTo>
                <a:lnTo>
                  <a:pt x="27521" y="68408"/>
                </a:lnTo>
                <a:lnTo>
                  <a:pt x="32474" y="68094"/>
                </a:lnTo>
                <a:lnTo>
                  <a:pt x="37428" y="67937"/>
                </a:lnTo>
                <a:lnTo>
                  <a:pt x="42382" y="68015"/>
                </a:lnTo>
                <a:lnTo>
                  <a:pt x="47335" y="68173"/>
                </a:lnTo>
                <a:lnTo>
                  <a:pt x="52368" y="68644"/>
                </a:lnTo>
                <a:lnTo>
                  <a:pt x="57400" y="69195"/>
                </a:lnTo>
                <a:lnTo>
                  <a:pt x="62432" y="69981"/>
                </a:lnTo>
                <a:lnTo>
                  <a:pt x="67229" y="70846"/>
                </a:lnTo>
                <a:lnTo>
                  <a:pt x="72025" y="71947"/>
                </a:lnTo>
                <a:lnTo>
                  <a:pt x="76900" y="73126"/>
                </a:lnTo>
                <a:lnTo>
                  <a:pt x="81775" y="74542"/>
                </a:lnTo>
                <a:lnTo>
                  <a:pt x="86650" y="76114"/>
                </a:lnTo>
                <a:lnTo>
                  <a:pt x="91604" y="77844"/>
                </a:lnTo>
                <a:lnTo>
                  <a:pt x="96479" y="79653"/>
                </a:lnTo>
                <a:lnTo>
                  <a:pt x="101433" y="81697"/>
                </a:lnTo>
                <a:lnTo>
                  <a:pt x="106387" y="83899"/>
                </a:lnTo>
                <a:lnTo>
                  <a:pt x="111340" y="86258"/>
                </a:lnTo>
                <a:lnTo>
                  <a:pt x="116294" y="88852"/>
                </a:lnTo>
                <a:lnTo>
                  <a:pt x="121248" y="91526"/>
                </a:lnTo>
                <a:lnTo>
                  <a:pt x="126280" y="94356"/>
                </a:lnTo>
                <a:lnTo>
                  <a:pt x="131234" y="97344"/>
                </a:lnTo>
                <a:lnTo>
                  <a:pt x="136266" y="100490"/>
                </a:lnTo>
                <a:lnTo>
                  <a:pt x="141298" y="103792"/>
                </a:lnTo>
                <a:lnTo>
                  <a:pt x="145309" y="106623"/>
                </a:lnTo>
                <a:lnTo>
                  <a:pt x="149319" y="109454"/>
                </a:lnTo>
                <a:lnTo>
                  <a:pt x="153329" y="112441"/>
                </a:lnTo>
                <a:lnTo>
                  <a:pt x="157339" y="115508"/>
                </a:lnTo>
                <a:lnTo>
                  <a:pt x="161349" y="118653"/>
                </a:lnTo>
                <a:lnTo>
                  <a:pt x="165359" y="121956"/>
                </a:lnTo>
                <a:lnTo>
                  <a:pt x="169369" y="125258"/>
                </a:lnTo>
                <a:lnTo>
                  <a:pt x="173380" y="128718"/>
                </a:lnTo>
                <a:lnTo>
                  <a:pt x="177390" y="132335"/>
                </a:lnTo>
                <a:lnTo>
                  <a:pt x="181400" y="135952"/>
                </a:lnTo>
                <a:lnTo>
                  <a:pt x="185410" y="139648"/>
                </a:lnTo>
                <a:lnTo>
                  <a:pt x="189420" y="143500"/>
                </a:lnTo>
                <a:lnTo>
                  <a:pt x="193352" y="147432"/>
                </a:lnTo>
                <a:lnTo>
                  <a:pt x="197362" y="151442"/>
                </a:lnTo>
                <a:lnTo>
                  <a:pt x="201372" y="155531"/>
                </a:lnTo>
                <a:lnTo>
                  <a:pt x="205303" y="159777"/>
                </a:lnTo>
                <a:lnTo>
                  <a:pt x="211515" y="166539"/>
                </a:lnTo>
                <a:lnTo>
                  <a:pt x="217491" y="173301"/>
                </a:lnTo>
                <a:lnTo>
                  <a:pt x="223074" y="179906"/>
                </a:lnTo>
                <a:lnTo>
                  <a:pt x="228421" y="186354"/>
                </a:lnTo>
                <a:lnTo>
                  <a:pt x="233453" y="192566"/>
                </a:lnTo>
                <a:lnTo>
                  <a:pt x="238092" y="198542"/>
                </a:lnTo>
                <a:lnTo>
                  <a:pt x="242417" y="204203"/>
                </a:lnTo>
                <a:lnTo>
                  <a:pt x="246348" y="209550"/>
                </a:lnTo>
                <a:lnTo>
                  <a:pt x="247921" y="209550"/>
                </a:lnTo>
                <a:lnTo>
                  <a:pt x="243911" y="204125"/>
                </a:lnTo>
                <a:lnTo>
                  <a:pt x="239586" y="198384"/>
                </a:lnTo>
                <a:lnTo>
                  <a:pt x="234868" y="192330"/>
                </a:lnTo>
                <a:lnTo>
                  <a:pt x="229757" y="186040"/>
                </a:lnTo>
                <a:lnTo>
                  <a:pt x="224411" y="179435"/>
                </a:lnTo>
                <a:lnTo>
                  <a:pt x="218671" y="172751"/>
                </a:lnTo>
                <a:lnTo>
                  <a:pt x="212616" y="165832"/>
                </a:lnTo>
                <a:lnTo>
                  <a:pt x="206247" y="158912"/>
                </a:lnTo>
                <a:lnTo>
                  <a:pt x="202237" y="154745"/>
                </a:lnTo>
                <a:lnTo>
                  <a:pt x="198305" y="150577"/>
                </a:lnTo>
                <a:lnTo>
                  <a:pt x="194295" y="146567"/>
                </a:lnTo>
                <a:lnTo>
                  <a:pt x="190285" y="142636"/>
                </a:lnTo>
                <a:lnTo>
                  <a:pt x="186275" y="138783"/>
                </a:lnTo>
                <a:lnTo>
                  <a:pt x="182265" y="135008"/>
                </a:lnTo>
                <a:lnTo>
                  <a:pt x="178255" y="131391"/>
                </a:lnTo>
                <a:lnTo>
                  <a:pt x="174245" y="127774"/>
                </a:lnTo>
                <a:lnTo>
                  <a:pt x="170234" y="124315"/>
                </a:lnTo>
                <a:lnTo>
                  <a:pt x="166146" y="120934"/>
                </a:lnTo>
                <a:lnTo>
                  <a:pt x="162135" y="117710"/>
                </a:lnTo>
                <a:lnTo>
                  <a:pt x="158125" y="114486"/>
                </a:lnTo>
                <a:lnTo>
                  <a:pt x="154037" y="111419"/>
                </a:lnTo>
                <a:lnTo>
                  <a:pt x="150026" y="108431"/>
                </a:lnTo>
                <a:lnTo>
                  <a:pt x="146016" y="105601"/>
                </a:lnTo>
                <a:lnTo>
                  <a:pt x="142006" y="102770"/>
                </a:lnTo>
                <a:lnTo>
                  <a:pt x="136974" y="99467"/>
                </a:lnTo>
                <a:lnTo>
                  <a:pt x="131941" y="96244"/>
                </a:lnTo>
                <a:lnTo>
                  <a:pt x="126909" y="93256"/>
                </a:lnTo>
                <a:lnTo>
                  <a:pt x="121877" y="90425"/>
                </a:lnTo>
                <a:lnTo>
                  <a:pt x="116844" y="87673"/>
                </a:lnTo>
                <a:lnTo>
                  <a:pt x="111891" y="85157"/>
                </a:lnTo>
                <a:lnTo>
                  <a:pt x="106858" y="82798"/>
                </a:lnTo>
                <a:lnTo>
                  <a:pt x="101905" y="80596"/>
                </a:lnTo>
                <a:lnTo>
                  <a:pt x="96951" y="78473"/>
                </a:lnTo>
                <a:lnTo>
                  <a:pt x="91997" y="76586"/>
                </a:lnTo>
                <a:lnTo>
                  <a:pt x="87044" y="74935"/>
                </a:lnTo>
                <a:lnTo>
                  <a:pt x="82090" y="73362"/>
                </a:lnTo>
                <a:lnTo>
                  <a:pt x="77215" y="71947"/>
                </a:lnTo>
                <a:lnTo>
                  <a:pt x="72340" y="70689"/>
                </a:lnTo>
                <a:lnTo>
                  <a:pt x="67465" y="69667"/>
                </a:lnTo>
                <a:lnTo>
                  <a:pt x="62590" y="68723"/>
                </a:lnTo>
                <a:lnTo>
                  <a:pt x="57557" y="67937"/>
                </a:lnTo>
                <a:lnTo>
                  <a:pt x="52446" y="67386"/>
                </a:lnTo>
                <a:lnTo>
                  <a:pt x="47414" y="66914"/>
                </a:lnTo>
                <a:lnTo>
                  <a:pt x="42382" y="66757"/>
                </a:lnTo>
                <a:lnTo>
                  <a:pt x="37428" y="66679"/>
                </a:lnTo>
                <a:lnTo>
                  <a:pt x="32396" y="66836"/>
                </a:lnTo>
                <a:lnTo>
                  <a:pt x="27442" y="67150"/>
                </a:lnTo>
                <a:lnTo>
                  <a:pt x="22488" y="67622"/>
                </a:lnTo>
                <a:lnTo>
                  <a:pt x="21781" y="62904"/>
                </a:lnTo>
                <a:lnTo>
                  <a:pt x="21073" y="58265"/>
                </a:lnTo>
                <a:lnTo>
                  <a:pt x="20129" y="53626"/>
                </a:lnTo>
                <a:lnTo>
                  <a:pt x="19186" y="49065"/>
                </a:lnTo>
                <a:lnTo>
                  <a:pt x="18085" y="44583"/>
                </a:lnTo>
                <a:lnTo>
                  <a:pt x="16905" y="40102"/>
                </a:lnTo>
                <a:lnTo>
                  <a:pt x="15647" y="35777"/>
                </a:lnTo>
                <a:lnTo>
                  <a:pt x="14232" y="31452"/>
                </a:lnTo>
                <a:lnTo>
                  <a:pt x="12817" y="27285"/>
                </a:lnTo>
                <a:lnTo>
                  <a:pt x="11244" y="23117"/>
                </a:lnTo>
                <a:lnTo>
                  <a:pt x="9593" y="19029"/>
                </a:lnTo>
                <a:lnTo>
                  <a:pt x="7863" y="15018"/>
                </a:lnTo>
                <a:lnTo>
                  <a:pt x="5976" y="11166"/>
                </a:lnTo>
                <a:lnTo>
                  <a:pt x="4089" y="7313"/>
                </a:lnTo>
                <a:lnTo>
                  <a:pt x="2123" y="3617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32" name="Google Shape;1932;p129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33" name="Google Shape;1933;p129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34" name="Google Shape;1934;p129"/>
          <p:cNvSpPr txBox="1"/>
          <p:nvPr>
            <p:ph idx="1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 statement">
  <p:cSld name="BLANK_1_1_1_1_1_2">
    <p:bg>
      <p:bgPr>
        <a:solidFill>
          <a:schemeClr val="lt1"/>
        </a:solidFill>
      </p:bgPr>
    </p:bg>
    <p:spTree>
      <p:nvGrpSpPr>
        <p:cNvPr id="1935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p130"/>
          <p:cNvSpPr txBox="1"/>
          <p:nvPr>
            <p:ph idx="1" type="body"/>
          </p:nvPr>
        </p:nvSpPr>
        <p:spPr>
          <a:xfrm>
            <a:off x="4618950" y="1743378"/>
            <a:ext cx="4296600" cy="306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1pPr>
            <a:lvl2pPr indent="-330200" lvl="1" marL="9144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2pPr>
            <a:lvl3pPr indent="-330200" lvl="2" marL="13716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3pPr>
            <a:lvl4pPr indent="-330200" lvl="3" marL="18288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4pPr>
            <a:lvl5pPr indent="-330200" lvl="4" marL="22860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5pPr>
            <a:lvl6pPr indent="-330200" lvl="5" marL="27432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■"/>
              <a:defRPr sz="1600"/>
            </a:lvl6pPr>
            <a:lvl7pPr indent="-330200" lvl="6" marL="32004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●"/>
              <a:defRPr sz="1600"/>
            </a:lvl7pPr>
            <a:lvl8pPr indent="-330200" lvl="7" marL="3657600">
              <a:spcBef>
                <a:spcPts val="800"/>
              </a:spcBef>
              <a:spcAft>
                <a:spcPts val="0"/>
              </a:spcAft>
              <a:buSzPts val="1600"/>
              <a:buFont typeface="Nunito Sans"/>
              <a:buChar char="○"/>
              <a:defRPr sz="1600"/>
            </a:lvl8pPr>
            <a:lvl9pPr indent="-330200" lvl="8" marL="4114800">
              <a:spcBef>
                <a:spcPts val="800"/>
              </a:spcBef>
              <a:spcAft>
                <a:spcPts val="800"/>
              </a:spcAft>
              <a:buSzPts val="1600"/>
              <a:buFont typeface="Nunito Sans"/>
              <a:buChar char="■"/>
              <a:defRPr sz="1600"/>
            </a:lvl9pPr>
          </a:lstStyle>
          <a:p/>
        </p:txBody>
      </p:sp>
      <p:sp>
        <p:nvSpPr>
          <p:cNvPr id="1937" name="Google Shape;1937;p130"/>
          <p:cNvSpPr txBox="1"/>
          <p:nvPr>
            <p:ph type="title"/>
          </p:nvPr>
        </p:nvSpPr>
        <p:spPr>
          <a:xfrm>
            <a:off x="228600" y="1743378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38" name="Google Shape;1938;p130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39" name="Google Shape;1939;p130"/>
          <p:cNvSpPr txBox="1"/>
          <p:nvPr>
            <p:ph idx="2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Nunito Sans"/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BLANK_1_1_1_1_1_1">
    <p:bg>
      <p:bgPr>
        <a:solidFill>
          <a:schemeClr val="accent1"/>
        </a:solidFill>
      </p:bgPr>
    </p:bg>
    <p:spTree>
      <p:nvGrpSpPr>
        <p:cNvPr id="1940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1" name="Google Shape;1941;p131"/>
          <p:cNvPicPr preferRelativeResize="0"/>
          <p:nvPr/>
        </p:nvPicPr>
        <p:blipFill rotWithShape="1">
          <a:blip r:embed="rId2">
            <a:alphaModFix/>
          </a:blip>
          <a:srcRect b="0" l="0" r="54483" t="51307"/>
          <a:stretch/>
        </p:blipFill>
        <p:spPr>
          <a:xfrm>
            <a:off x="6802800" y="-9247"/>
            <a:ext cx="2341200" cy="250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942" name="Google Shape;1942;p131"/>
          <p:cNvSpPr txBox="1"/>
          <p:nvPr>
            <p:ph type="title"/>
          </p:nvPr>
        </p:nvSpPr>
        <p:spPr>
          <a:xfrm>
            <a:off x="1249050" y="1249276"/>
            <a:ext cx="6645900" cy="284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b="0" sz="27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9pPr>
          </a:lstStyle>
          <a:p/>
        </p:txBody>
      </p:sp>
      <p:sp>
        <p:nvSpPr>
          <p:cNvPr id="1943" name="Google Shape;1943;p131"/>
          <p:cNvSpPr/>
          <p:nvPr/>
        </p:nvSpPr>
        <p:spPr>
          <a:xfrm>
            <a:off x="6724719" y="-48"/>
            <a:ext cx="2419360" cy="1864544"/>
          </a:xfrm>
          <a:custGeom>
            <a:rect b="b" l="l" r="r" t="t"/>
            <a:pathLst>
              <a:path extrusionOk="0" h="58267" w="75605">
                <a:moveTo>
                  <a:pt x="0" y="0"/>
                </a:moveTo>
                <a:lnTo>
                  <a:pt x="484" y="781"/>
                </a:lnTo>
                <a:lnTo>
                  <a:pt x="1340" y="2121"/>
                </a:lnTo>
                <a:lnTo>
                  <a:pt x="2382" y="3646"/>
                </a:lnTo>
                <a:lnTo>
                  <a:pt x="3572" y="5358"/>
                </a:lnTo>
                <a:lnTo>
                  <a:pt x="4949" y="7181"/>
                </a:lnTo>
                <a:lnTo>
                  <a:pt x="6512" y="9190"/>
                </a:lnTo>
                <a:lnTo>
                  <a:pt x="8297" y="11311"/>
                </a:lnTo>
                <a:lnTo>
                  <a:pt x="10269" y="13543"/>
                </a:lnTo>
                <a:lnTo>
                  <a:pt x="11348" y="14697"/>
                </a:lnTo>
                <a:lnTo>
                  <a:pt x="12465" y="15887"/>
                </a:lnTo>
                <a:lnTo>
                  <a:pt x="13767" y="17227"/>
                </a:lnTo>
                <a:lnTo>
                  <a:pt x="15106" y="18566"/>
                </a:lnTo>
                <a:lnTo>
                  <a:pt x="16483" y="19906"/>
                </a:lnTo>
                <a:lnTo>
                  <a:pt x="17897" y="21245"/>
                </a:lnTo>
                <a:lnTo>
                  <a:pt x="19348" y="22585"/>
                </a:lnTo>
                <a:lnTo>
                  <a:pt x="20799" y="23924"/>
                </a:lnTo>
                <a:lnTo>
                  <a:pt x="22325" y="25226"/>
                </a:lnTo>
                <a:lnTo>
                  <a:pt x="23887" y="26529"/>
                </a:lnTo>
                <a:lnTo>
                  <a:pt x="25450" y="27831"/>
                </a:lnTo>
                <a:lnTo>
                  <a:pt x="27050" y="29133"/>
                </a:lnTo>
                <a:lnTo>
                  <a:pt x="28724" y="30435"/>
                </a:lnTo>
                <a:lnTo>
                  <a:pt x="30398" y="31738"/>
                </a:lnTo>
                <a:lnTo>
                  <a:pt x="32110" y="33003"/>
                </a:lnTo>
                <a:lnTo>
                  <a:pt x="33822" y="34268"/>
                </a:lnTo>
                <a:lnTo>
                  <a:pt x="35607" y="35533"/>
                </a:lnTo>
                <a:lnTo>
                  <a:pt x="37393" y="36798"/>
                </a:lnTo>
                <a:lnTo>
                  <a:pt x="39514" y="38212"/>
                </a:lnTo>
                <a:lnTo>
                  <a:pt x="41635" y="39663"/>
                </a:lnTo>
                <a:lnTo>
                  <a:pt x="43830" y="41039"/>
                </a:lnTo>
                <a:lnTo>
                  <a:pt x="46063" y="42453"/>
                </a:lnTo>
                <a:lnTo>
                  <a:pt x="48295" y="43830"/>
                </a:lnTo>
                <a:lnTo>
                  <a:pt x="50602" y="45206"/>
                </a:lnTo>
                <a:lnTo>
                  <a:pt x="52946" y="46583"/>
                </a:lnTo>
                <a:lnTo>
                  <a:pt x="55327" y="47923"/>
                </a:lnTo>
                <a:lnTo>
                  <a:pt x="57746" y="49262"/>
                </a:lnTo>
                <a:lnTo>
                  <a:pt x="60164" y="50601"/>
                </a:lnTo>
                <a:lnTo>
                  <a:pt x="62657" y="51904"/>
                </a:lnTo>
                <a:lnTo>
                  <a:pt x="65187" y="53206"/>
                </a:lnTo>
                <a:lnTo>
                  <a:pt x="67717" y="54471"/>
                </a:lnTo>
                <a:lnTo>
                  <a:pt x="70322" y="55773"/>
                </a:lnTo>
                <a:lnTo>
                  <a:pt x="72963" y="57001"/>
                </a:lnTo>
                <a:lnTo>
                  <a:pt x="75605" y="58266"/>
                </a:lnTo>
                <a:lnTo>
                  <a:pt x="75605" y="57596"/>
                </a:lnTo>
                <a:lnTo>
                  <a:pt x="72963" y="56369"/>
                </a:lnTo>
                <a:lnTo>
                  <a:pt x="70396" y="55103"/>
                </a:lnTo>
                <a:lnTo>
                  <a:pt x="67829" y="53876"/>
                </a:lnTo>
                <a:lnTo>
                  <a:pt x="65299" y="52573"/>
                </a:lnTo>
                <a:lnTo>
                  <a:pt x="62806" y="51308"/>
                </a:lnTo>
                <a:lnTo>
                  <a:pt x="60350" y="50006"/>
                </a:lnTo>
                <a:lnTo>
                  <a:pt x="57894" y="48667"/>
                </a:lnTo>
                <a:lnTo>
                  <a:pt x="55513" y="47364"/>
                </a:lnTo>
                <a:lnTo>
                  <a:pt x="53169" y="46025"/>
                </a:lnTo>
                <a:lnTo>
                  <a:pt x="50862" y="44686"/>
                </a:lnTo>
                <a:lnTo>
                  <a:pt x="48593" y="43309"/>
                </a:lnTo>
                <a:lnTo>
                  <a:pt x="46360" y="41932"/>
                </a:lnTo>
                <a:lnTo>
                  <a:pt x="44128" y="40556"/>
                </a:lnTo>
                <a:lnTo>
                  <a:pt x="41970" y="39142"/>
                </a:lnTo>
                <a:lnTo>
                  <a:pt x="39849" y="37765"/>
                </a:lnTo>
                <a:lnTo>
                  <a:pt x="37765" y="36314"/>
                </a:lnTo>
                <a:lnTo>
                  <a:pt x="35980" y="35086"/>
                </a:lnTo>
                <a:lnTo>
                  <a:pt x="34231" y="33821"/>
                </a:lnTo>
                <a:lnTo>
                  <a:pt x="32482" y="32556"/>
                </a:lnTo>
                <a:lnTo>
                  <a:pt x="30771" y="31291"/>
                </a:lnTo>
                <a:lnTo>
                  <a:pt x="29133" y="29989"/>
                </a:lnTo>
                <a:lnTo>
                  <a:pt x="27459" y="28724"/>
                </a:lnTo>
                <a:lnTo>
                  <a:pt x="25859" y="27422"/>
                </a:lnTo>
                <a:lnTo>
                  <a:pt x="24297" y="26119"/>
                </a:lnTo>
                <a:lnTo>
                  <a:pt x="22771" y="24817"/>
                </a:lnTo>
                <a:lnTo>
                  <a:pt x="21246" y="23515"/>
                </a:lnTo>
                <a:lnTo>
                  <a:pt x="19757" y="22175"/>
                </a:lnTo>
                <a:lnTo>
                  <a:pt x="18343" y="20873"/>
                </a:lnTo>
                <a:lnTo>
                  <a:pt x="16930" y="19534"/>
                </a:lnTo>
                <a:lnTo>
                  <a:pt x="15553" y="18194"/>
                </a:lnTo>
                <a:lnTo>
                  <a:pt x="14213" y="16855"/>
                </a:lnTo>
                <a:lnTo>
                  <a:pt x="12911" y="15515"/>
                </a:lnTo>
                <a:lnTo>
                  <a:pt x="11795" y="14325"/>
                </a:lnTo>
                <a:lnTo>
                  <a:pt x="10753" y="13171"/>
                </a:lnTo>
                <a:lnTo>
                  <a:pt x="8781" y="10976"/>
                </a:lnTo>
                <a:lnTo>
                  <a:pt x="7032" y="8855"/>
                </a:lnTo>
                <a:lnTo>
                  <a:pt x="5470" y="6883"/>
                </a:lnTo>
                <a:lnTo>
                  <a:pt x="4093" y="5060"/>
                </a:lnTo>
                <a:lnTo>
                  <a:pt x="2902" y="3349"/>
                </a:lnTo>
                <a:lnTo>
                  <a:pt x="1861" y="1860"/>
                </a:lnTo>
                <a:lnTo>
                  <a:pt x="1005" y="484"/>
                </a:lnTo>
                <a:lnTo>
                  <a:pt x="70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44" name="Google Shape;1944;p131"/>
          <p:cNvSpPr/>
          <p:nvPr/>
        </p:nvSpPr>
        <p:spPr>
          <a:xfrm>
            <a:off x="0" y="3692104"/>
            <a:ext cx="2339584" cy="1451392"/>
          </a:xfrm>
          <a:custGeom>
            <a:rect b="b" l="l" r="r" t="t"/>
            <a:pathLst>
              <a:path extrusionOk="0" h="45356" w="73112">
                <a:moveTo>
                  <a:pt x="63884" y="596"/>
                </a:moveTo>
                <a:lnTo>
                  <a:pt x="64703" y="633"/>
                </a:lnTo>
                <a:lnTo>
                  <a:pt x="65484" y="745"/>
                </a:lnTo>
                <a:lnTo>
                  <a:pt x="66229" y="894"/>
                </a:lnTo>
                <a:lnTo>
                  <a:pt x="66973" y="1154"/>
                </a:lnTo>
                <a:lnTo>
                  <a:pt x="67717" y="1452"/>
                </a:lnTo>
                <a:lnTo>
                  <a:pt x="68387" y="1824"/>
                </a:lnTo>
                <a:lnTo>
                  <a:pt x="69056" y="2233"/>
                </a:lnTo>
                <a:lnTo>
                  <a:pt x="69689" y="2717"/>
                </a:lnTo>
                <a:lnTo>
                  <a:pt x="70135" y="3163"/>
                </a:lnTo>
                <a:lnTo>
                  <a:pt x="70545" y="3610"/>
                </a:lnTo>
                <a:lnTo>
                  <a:pt x="70917" y="4056"/>
                </a:lnTo>
                <a:lnTo>
                  <a:pt x="71251" y="4540"/>
                </a:lnTo>
                <a:lnTo>
                  <a:pt x="71549" y="5061"/>
                </a:lnTo>
                <a:lnTo>
                  <a:pt x="71810" y="5582"/>
                </a:lnTo>
                <a:lnTo>
                  <a:pt x="72033" y="6103"/>
                </a:lnTo>
                <a:lnTo>
                  <a:pt x="72219" y="6661"/>
                </a:lnTo>
                <a:lnTo>
                  <a:pt x="72368" y="7219"/>
                </a:lnTo>
                <a:lnTo>
                  <a:pt x="72442" y="7814"/>
                </a:lnTo>
                <a:lnTo>
                  <a:pt x="72517" y="8372"/>
                </a:lnTo>
                <a:lnTo>
                  <a:pt x="72517" y="8968"/>
                </a:lnTo>
                <a:lnTo>
                  <a:pt x="72479" y="9563"/>
                </a:lnTo>
                <a:lnTo>
                  <a:pt x="72405" y="10158"/>
                </a:lnTo>
                <a:lnTo>
                  <a:pt x="72293" y="10754"/>
                </a:lnTo>
                <a:lnTo>
                  <a:pt x="72144" y="11312"/>
                </a:lnTo>
                <a:lnTo>
                  <a:pt x="71958" y="11870"/>
                </a:lnTo>
                <a:lnTo>
                  <a:pt x="71735" y="12428"/>
                </a:lnTo>
                <a:lnTo>
                  <a:pt x="71438" y="12949"/>
                </a:lnTo>
                <a:lnTo>
                  <a:pt x="71140" y="13470"/>
                </a:lnTo>
                <a:lnTo>
                  <a:pt x="70842" y="13991"/>
                </a:lnTo>
                <a:lnTo>
                  <a:pt x="70470" y="14474"/>
                </a:lnTo>
                <a:lnTo>
                  <a:pt x="70061" y="14958"/>
                </a:lnTo>
                <a:lnTo>
                  <a:pt x="69652" y="15442"/>
                </a:lnTo>
                <a:lnTo>
                  <a:pt x="69168" y="15888"/>
                </a:lnTo>
                <a:lnTo>
                  <a:pt x="68684" y="16335"/>
                </a:lnTo>
                <a:lnTo>
                  <a:pt x="68163" y="16781"/>
                </a:lnTo>
                <a:lnTo>
                  <a:pt x="67605" y="17190"/>
                </a:lnTo>
                <a:lnTo>
                  <a:pt x="67010" y="17600"/>
                </a:lnTo>
                <a:lnTo>
                  <a:pt x="66415" y="17972"/>
                </a:lnTo>
                <a:lnTo>
                  <a:pt x="65745" y="18381"/>
                </a:lnTo>
                <a:lnTo>
                  <a:pt x="65075" y="18716"/>
                </a:lnTo>
                <a:lnTo>
                  <a:pt x="64368" y="19088"/>
                </a:lnTo>
                <a:lnTo>
                  <a:pt x="63624" y="19423"/>
                </a:lnTo>
                <a:lnTo>
                  <a:pt x="62880" y="19758"/>
                </a:lnTo>
                <a:lnTo>
                  <a:pt x="62061" y="20055"/>
                </a:lnTo>
                <a:lnTo>
                  <a:pt x="61243" y="20353"/>
                </a:lnTo>
                <a:lnTo>
                  <a:pt x="60424" y="20651"/>
                </a:lnTo>
                <a:lnTo>
                  <a:pt x="58638" y="21171"/>
                </a:lnTo>
                <a:lnTo>
                  <a:pt x="56741" y="21618"/>
                </a:lnTo>
                <a:lnTo>
                  <a:pt x="54769" y="21990"/>
                </a:lnTo>
                <a:lnTo>
                  <a:pt x="52685" y="22325"/>
                </a:lnTo>
                <a:lnTo>
                  <a:pt x="50490" y="22585"/>
                </a:lnTo>
                <a:lnTo>
                  <a:pt x="48295" y="22809"/>
                </a:lnTo>
                <a:lnTo>
                  <a:pt x="46137" y="22957"/>
                </a:lnTo>
                <a:lnTo>
                  <a:pt x="46137" y="21692"/>
                </a:lnTo>
                <a:lnTo>
                  <a:pt x="46174" y="20465"/>
                </a:lnTo>
                <a:lnTo>
                  <a:pt x="46286" y="19200"/>
                </a:lnTo>
                <a:lnTo>
                  <a:pt x="46472" y="17972"/>
                </a:lnTo>
                <a:lnTo>
                  <a:pt x="46732" y="16632"/>
                </a:lnTo>
                <a:lnTo>
                  <a:pt x="47104" y="15367"/>
                </a:lnTo>
                <a:lnTo>
                  <a:pt x="47513" y="14139"/>
                </a:lnTo>
                <a:lnTo>
                  <a:pt x="47997" y="12912"/>
                </a:lnTo>
                <a:lnTo>
                  <a:pt x="48592" y="11758"/>
                </a:lnTo>
                <a:lnTo>
                  <a:pt x="49225" y="10605"/>
                </a:lnTo>
                <a:lnTo>
                  <a:pt x="49895" y="9526"/>
                </a:lnTo>
                <a:lnTo>
                  <a:pt x="50676" y="8447"/>
                </a:lnTo>
                <a:lnTo>
                  <a:pt x="51495" y="7442"/>
                </a:lnTo>
                <a:lnTo>
                  <a:pt x="52388" y="6475"/>
                </a:lnTo>
                <a:lnTo>
                  <a:pt x="53355" y="5582"/>
                </a:lnTo>
                <a:lnTo>
                  <a:pt x="54359" y="4726"/>
                </a:lnTo>
                <a:lnTo>
                  <a:pt x="55438" y="3907"/>
                </a:lnTo>
                <a:lnTo>
                  <a:pt x="56555" y="3163"/>
                </a:lnTo>
                <a:lnTo>
                  <a:pt x="57708" y="2456"/>
                </a:lnTo>
                <a:lnTo>
                  <a:pt x="58936" y="1824"/>
                </a:lnTo>
                <a:lnTo>
                  <a:pt x="59568" y="1526"/>
                </a:lnTo>
                <a:lnTo>
                  <a:pt x="60201" y="1303"/>
                </a:lnTo>
                <a:lnTo>
                  <a:pt x="60796" y="1080"/>
                </a:lnTo>
                <a:lnTo>
                  <a:pt x="61429" y="894"/>
                </a:lnTo>
                <a:lnTo>
                  <a:pt x="62061" y="782"/>
                </a:lnTo>
                <a:lnTo>
                  <a:pt x="62657" y="670"/>
                </a:lnTo>
                <a:lnTo>
                  <a:pt x="63289" y="633"/>
                </a:lnTo>
                <a:lnTo>
                  <a:pt x="63884" y="596"/>
                </a:lnTo>
                <a:close/>
                <a:moveTo>
                  <a:pt x="64033" y="1"/>
                </a:moveTo>
                <a:lnTo>
                  <a:pt x="63289" y="38"/>
                </a:lnTo>
                <a:lnTo>
                  <a:pt x="62545" y="112"/>
                </a:lnTo>
                <a:lnTo>
                  <a:pt x="61764" y="224"/>
                </a:lnTo>
                <a:lnTo>
                  <a:pt x="60982" y="410"/>
                </a:lnTo>
                <a:lnTo>
                  <a:pt x="60238" y="633"/>
                </a:lnTo>
                <a:lnTo>
                  <a:pt x="59457" y="931"/>
                </a:lnTo>
                <a:lnTo>
                  <a:pt x="58675" y="1266"/>
                </a:lnTo>
                <a:lnTo>
                  <a:pt x="57410" y="1936"/>
                </a:lnTo>
                <a:lnTo>
                  <a:pt x="56220" y="2642"/>
                </a:lnTo>
                <a:lnTo>
                  <a:pt x="55066" y="3424"/>
                </a:lnTo>
                <a:lnTo>
                  <a:pt x="53987" y="4242"/>
                </a:lnTo>
                <a:lnTo>
                  <a:pt x="52946" y="5135"/>
                </a:lnTo>
                <a:lnTo>
                  <a:pt x="51978" y="6065"/>
                </a:lnTo>
                <a:lnTo>
                  <a:pt x="51048" y="7070"/>
                </a:lnTo>
                <a:lnTo>
                  <a:pt x="50192" y="8112"/>
                </a:lnTo>
                <a:lnTo>
                  <a:pt x="49411" y="9191"/>
                </a:lnTo>
                <a:lnTo>
                  <a:pt x="48704" y="10307"/>
                </a:lnTo>
                <a:lnTo>
                  <a:pt x="48034" y="11460"/>
                </a:lnTo>
                <a:lnTo>
                  <a:pt x="47476" y="12688"/>
                </a:lnTo>
                <a:lnTo>
                  <a:pt x="46955" y="13916"/>
                </a:lnTo>
                <a:lnTo>
                  <a:pt x="46509" y="15218"/>
                </a:lnTo>
                <a:lnTo>
                  <a:pt x="46174" y="16521"/>
                </a:lnTo>
                <a:lnTo>
                  <a:pt x="45876" y="17860"/>
                </a:lnTo>
                <a:lnTo>
                  <a:pt x="45690" y="19125"/>
                </a:lnTo>
                <a:lnTo>
                  <a:pt x="45579" y="20427"/>
                </a:lnTo>
                <a:lnTo>
                  <a:pt x="45541" y="21692"/>
                </a:lnTo>
                <a:lnTo>
                  <a:pt x="45579" y="22995"/>
                </a:lnTo>
                <a:lnTo>
                  <a:pt x="42788" y="23106"/>
                </a:lnTo>
                <a:lnTo>
                  <a:pt x="40072" y="23181"/>
                </a:lnTo>
                <a:lnTo>
                  <a:pt x="37467" y="23143"/>
                </a:lnTo>
                <a:lnTo>
                  <a:pt x="34937" y="23069"/>
                </a:lnTo>
                <a:lnTo>
                  <a:pt x="32519" y="22920"/>
                </a:lnTo>
                <a:lnTo>
                  <a:pt x="30175" y="22734"/>
                </a:lnTo>
                <a:lnTo>
                  <a:pt x="27905" y="22474"/>
                </a:lnTo>
                <a:lnTo>
                  <a:pt x="25747" y="22176"/>
                </a:lnTo>
                <a:lnTo>
                  <a:pt x="23664" y="21841"/>
                </a:lnTo>
                <a:lnTo>
                  <a:pt x="21692" y="21506"/>
                </a:lnTo>
                <a:lnTo>
                  <a:pt x="19794" y="21097"/>
                </a:lnTo>
                <a:lnTo>
                  <a:pt x="18008" y="20688"/>
                </a:lnTo>
                <a:lnTo>
                  <a:pt x="16297" y="20279"/>
                </a:lnTo>
                <a:lnTo>
                  <a:pt x="14697" y="19832"/>
                </a:lnTo>
                <a:lnTo>
                  <a:pt x="13171" y="19386"/>
                </a:lnTo>
                <a:lnTo>
                  <a:pt x="11757" y="18902"/>
                </a:lnTo>
                <a:lnTo>
                  <a:pt x="9711" y="18195"/>
                </a:lnTo>
                <a:lnTo>
                  <a:pt x="7776" y="17451"/>
                </a:lnTo>
                <a:lnTo>
                  <a:pt x="6028" y="16744"/>
                </a:lnTo>
                <a:lnTo>
                  <a:pt x="4465" y="16037"/>
                </a:lnTo>
                <a:lnTo>
                  <a:pt x="3088" y="15330"/>
                </a:lnTo>
                <a:lnTo>
                  <a:pt x="1898" y="14697"/>
                </a:lnTo>
                <a:lnTo>
                  <a:pt x="856" y="14139"/>
                </a:lnTo>
                <a:lnTo>
                  <a:pt x="0" y="13656"/>
                </a:lnTo>
                <a:lnTo>
                  <a:pt x="0" y="14325"/>
                </a:lnTo>
                <a:lnTo>
                  <a:pt x="893" y="14846"/>
                </a:lnTo>
                <a:lnTo>
                  <a:pt x="1935" y="15404"/>
                </a:lnTo>
                <a:lnTo>
                  <a:pt x="3125" y="16037"/>
                </a:lnTo>
                <a:lnTo>
                  <a:pt x="4502" y="16707"/>
                </a:lnTo>
                <a:lnTo>
                  <a:pt x="6028" y="17376"/>
                </a:lnTo>
                <a:lnTo>
                  <a:pt x="7739" y="18083"/>
                </a:lnTo>
                <a:lnTo>
                  <a:pt x="9562" y="18790"/>
                </a:lnTo>
                <a:lnTo>
                  <a:pt x="11571" y="19460"/>
                </a:lnTo>
                <a:lnTo>
                  <a:pt x="12985" y="19944"/>
                </a:lnTo>
                <a:lnTo>
                  <a:pt x="14511" y="20390"/>
                </a:lnTo>
                <a:lnTo>
                  <a:pt x="16111" y="20837"/>
                </a:lnTo>
                <a:lnTo>
                  <a:pt x="17822" y="21246"/>
                </a:lnTo>
                <a:lnTo>
                  <a:pt x="19645" y="21692"/>
                </a:lnTo>
                <a:lnTo>
                  <a:pt x="21543" y="22064"/>
                </a:lnTo>
                <a:lnTo>
                  <a:pt x="23552" y="22437"/>
                </a:lnTo>
                <a:lnTo>
                  <a:pt x="25636" y="22771"/>
                </a:lnTo>
                <a:lnTo>
                  <a:pt x="27831" y="23069"/>
                </a:lnTo>
                <a:lnTo>
                  <a:pt x="30100" y="23292"/>
                </a:lnTo>
                <a:lnTo>
                  <a:pt x="32445" y="23516"/>
                </a:lnTo>
                <a:lnTo>
                  <a:pt x="34900" y="23664"/>
                </a:lnTo>
                <a:lnTo>
                  <a:pt x="37467" y="23739"/>
                </a:lnTo>
                <a:lnTo>
                  <a:pt x="40072" y="23776"/>
                </a:lnTo>
                <a:lnTo>
                  <a:pt x="42788" y="23702"/>
                </a:lnTo>
                <a:lnTo>
                  <a:pt x="45616" y="23590"/>
                </a:lnTo>
                <a:lnTo>
                  <a:pt x="45727" y="24706"/>
                </a:lnTo>
                <a:lnTo>
                  <a:pt x="45876" y="25822"/>
                </a:lnTo>
                <a:lnTo>
                  <a:pt x="46100" y="26901"/>
                </a:lnTo>
                <a:lnTo>
                  <a:pt x="46397" y="27980"/>
                </a:lnTo>
                <a:lnTo>
                  <a:pt x="46806" y="29245"/>
                </a:lnTo>
                <a:lnTo>
                  <a:pt x="47290" y="30473"/>
                </a:lnTo>
                <a:lnTo>
                  <a:pt x="47848" y="31664"/>
                </a:lnTo>
                <a:lnTo>
                  <a:pt x="48444" y="32817"/>
                </a:lnTo>
                <a:lnTo>
                  <a:pt x="49150" y="33933"/>
                </a:lnTo>
                <a:lnTo>
                  <a:pt x="49895" y="35012"/>
                </a:lnTo>
                <a:lnTo>
                  <a:pt x="50713" y="36054"/>
                </a:lnTo>
                <a:lnTo>
                  <a:pt x="51643" y="37059"/>
                </a:lnTo>
                <a:lnTo>
                  <a:pt x="52499" y="37877"/>
                </a:lnTo>
                <a:lnTo>
                  <a:pt x="53504" y="38808"/>
                </a:lnTo>
                <a:lnTo>
                  <a:pt x="54769" y="39775"/>
                </a:lnTo>
                <a:lnTo>
                  <a:pt x="56183" y="40780"/>
                </a:lnTo>
                <a:lnTo>
                  <a:pt x="57001" y="41338"/>
                </a:lnTo>
                <a:lnTo>
                  <a:pt x="57894" y="41859"/>
                </a:lnTo>
                <a:lnTo>
                  <a:pt x="58824" y="42417"/>
                </a:lnTo>
                <a:lnTo>
                  <a:pt x="59792" y="43012"/>
                </a:lnTo>
                <a:lnTo>
                  <a:pt x="60871" y="43570"/>
                </a:lnTo>
                <a:lnTo>
                  <a:pt x="61987" y="44165"/>
                </a:lnTo>
                <a:lnTo>
                  <a:pt x="63215" y="44761"/>
                </a:lnTo>
                <a:lnTo>
                  <a:pt x="64480" y="45356"/>
                </a:lnTo>
                <a:lnTo>
                  <a:pt x="65931" y="45356"/>
                </a:lnTo>
                <a:lnTo>
                  <a:pt x="63922" y="44463"/>
                </a:lnTo>
                <a:lnTo>
                  <a:pt x="61987" y="43496"/>
                </a:lnTo>
                <a:lnTo>
                  <a:pt x="60052" y="42454"/>
                </a:lnTo>
                <a:lnTo>
                  <a:pt x="58229" y="41412"/>
                </a:lnTo>
                <a:lnTo>
                  <a:pt x="57336" y="40854"/>
                </a:lnTo>
                <a:lnTo>
                  <a:pt x="56480" y="40259"/>
                </a:lnTo>
                <a:lnTo>
                  <a:pt x="55662" y="39701"/>
                </a:lnTo>
                <a:lnTo>
                  <a:pt x="54843" y="39105"/>
                </a:lnTo>
                <a:lnTo>
                  <a:pt x="54099" y="38510"/>
                </a:lnTo>
                <a:lnTo>
                  <a:pt x="53392" y="37877"/>
                </a:lnTo>
                <a:lnTo>
                  <a:pt x="52685" y="37282"/>
                </a:lnTo>
                <a:lnTo>
                  <a:pt x="52053" y="36612"/>
                </a:lnTo>
                <a:lnTo>
                  <a:pt x="51197" y="35682"/>
                </a:lnTo>
                <a:lnTo>
                  <a:pt x="50378" y="34640"/>
                </a:lnTo>
                <a:lnTo>
                  <a:pt x="49634" y="33599"/>
                </a:lnTo>
                <a:lnTo>
                  <a:pt x="48964" y="32520"/>
                </a:lnTo>
                <a:lnTo>
                  <a:pt x="48369" y="31403"/>
                </a:lnTo>
                <a:lnTo>
                  <a:pt x="47848" y="30250"/>
                </a:lnTo>
                <a:lnTo>
                  <a:pt x="47365" y="29059"/>
                </a:lnTo>
                <a:lnTo>
                  <a:pt x="46955" y="27832"/>
                </a:lnTo>
                <a:lnTo>
                  <a:pt x="46695" y="26753"/>
                </a:lnTo>
                <a:lnTo>
                  <a:pt x="46472" y="25711"/>
                </a:lnTo>
                <a:lnTo>
                  <a:pt x="46323" y="24632"/>
                </a:lnTo>
                <a:lnTo>
                  <a:pt x="46211" y="23553"/>
                </a:lnTo>
                <a:lnTo>
                  <a:pt x="48369" y="23404"/>
                </a:lnTo>
                <a:lnTo>
                  <a:pt x="50564" y="23181"/>
                </a:lnTo>
                <a:lnTo>
                  <a:pt x="51792" y="23069"/>
                </a:lnTo>
                <a:lnTo>
                  <a:pt x="52946" y="22883"/>
                </a:lnTo>
                <a:lnTo>
                  <a:pt x="54099" y="22734"/>
                </a:lnTo>
                <a:lnTo>
                  <a:pt x="55252" y="22548"/>
                </a:lnTo>
                <a:lnTo>
                  <a:pt x="56331" y="22325"/>
                </a:lnTo>
                <a:lnTo>
                  <a:pt x="57410" y="22102"/>
                </a:lnTo>
                <a:lnTo>
                  <a:pt x="58415" y="21841"/>
                </a:lnTo>
                <a:lnTo>
                  <a:pt x="59420" y="21581"/>
                </a:lnTo>
                <a:lnTo>
                  <a:pt x="60387" y="21283"/>
                </a:lnTo>
                <a:lnTo>
                  <a:pt x="61354" y="20985"/>
                </a:lnTo>
                <a:lnTo>
                  <a:pt x="62247" y="20651"/>
                </a:lnTo>
                <a:lnTo>
                  <a:pt x="63103" y="20316"/>
                </a:lnTo>
                <a:lnTo>
                  <a:pt x="63959" y="19944"/>
                </a:lnTo>
                <a:lnTo>
                  <a:pt x="64777" y="19572"/>
                </a:lnTo>
                <a:lnTo>
                  <a:pt x="65559" y="19162"/>
                </a:lnTo>
                <a:lnTo>
                  <a:pt x="66303" y="18753"/>
                </a:lnTo>
                <a:lnTo>
                  <a:pt x="66898" y="18381"/>
                </a:lnTo>
                <a:lnTo>
                  <a:pt x="67494" y="17972"/>
                </a:lnTo>
                <a:lnTo>
                  <a:pt x="68052" y="17600"/>
                </a:lnTo>
                <a:lnTo>
                  <a:pt x="68573" y="17190"/>
                </a:lnTo>
                <a:lnTo>
                  <a:pt x="69093" y="16744"/>
                </a:lnTo>
                <a:lnTo>
                  <a:pt x="69540" y="16335"/>
                </a:lnTo>
                <a:lnTo>
                  <a:pt x="69986" y="15888"/>
                </a:lnTo>
                <a:lnTo>
                  <a:pt x="70433" y="15442"/>
                </a:lnTo>
                <a:lnTo>
                  <a:pt x="70805" y="14958"/>
                </a:lnTo>
                <a:lnTo>
                  <a:pt x="71177" y="14511"/>
                </a:lnTo>
                <a:lnTo>
                  <a:pt x="71512" y="14028"/>
                </a:lnTo>
                <a:lnTo>
                  <a:pt x="71810" y="13544"/>
                </a:lnTo>
                <a:lnTo>
                  <a:pt x="72070" y="13023"/>
                </a:lnTo>
                <a:lnTo>
                  <a:pt x="72330" y="12539"/>
                </a:lnTo>
                <a:lnTo>
                  <a:pt x="72517" y="12019"/>
                </a:lnTo>
                <a:lnTo>
                  <a:pt x="72703" y="11498"/>
                </a:lnTo>
                <a:lnTo>
                  <a:pt x="72889" y="10865"/>
                </a:lnTo>
                <a:lnTo>
                  <a:pt x="73000" y="10233"/>
                </a:lnTo>
                <a:lnTo>
                  <a:pt x="73075" y="9600"/>
                </a:lnTo>
                <a:lnTo>
                  <a:pt x="73112" y="8968"/>
                </a:lnTo>
                <a:lnTo>
                  <a:pt x="73112" y="8335"/>
                </a:lnTo>
                <a:lnTo>
                  <a:pt x="73037" y="7703"/>
                </a:lnTo>
                <a:lnTo>
                  <a:pt x="72926" y="7107"/>
                </a:lnTo>
                <a:lnTo>
                  <a:pt x="72814" y="6512"/>
                </a:lnTo>
                <a:lnTo>
                  <a:pt x="72591" y="5917"/>
                </a:lnTo>
                <a:lnTo>
                  <a:pt x="72368" y="5321"/>
                </a:lnTo>
                <a:lnTo>
                  <a:pt x="72107" y="4763"/>
                </a:lnTo>
                <a:lnTo>
                  <a:pt x="71772" y="4242"/>
                </a:lnTo>
                <a:lnTo>
                  <a:pt x="71400" y="3721"/>
                </a:lnTo>
                <a:lnTo>
                  <a:pt x="70991" y="3201"/>
                </a:lnTo>
                <a:lnTo>
                  <a:pt x="70545" y="2717"/>
                </a:lnTo>
                <a:lnTo>
                  <a:pt x="70061" y="2270"/>
                </a:lnTo>
                <a:lnTo>
                  <a:pt x="69503" y="1824"/>
                </a:lnTo>
                <a:lnTo>
                  <a:pt x="68870" y="1415"/>
                </a:lnTo>
                <a:lnTo>
                  <a:pt x="68238" y="1043"/>
                </a:lnTo>
                <a:lnTo>
                  <a:pt x="67605" y="745"/>
                </a:lnTo>
                <a:lnTo>
                  <a:pt x="66898" y="484"/>
                </a:lnTo>
                <a:lnTo>
                  <a:pt x="66229" y="298"/>
                </a:lnTo>
                <a:lnTo>
                  <a:pt x="65522" y="150"/>
                </a:lnTo>
                <a:lnTo>
                  <a:pt x="64777" y="38"/>
                </a:lnTo>
                <a:lnTo>
                  <a:pt x="6403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6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2">
  <p:cSld name="BLANK_1_1_1_1_1_1_1_1_1_1_1_2">
    <p:spTree>
      <p:nvGrpSpPr>
        <p:cNvPr id="1945" name="Shape 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" name="Google Shape;1946;p132"/>
          <p:cNvSpPr/>
          <p:nvPr/>
        </p:nvSpPr>
        <p:spPr>
          <a:xfrm rot="5400000">
            <a:off x="-3989680" y="1156257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47" name="Google Shape;1947;p132"/>
          <p:cNvSpPr txBox="1"/>
          <p:nvPr>
            <p:ph idx="1" type="subTitle"/>
          </p:nvPr>
        </p:nvSpPr>
        <p:spPr>
          <a:xfrm>
            <a:off x="3584425" y="536550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1948" name="Google Shape;1948;p132"/>
          <p:cNvSpPr txBox="1"/>
          <p:nvPr>
            <p:ph idx="2" type="subTitle"/>
          </p:nvPr>
        </p:nvSpPr>
        <p:spPr>
          <a:xfrm>
            <a:off x="3584425" y="1920650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1949" name="Google Shape;1949;p132"/>
          <p:cNvSpPr txBox="1"/>
          <p:nvPr>
            <p:ph idx="3" type="subTitle"/>
          </p:nvPr>
        </p:nvSpPr>
        <p:spPr>
          <a:xfrm>
            <a:off x="3584425" y="3291625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1950" name="Google Shape;1950;p132"/>
          <p:cNvSpPr txBox="1"/>
          <p:nvPr>
            <p:ph idx="4" type="subTitle"/>
          </p:nvPr>
        </p:nvSpPr>
        <p:spPr>
          <a:xfrm>
            <a:off x="3584425" y="3996800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1951" name="Google Shape;1951;p132"/>
          <p:cNvSpPr txBox="1"/>
          <p:nvPr>
            <p:ph idx="5" type="subTitle"/>
          </p:nvPr>
        </p:nvSpPr>
        <p:spPr>
          <a:xfrm>
            <a:off x="3584425" y="1228600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1952" name="Google Shape;1952;p132"/>
          <p:cNvSpPr txBox="1"/>
          <p:nvPr>
            <p:ph idx="6" type="subTitle"/>
          </p:nvPr>
        </p:nvSpPr>
        <p:spPr>
          <a:xfrm>
            <a:off x="3584425" y="2612700"/>
            <a:ext cx="404100" cy="4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 Sans SemiBold"/>
              <a:buNone/>
              <a:defRPr sz="1100"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pic>
        <p:nvPicPr>
          <p:cNvPr id="1953" name="Google Shape;1953;p132"/>
          <p:cNvPicPr preferRelativeResize="0"/>
          <p:nvPr/>
        </p:nvPicPr>
        <p:blipFill rotWithShape="1">
          <a:blip r:embed="rId2">
            <a:alphaModFix/>
          </a:blip>
          <a:srcRect b="4753" l="57201" r="0" t="0"/>
          <a:stretch/>
        </p:blipFill>
        <p:spPr>
          <a:xfrm>
            <a:off x="-2901" y="1345020"/>
            <a:ext cx="1711426" cy="380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4" name="Google Shape;1954;p132"/>
          <p:cNvSpPr txBox="1"/>
          <p:nvPr>
            <p:ph idx="7" type="subTitle"/>
          </p:nvPr>
        </p:nvSpPr>
        <p:spPr>
          <a:xfrm>
            <a:off x="3986175" y="51030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55" name="Google Shape;1955;p132"/>
          <p:cNvSpPr txBox="1"/>
          <p:nvPr>
            <p:ph idx="8" type="subTitle"/>
          </p:nvPr>
        </p:nvSpPr>
        <p:spPr>
          <a:xfrm>
            <a:off x="3986175" y="120235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56" name="Google Shape;1956;p132"/>
          <p:cNvSpPr txBox="1"/>
          <p:nvPr>
            <p:ph idx="9" type="subTitle"/>
          </p:nvPr>
        </p:nvSpPr>
        <p:spPr>
          <a:xfrm>
            <a:off x="3986175" y="189440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57" name="Google Shape;1957;p132"/>
          <p:cNvSpPr txBox="1"/>
          <p:nvPr>
            <p:ph idx="13" type="subTitle"/>
          </p:nvPr>
        </p:nvSpPr>
        <p:spPr>
          <a:xfrm>
            <a:off x="3986175" y="258645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58" name="Google Shape;1958;p132"/>
          <p:cNvSpPr txBox="1"/>
          <p:nvPr>
            <p:ph idx="14" type="subTitle"/>
          </p:nvPr>
        </p:nvSpPr>
        <p:spPr>
          <a:xfrm>
            <a:off x="3986175" y="327850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59" name="Google Shape;1959;p132"/>
          <p:cNvSpPr txBox="1"/>
          <p:nvPr>
            <p:ph idx="15" type="subTitle"/>
          </p:nvPr>
        </p:nvSpPr>
        <p:spPr>
          <a:xfrm>
            <a:off x="3986175" y="3970550"/>
            <a:ext cx="38589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Poppins SemiBold"/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60" name="Google Shape;1960;p132"/>
          <p:cNvSpPr txBox="1"/>
          <p:nvPr>
            <p:ph type="title"/>
          </p:nvPr>
        </p:nvSpPr>
        <p:spPr>
          <a:xfrm>
            <a:off x="228600" y="228600"/>
            <a:ext cx="2926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61" name="Google Shape;1961;p132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62" name="Google Shape;1962;p132"/>
          <p:cNvSpPr txBox="1"/>
          <p:nvPr>
            <p:ph idx="16" type="subTitle"/>
          </p:nvPr>
        </p:nvSpPr>
        <p:spPr>
          <a:xfrm>
            <a:off x="7851925" y="51030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63" name="Google Shape;1963;p132"/>
          <p:cNvSpPr txBox="1"/>
          <p:nvPr>
            <p:ph idx="17" type="subTitle"/>
          </p:nvPr>
        </p:nvSpPr>
        <p:spPr>
          <a:xfrm>
            <a:off x="7851925" y="120235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64" name="Google Shape;1964;p132"/>
          <p:cNvSpPr txBox="1"/>
          <p:nvPr>
            <p:ph idx="18" type="subTitle"/>
          </p:nvPr>
        </p:nvSpPr>
        <p:spPr>
          <a:xfrm>
            <a:off x="7851925" y="189440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65" name="Google Shape;1965;p132"/>
          <p:cNvSpPr txBox="1"/>
          <p:nvPr>
            <p:ph idx="19" type="subTitle"/>
          </p:nvPr>
        </p:nvSpPr>
        <p:spPr>
          <a:xfrm>
            <a:off x="7851925" y="258645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66" name="Google Shape;1966;p132"/>
          <p:cNvSpPr txBox="1"/>
          <p:nvPr>
            <p:ph idx="20" type="subTitle"/>
          </p:nvPr>
        </p:nvSpPr>
        <p:spPr>
          <a:xfrm>
            <a:off x="7851925" y="327850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67" name="Google Shape;1967;p132"/>
          <p:cNvSpPr txBox="1"/>
          <p:nvPr>
            <p:ph idx="21" type="subTitle"/>
          </p:nvPr>
        </p:nvSpPr>
        <p:spPr>
          <a:xfrm>
            <a:off x="7851925" y="3970550"/>
            <a:ext cx="10632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SzPts val="1600"/>
              <a:buFont typeface="Nunito Sans"/>
              <a:buNone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968" name="Google Shape;1968;p132"/>
          <p:cNvSpPr txBox="1"/>
          <p:nvPr>
            <p:ph idx="22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1">
  <p:cSld name="BLANK_1_1_1_1_1_1_1_1_1_1_1_1">
    <p:spTree>
      <p:nvGrpSpPr>
        <p:cNvPr id="1969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0" name="Google Shape;1970;p133"/>
          <p:cNvPicPr preferRelativeResize="0"/>
          <p:nvPr/>
        </p:nvPicPr>
        <p:blipFill rotWithShape="1">
          <a:blip r:embed="rId2">
            <a:alphaModFix/>
          </a:blip>
          <a:srcRect b="0" l="0" r="0" t="21452"/>
          <a:stretch/>
        </p:blipFill>
        <p:spPr>
          <a:xfrm>
            <a:off x="4061100" y="0"/>
            <a:ext cx="4136100" cy="3248727"/>
          </a:xfrm>
          <a:prstGeom prst="rect">
            <a:avLst/>
          </a:prstGeom>
          <a:noFill/>
          <a:ln>
            <a:noFill/>
          </a:ln>
        </p:spPr>
      </p:pic>
      <p:sp>
        <p:nvSpPr>
          <p:cNvPr id="1971" name="Google Shape;1971;p133"/>
          <p:cNvSpPr/>
          <p:nvPr/>
        </p:nvSpPr>
        <p:spPr>
          <a:xfrm flipH="1" rot="-5400000">
            <a:off x="5143020" y="1161600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100%" r="0%" t="100%"/>
            </a:path>
            <a:tileRect b="-100%" l="0%" r="-10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72" name="Google Shape;1972;p133"/>
          <p:cNvSpPr/>
          <p:nvPr/>
        </p:nvSpPr>
        <p:spPr>
          <a:xfrm>
            <a:off x="4600000" y="-50"/>
            <a:ext cx="3973152" cy="5143488"/>
          </a:xfrm>
          <a:custGeom>
            <a:rect b="b" l="l" r="r" t="t"/>
            <a:pathLst>
              <a:path extrusionOk="0" h="160734" w="124161">
                <a:moveTo>
                  <a:pt x="46435" y="0"/>
                </a:moveTo>
                <a:lnTo>
                  <a:pt x="50007" y="3088"/>
                </a:lnTo>
                <a:lnTo>
                  <a:pt x="53988" y="6586"/>
                </a:lnTo>
                <a:lnTo>
                  <a:pt x="58379" y="10492"/>
                </a:lnTo>
                <a:lnTo>
                  <a:pt x="63067" y="14697"/>
                </a:lnTo>
                <a:lnTo>
                  <a:pt x="67978" y="19199"/>
                </a:lnTo>
                <a:lnTo>
                  <a:pt x="73075" y="23924"/>
                </a:lnTo>
                <a:lnTo>
                  <a:pt x="78247" y="28835"/>
                </a:lnTo>
                <a:lnTo>
                  <a:pt x="83419" y="33858"/>
                </a:lnTo>
                <a:lnTo>
                  <a:pt x="88144" y="38546"/>
                </a:lnTo>
                <a:lnTo>
                  <a:pt x="92609" y="43048"/>
                </a:lnTo>
                <a:lnTo>
                  <a:pt x="96739" y="47402"/>
                </a:lnTo>
                <a:lnTo>
                  <a:pt x="98711" y="49485"/>
                </a:lnTo>
                <a:lnTo>
                  <a:pt x="100609" y="51532"/>
                </a:lnTo>
                <a:lnTo>
                  <a:pt x="102432" y="53578"/>
                </a:lnTo>
                <a:lnTo>
                  <a:pt x="104181" y="55550"/>
                </a:lnTo>
                <a:lnTo>
                  <a:pt x="105855" y="57448"/>
                </a:lnTo>
                <a:lnTo>
                  <a:pt x="107455" y="59345"/>
                </a:lnTo>
                <a:lnTo>
                  <a:pt x="108980" y="61168"/>
                </a:lnTo>
                <a:lnTo>
                  <a:pt x="110431" y="62954"/>
                </a:lnTo>
                <a:lnTo>
                  <a:pt x="111808" y="64703"/>
                </a:lnTo>
                <a:lnTo>
                  <a:pt x="113110" y="66414"/>
                </a:lnTo>
                <a:lnTo>
                  <a:pt x="114636" y="68424"/>
                </a:lnTo>
                <a:lnTo>
                  <a:pt x="116050" y="70396"/>
                </a:lnTo>
                <a:lnTo>
                  <a:pt x="117315" y="72293"/>
                </a:lnTo>
                <a:lnTo>
                  <a:pt x="118468" y="74079"/>
                </a:lnTo>
                <a:lnTo>
                  <a:pt x="119510" y="75828"/>
                </a:lnTo>
                <a:lnTo>
                  <a:pt x="120440" y="77502"/>
                </a:lnTo>
                <a:lnTo>
                  <a:pt x="121221" y="79065"/>
                </a:lnTo>
                <a:lnTo>
                  <a:pt x="121928" y="80553"/>
                </a:lnTo>
                <a:lnTo>
                  <a:pt x="122486" y="82004"/>
                </a:lnTo>
                <a:lnTo>
                  <a:pt x="122933" y="83344"/>
                </a:lnTo>
                <a:lnTo>
                  <a:pt x="123119" y="83976"/>
                </a:lnTo>
                <a:lnTo>
                  <a:pt x="123268" y="84609"/>
                </a:lnTo>
                <a:lnTo>
                  <a:pt x="123379" y="85241"/>
                </a:lnTo>
                <a:lnTo>
                  <a:pt x="123491" y="85799"/>
                </a:lnTo>
                <a:lnTo>
                  <a:pt x="123528" y="86395"/>
                </a:lnTo>
                <a:lnTo>
                  <a:pt x="123565" y="86915"/>
                </a:lnTo>
                <a:lnTo>
                  <a:pt x="123565" y="87474"/>
                </a:lnTo>
                <a:lnTo>
                  <a:pt x="123528" y="87957"/>
                </a:lnTo>
                <a:lnTo>
                  <a:pt x="123491" y="88441"/>
                </a:lnTo>
                <a:lnTo>
                  <a:pt x="123379" y="88925"/>
                </a:lnTo>
                <a:lnTo>
                  <a:pt x="123268" y="89371"/>
                </a:lnTo>
                <a:lnTo>
                  <a:pt x="123119" y="89780"/>
                </a:lnTo>
                <a:lnTo>
                  <a:pt x="122858" y="90413"/>
                </a:lnTo>
                <a:lnTo>
                  <a:pt x="122486" y="90971"/>
                </a:lnTo>
                <a:lnTo>
                  <a:pt x="122077" y="91492"/>
                </a:lnTo>
                <a:lnTo>
                  <a:pt x="121593" y="91938"/>
                </a:lnTo>
                <a:lnTo>
                  <a:pt x="121035" y="92385"/>
                </a:lnTo>
                <a:lnTo>
                  <a:pt x="120403" y="92757"/>
                </a:lnTo>
                <a:lnTo>
                  <a:pt x="119733" y="93092"/>
                </a:lnTo>
                <a:lnTo>
                  <a:pt x="118989" y="93389"/>
                </a:lnTo>
                <a:lnTo>
                  <a:pt x="118133" y="93650"/>
                </a:lnTo>
                <a:lnTo>
                  <a:pt x="117240" y="93873"/>
                </a:lnTo>
                <a:lnTo>
                  <a:pt x="116310" y="94059"/>
                </a:lnTo>
                <a:lnTo>
                  <a:pt x="115268" y="94171"/>
                </a:lnTo>
                <a:lnTo>
                  <a:pt x="114189" y="94245"/>
                </a:lnTo>
                <a:lnTo>
                  <a:pt x="112999" y="94282"/>
                </a:lnTo>
                <a:lnTo>
                  <a:pt x="111771" y="94282"/>
                </a:lnTo>
                <a:lnTo>
                  <a:pt x="110506" y="94245"/>
                </a:lnTo>
                <a:lnTo>
                  <a:pt x="97558" y="93501"/>
                </a:lnTo>
                <a:lnTo>
                  <a:pt x="89744" y="93055"/>
                </a:lnTo>
                <a:lnTo>
                  <a:pt x="81782" y="92645"/>
                </a:lnTo>
                <a:lnTo>
                  <a:pt x="73745" y="92236"/>
                </a:lnTo>
                <a:lnTo>
                  <a:pt x="65708" y="91901"/>
                </a:lnTo>
                <a:lnTo>
                  <a:pt x="57746" y="91604"/>
                </a:lnTo>
                <a:lnTo>
                  <a:pt x="53839" y="91529"/>
                </a:lnTo>
                <a:lnTo>
                  <a:pt x="49970" y="91455"/>
                </a:lnTo>
                <a:lnTo>
                  <a:pt x="46175" y="91380"/>
                </a:lnTo>
                <a:lnTo>
                  <a:pt x="42491" y="91380"/>
                </a:lnTo>
                <a:lnTo>
                  <a:pt x="38845" y="91417"/>
                </a:lnTo>
                <a:lnTo>
                  <a:pt x="35310" y="91492"/>
                </a:lnTo>
                <a:lnTo>
                  <a:pt x="31627" y="91604"/>
                </a:lnTo>
                <a:lnTo>
                  <a:pt x="28167" y="91752"/>
                </a:lnTo>
                <a:lnTo>
                  <a:pt x="24930" y="91976"/>
                </a:lnTo>
                <a:lnTo>
                  <a:pt x="21916" y="92236"/>
                </a:lnTo>
                <a:lnTo>
                  <a:pt x="19088" y="92534"/>
                </a:lnTo>
                <a:lnTo>
                  <a:pt x="16446" y="92906"/>
                </a:lnTo>
                <a:lnTo>
                  <a:pt x="14028" y="93315"/>
                </a:lnTo>
                <a:lnTo>
                  <a:pt x="11795" y="93762"/>
                </a:lnTo>
                <a:lnTo>
                  <a:pt x="10568" y="94059"/>
                </a:lnTo>
                <a:lnTo>
                  <a:pt x="9451" y="94357"/>
                </a:lnTo>
                <a:lnTo>
                  <a:pt x="8372" y="94692"/>
                </a:lnTo>
                <a:lnTo>
                  <a:pt x="7368" y="95027"/>
                </a:lnTo>
                <a:lnTo>
                  <a:pt x="6438" y="95361"/>
                </a:lnTo>
                <a:lnTo>
                  <a:pt x="5545" y="95733"/>
                </a:lnTo>
                <a:lnTo>
                  <a:pt x="4763" y="96106"/>
                </a:lnTo>
                <a:lnTo>
                  <a:pt x="4019" y="96515"/>
                </a:lnTo>
                <a:lnTo>
                  <a:pt x="3312" y="96924"/>
                </a:lnTo>
                <a:lnTo>
                  <a:pt x="2717" y="97371"/>
                </a:lnTo>
                <a:lnTo>
                  <a:pt x="2159" y="97817"/>
                </a:lnTo>
                <a:lnTo>
                  <a:pt x="1675" y="98301"/>
                </a:lnTo>
                <a:lnTo>
                  <a:pt x="1229" y="98784"/>
                </a:lnTo>
                <a:lnTo>
                  <a:pt x="894" y="99305"/>
                </a:lnTo>
                <a:lnTo>
                  <a:pt x="596" y="99826"/>
                </a:lnTo>
                <a:lnTo>
                  <a:pt x="336" y="100384"/>
                </a:lnTo>
                <a:lnTo>
                  <a:pt x="224" y="100756"/>
                </a:lnTo>
                <a:lnTo>
                  <a:pt x="112" y="101128"/>
                </a:lnTo>
                <a:lnTo>
                  <a:pt x="75" y="101538"/>
                </a:lnTo>
                <a:lnTo>
                  <a:pt x="38" y="101947"/>
                </a:lnTo>
                <a:lnTo>
                  <a:pt x="1" y="102356"/>
                </a:lnTo>
                <a:lnTo>
                  <a:pt x="38" y="102766"/>
                </a:lnTo>
                <a:lnTo>
                  <a:pt x="75" y="103175"/>
                </a:lnTo>
                <a:lnTo>
                  <a:pt x="187" y="103621"/>
                </a:lnTo>
                <a:lnTo>
                  <a:pt x="299" y="104031"/>
                </a:lnTo>
                <a:lnTo>
                  <a:pt x="410" y="104477"/>
                </a:lnTo>
                <a:lnTo>
                  <a:pt x="596" y="104924"/>
                </a:lnTo>
                <a:lnTo>
                  <a:pt x="782" y="105407"/>
                </a:lnTo>
                <a:lnTo>
                  <a:pt x="1005" y="105854"/>
                </a:lnTo>
                <a:lnTo>
                  <a:pt x="1266" y="106337"/>
                </a:lnTo>
                <a:lnTo>
                  <a:pt x="1898" y="107305"/>
                </a:lnTo>
                <a:lnTo>
                  <a:pt x="2605" y="108309"/>
                </a:lnTo>
                <a:lnTo>
                  <a:pt x="3461" y="109314"/>
                </a:lnTo>
                <a:lnTo>
                  <a:pt x="4429" y="110393"/>
                </a:lnTo>
                <a:lnTo>
                  <a:pt x="5508" y="111472"/>
                </a:lnTo>
                <a:lnTo>
                  <a:pt x="6698" y="112625"/>
                </a:lnTo>
                <a:lnTo>
                  <a:pt x="8038" y="113779"/>
                </a:lnTo>
                <a:lnTo>
                  <a:pt x="9489" y="114969"/>
                </a:lnTo>
                <a:lnTo>
                  <a:pt x="11051" y="116197"/>
                </a:lnTo>
                <a:lnTo>
                  <a:pt x="15144" y="119323"/>
                </a:lnTo>
                <a:lnTo>
                  <a:pt x="19125" y="122411"/>
                </a:lnTo>
                <a:lnTo>
                  <a:pt x="23069" y="125499"/>
                </a:lnTo>
                <a:lnTo>
                  <a:pt x="26902" y="128587"/>
                </a:lnTo>
                <a:lnTo>
                  <a:pt x="30697" y="131601"/>
                </a:lnTo>
                <a:lnTo>
                  <a:pt x="34343" y="134578"/>
                </a:lnTo>
                <a:lnTo>
                  <a:pt x="41412" y="140382"/>
                </a:lnTo>
                <a:lnTo>
                  <a:pt x="48072" y="145963"/>
                </a:lnTo>
                <a:lnTo>
                  <a:pt x="54249" y="151246"/>
                </a:lnTo>
                <a:lnTo>
                  <a:pt x="59941" y="156195"/>
                </a:lnTo>
                <a:lnTo>
                  <a:pt x="65113" y="160734"/>
                </a:lnTo>
                <a:lnTo>
                  <a:pt x="66006" y="160734"/>
                </a:lnTo>
                <a:lnTo>
                  <a:pt x="60834" y="156158"/>
                </a:lnTo>
                <a:lnTo>
                  <a:pt x="55104" y="151172"/>
                </a:lnTo>
                <a:lnTo>
                  <a:pt x="48854" y="145851"/>
                </a:lnTo>
                <a:lnTo>
                  <a:pt x="42156" y="140233"/>
                </a:lnTo>
                <a:lnTo>
                  <a:pt x="38622" y="137331"/>
                </a:lnTo>
                <a:lnTo>
                  <a:pt x="35013" y="134354"/>
                </a:lnTo>
                <a:lnTo>
                  <a:pt x="31292" y="131341"/>
                </a:lnTo>
                <a:lnTo>
                  <a:pt x="27497" y="128252"/>
                </a:lnTo>
                <a:lnTo>
                  <a:pt x="23590" y="125164"/>
                </a:lnTo>
                <a:lnTo>
                  <a:pt x="19609" y="122039"/>
                </a:lnTo>
                <a:lnTo>
                  <a:pt x="15553" y="118876"/>
                </a:lnTo>
                <a:lnTo>
                  <a:pt x="11423" y="115714"/>
                </a:lnTo>
                <a:lnTo>
                  <a:pt x="9898" y="114523"/>
                </a:lnTo>
                <a:lnTo>
                  <a:pt x="8521" y="113370"/>
                </a:lnTo>
                <a:lnTo>
                  <a:pt x="7219" y="112253"/>
                </a:lnTo>
                <a:lnTo>
                  <a:pt x="6066" y="111174"/>
                </a:lnTo>
                <a:lnTo>
                  <a:pt x="5024" y="110133"/>
                </a:lnTo>
                <a:lnTo>
                  <a:pt x="4056" y="109091"/>
                </a:lnTo>
                <a:lnTo>
                  <a:pt x="3238" y="108123"/>
                </a:lnTo>
                <a:lnTo>
                  <a:pt x="2531" y="107156"/>
                </a:lnTo>
                <a:lnTo>
                  <a:pt x="1936" y="106226"/>
                </a:lnTo>
                <a:lnTo>
                  <a:pt x="1452" y="105296"/>
                </a:lnTo>
                <a:lnTo>
                  <a:pt x="1229" y="104886"/>
                </a:lnTo>
                <a:lnTo>
                  <a:pt x="1080" y="104440"/>
                </a:lnTo>
                <a:lnTo>
                  <a:pt x="931" y="104031"/>
                </a:lnTo>
                <a:lnTo>
                  <a:pt x="819" y="103621"/>
                </a:lnTo>
                <a:lnTo>
                  <a:pt x="708" y="103212"/>
                </a:lnTo>
                <a:lnTo>
                  <a:pt x="671" y="102803"/>
                </a:lnTo>
                <a:lnTo>
                  <a:pt x="633" y="102394"/>
                </a:lnTo>
                <a:lnTo>
                  <a:pt x="633" y="102021"/>
                </a:lnTo>
                <a:lnTo>
                  <a:pt x="671" y="101649"/>
                </a:lnTo>
                <a:lnTo>
                  <a:pt x="708" y="101277"/>
                </a:lnTo>
                <a:lnTo>
                  <a:pt x="782" y="100942"/>
                </a:lnTo>
                <a:lnTo>
                  <a:pt x="894" y="100570"/>
                </a:lnTo>
                <a:lnTo>
                  <a:pt x="1117" y="100087"/>
                </a:lnTo>
                <a:lnTo>
                  <a:pt x="1415" y="99603"/>
                </a:lnTo>
                <a:lnTo>
                  <a:pt x="1750" y="99119"/>
                </a:lnTo>
                <a:lnTo>
                  <a:pt x="2159" y="98673"/>
                </a:lnTo>
                <a:lnTo>
                  <a:pt x="2643" y="98226"/>
                </a:lnTo>
                <a:lnTo>
                  <a:pt x="3163" y="97780"/>
                </a:lnTo>
                <a:lnTo>
                  <a:pt x="3759" y="97371"/>
                </a:lnTo>
                <a:lnTo>
                  <a:pt x="4429" y="96961"/>
                </a:lnTo>
                <a:lnTo>
                  <a:pt x="5135" y="96589"/>
                </a:lnTo>
                <a:lnTo>
                  <a:pt x="5917" y="96217"/>
                </a:lnTo>
                <a:lnTo>
                  <a:pt x="6773" y="95882"/>
                </a:lnTo>
                <a:lnTo>
                  <a:pt x="7666" y="95547"/>
                </a:lnTo>
                <a:lnTo>
                  <a:pt x="8633" y="95213"/>
                </a:lnTo>
                <a:lnTo>
                  <a:pt x="9675" y="94915"/>
                </a:lnTo>
                <a:lnTo>
                  <a:pt x="10754" y="94617"/>
                </a:lnTo>
                <a:lnTo>
                  <a:pt x="11907" y="94357"/>
                </a:lnTo>
                <a:lnTo>
                  <a:pt x="14140" y="93910"/>
                </a:lnTo>
                <a:lnTo>
                  <a:pt x="16558" y="93501"/>
                </a:lnTo>
                <a:lnTo>
                  <a:pt x="19162" y="93129"/>
                </a:lnTo>
                <a:lnTo>
                  <a:pt x="21990" y="92831"/>
                </a:lnTo>
                <a:lnTo>
                  <a:pt x="25004" y="92571"/>
                </a:lnTo>
                <a:lnTo>
                  <a:pt x="28204" y="92348"/>
                </a:lnTo>
                <a:lnTo>
                  <a:pt x="31664" y="92199"/>
                </a:lnTo>
                <a:lnTo>
                  <a:pt x="35348" y="92087"/>
                </a:lnTo>
                <a:lnTo>
                  <a:pt x="38845" y="92013"/>
                </a:lnTo>
                <a:lnTo>
                  <a:pt x="42491" y="91976"/>
                </a:lnTo>
                <a:lnTo>
                  <a:pt x="46212" y="91976"/>
                </a:lnTo>
                <a:lnTo>
                  <a:pt x="49970" y="92050"/>
                </a:lnTo>
                <a:lnTo>
                  <a:pt x="53839" y="92124"/>
                </a:lnTo>
                <a:lnTo>
                  <a:pt x="57746" y="92199"/>
                </a:lnTo>
                <a:lnTo>
                  <a:pt x="65708" y="92496"/>
                </a:lnTo>
                <a:lnTo>
                  <a:pt x="73708" y="92831"/>
                </a:lnTo>
                <a:lnTo>
                  <a:pt x="81782" y="93241"/>
                </a:lnTo>
                <a:lnTo>
                  <a:pt x="89707" y="93650"/>
                </a:lnTo>
                <a:lnTo>
                  <a:pt x="97520" y="94096"/>
                </a:lnTo>
                <a:lnTo>
                  <a:pt x="110469" y="94841"/>
                </a:lnTo>
                <a:lnTo>
                  <a:pt x="111808" y="94878"/>
                </a:lnTo>
                <a:lnTo>
                  <a:pt x="113073" y="94878"/>
                </a:lnTo>
                <a:lnTo>
                  <a:pt x="114301" y="94841"/>
                </a:lnTo>
                <a:lnTo>
                  <a:pt x="115417" y="94766"/>
                </a:lnTo>
                <a:lnTo>
                  <a:pt x="116496" y="94617"/>
                </a:lnTo>
                <a:lnTo>
                  <a:pt x="117501" y="94431"/>
                </a:lnTo>
                <a:lnTo>
                  <a:pt x="118431" y="94208"/>
                </a:lnTo>
                <a:lnTo>
                  <a:pt x="119287" y="93910"/>
                </a:lnTo>
                <a:lnTo>
                  <a:pt x="120105" y="93575"/>
                </a:lnTo>
                <a:lnTo>
                  <a:pt x="120812" y="93203"/>
                </a:lnTo>
                <a:lnTo>
                  <a:pt x="121482" y="92794"/>
                </a:lnTo>
                <a:lnTo>
                  <a:pt x="122040" y="92348"/>
                </a:lnTo>
                <a:lnTo>
                  <a:pt x="122561" y="91827"/>
                </a:lnTo>
                <a:lnTo>
                  <a:pt x="123007" y="91269"/>
                </a:lnTo>
                <a:lnTo>
                  <a:pt x="123379" y="90673"/>
                </a:lnTo>
                <a:lnTo>
                  <a:pt x="123677" y="90004"/>
                </a:lnTo>
                <a:lnTo>
                  <a:pt x="123826" y="89557"/>
                </a:lnTo>
                <a:lnTo>
                  <a:pt x="123975" y="89036"/>
                </a:lnTo>
                <a:lnTo>
                  <a:pt x="124049" y="88515"/>
                </a:lnTo>
                <a:lnTo>
                  <a:pt x="124124" y="87994"/>
                </a:lnTo>
                <a:lnTo>
                  <a:pt x="124161" y="87436"/>
                </a:lnTo>
                <a:lnTo>
                  <a:pt x="124161" y="86841"/>
                </a:lnTo>
                <a:lnTo>
                  <a:pt x="124124" y="86246"/>
                </a:lnTo>
                <a:lnTo>
                  <a:pt x="124049" y="85613"/>
                </a:lnTo>
                <a:lnTo>
                  <a:pt x="123937" y="84981"/>
                </a:lnTo>
                <a:lnTo>
                  <a:pt x="123789" y="84311"/>
                </a:lnTo>
                <a:lnTo>
                  <a:pt x="123640" y="83604"/>
                </a:lnTo>
                <a:lnTo>
                  <a:pt x="123417" y="82897"/>
                </a:lnTo>
                <a:lnTo>
                  <a:pt x="123193" y="82153"/>
                </a:lnTo>
                <a:lnTo>
                  <a:pt x="122896" y="81409"/>
                </a:lnTo>
                <a:lnTo>
                  <a:pt x="122598" y="80627"/>
                </a:lnTo>
                <a:lnTo>
                  <a:pt x="122263" y="79846"/>
                </a:lnTo>
                <a:lnTo>
                  <a:pt x="121556" y="78358"/>
                </a:lnTo>
                <a:lnTo>
                  <a:pt x="120738" y="76795"/>
                </a:lnTo>
                <a:lnTo>
                  <a:pt x="119808" y="75195"/>
                </a:lnTo>
                <a:lnTo>
                  <a:pt x="118803" y="73484"/>
                </a:lnTo>
                <a:lnTo>
                  <a:pt x="117650" y="71735"/>
                </a:lnTo>
                <a:lnTo>
                  <a:pt x="116422" y="69912"/>
                </a:lnTo>
                <a:lnTo>
                  <a:pt x="115045" y="68014"/>
                </a:lnTo>
                <a:lnTo>
                  <a:pt x="113594" y="66042"/>
                </a:lnTo>
                <a:lnTo>
                  <a:pt x="112292" y="64331"/>
                </a:lnTo>
                <a:lnTo>
                  <a:pt x="110915" y="62582"/>
                </a:lnTo>
                <a:lnTo>
                  <a:pt x="109464" y="60796"/>
                </a:lnTo>
                <a:lnTo>
                  <a:pt x="107938" y="58973"/>
                </a:lnTo>
                <a:lnTo>
                  <a:pt x="106301" y="57075"/>
                </a:lnTo>
                <a:lnTo>
                  <a:pt x="104627" y="55141"/>
                </a:lnTo>
                <a:lnTo>
                  <a:pt x="102878" y="53169"/>
                </a:lnTo>
                <a:lnTo>
                  <a:pt x="101055" y="51160"/>
                </a:lnTo>
                <a:lnTo>
                  <a:pt x="99158" y="49076"/>
                </a:lnTo>
                <a:lnTo>
                  <a:pt x="97186" y="46992"/>
                </a:lnTo>
                <a:lnTo>
                  <a:pt x="93018" y="42639"/>
                </a:lnTo>
                <a:lnTo>
                  <a:pt x="88591" y="38100"/>
                </a:lnTo>
                <a:lnTo>
                  <a:pt x="83866" y="33449"/>
                </a:lnTo>
                <a:lnTo>
                  <a:pt x="78731" y="28501"/>
                </a:lnTo>
                <a:lnTo>
                  <a:pt x="73671" y="23664"/>
                </a:lnTo>
                <a:lnTo>
                  <a:pt x="68685" y="19050"/>
                </a:lnTo>
                <a:lnTo>
                  <a:pt x="63848" y="14622"/>
                </a:lnTo>
                <a:lnTo>
                  <a:pt x="59234" y="10455"/>
                </a:lnTo>
                <a:lnTo>
                  <a:pt x="54881" y="6586"/>
                </a:lnTo>
                <a:lnTo>
                  <a:pt x="50900" y="3088"/>
                </a:lnTo>
                <a:lnTo>
                  <a:pt x="4736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73" name="Google Shape;1973;p133"/>
          <p:cNvSpPr txBox="1"/>
          <p:nvPr>
            <p:ph idx="12" type="sldNum"/>
          </p:nvPr>
        </p:nvSpPr>
        <p:spPr>
          <a:xfrm>
            <a:off x="6080700" y="3995650"/>
            <a:ext cx="283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Month </a:t>
            </a:r>
            <a:r>
              <a:rPr lang="en" sz="600"/>
              <a:t>🞹</a:t>
            </a:r>
            <a:r>
              <a:rPr lang="en"/>
              <a:t> Year </a:t>
            </a:r>
            <a:r>
              <a:rPr lang="en" sz="600"/>
              <a:t>🞹</a:t>
            </a:r>
            <a:r>
              <a:rPr lang="en"/>
              <a:t>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74" name="Google Shape;1974;p133"/>
          <p:cNvSpPr txBox="1"/>
          <p:nvPr>
            <p:ph idx="1" type="body"/>
          </p:nvPr>
        </p:nvSpPr>
        <p:spPr>
          <a:xfrm>
            <a:off x="228600" y="1646991"/>
            <a:ext cx="4296600" cy="30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Font typeface="Nunito Sans"/>
              <a:buChar char="■"/>
              <a:defRPr/>
            </a:lvl9pPr>
          </a:lstStyle>
          <a:p/>
        </p:txBody>
      </p:sp>
      <p:sp>
        <p:nvSpPr>
          <p:cNvPr id="1975" name="Google Shape;1975;p133"/>
          <p:cNvSpPr/>
          <p:nvPr>
            <p:ph idx="2" type="pic"/>
          </p:nvPr>
        </p:nvSpPr>
        <p:spPr>
          <a:xfrm>
            <a:off x="5212300" y="460300"/>
            <a:ext cx="3702900" cy="41361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976" name="Google Shape;1976;p133"/>
          <p:cNvSpPr txBox="1"/>
          <p:nvPr>
            <p:ph type="title"/>
          </p:nvPr>
        </p:nvSpPr>
        <p:spPr>
          <a:xfrm>
            <a:off x="228600" y="228600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77" name="Google Shape;1977;p133"/>
          <p:cNvSpPr/>
          <p:nvPr/>
        </p:nvSpPr>
        <p:spPr>
          <a:xfrm>
            <a:off x="7766436" y="148752"/>
            <a:ext cx="1377568" cy="2421760"/>
          </a:xfrm>
          <a:custGeom>
            <a:rect b="b" l="l" r="r" t="t"/>
            <a:pathLst>
              <a:path extrusionOk="0" h="75680" w="43049">
                <a:moveTo>
                  <a:pt x="10456" y="1"/>
                </a:moveTo>
                <a:lnTo>
                  <a:pt x="9414" y="38"/>
                </a:lnTo>
                <a:lnTo>
                  <a:pt x="8409" y="112"/>
                </a:lnTo>
                <a:lnTo>
                  <a:pt x="7479" y="187"/>
                </a:lnTo>
                <a:lnTo>
                  <a:pt x="6586" y="336"/>
                </a:lnTo>
                <a:lnTo>
                  <a:pt x="5768" y="522"/>
                </a:lnTo>
                <a:lnTo>
                  <a:pt x="4986" y="708"/>
                </a:lnTo>
                <a:lnTo>
                  <a:pt x="4279" y="931"/>
                </a:lnTo>
                <a:lnTo>
                  <a:pt x="3610" y="1229"/>
                </a:lnTo>
                <a:lnTo>
                  <a:pt x="3014" y="1526"/>
                </a:lnTo>
                <a:lnTo>
                  <a:pt x="2456" y="1861"/>
                </a:lnTo>
                <a:lnTo>
                  <a:pt x="1972" y="2270"/>
                </a:lnTo>
                <a:lnTo>
                  <a:pt x="1526" y="2680"/>
                </a:lnTo>
                <a:lnTo>
                  <a:pt x="1154" y="3126"/>
                </a:lnTo>
                <a:lnTo>
                  <a:pt x="893" y="3461"/>
                </a:lnTo>
                <a:lnTo>
                  <a:pt x="707" y="3796"/>
                </a:lnTo>
                <a:lnTo>
                  <a:pt x="521" y="4168"/>
                </a:lnTo>
                <a:lnTo>
                  <a:pt x="373" y="4540"/>
                </a:lnTo>
                <a:lnTo>
                  <a:pt x="261" y="4912"/>
                </a:lnTo>
                <a:lnTo>
                  <a:pt x="149" y="5321"/>
                </a:lnTo>
                <a:lnTo>
                  <a:pt x="75" y="5731"/>
                </a:lnTo>
                <a:lnTo>
                  <a:pt x="38" y="6177"/>
                </a:lnTo>
                <a:lnTo>
                  <a:pt x="0" y="6624"/>
                </a:lnTo>
                <a:lnTo>
                  <a:pt x="0" y="7070"/>
                </a:lnTo>
                <a:lnTo>
                  <a:pt x="38" y="7554"/>
                </a:lnTo>
                <a:lnTo>
                  <a:pt x="112" y="8075"/>
                </a:lnTo>
                <a:lnTo>
                  <a:pt x="187" y="8558"/>
                </a:lnTo>
                <a:lnTo>
                  <a:pt x="298" y="9117"/>
                </a:lnTo>
                <a:lnTo>
                  <a:pt x="596" y="10196"/>
                </a:lnTo>
                <a:lnTo>
                  <a:pt x="1005" y="11386"/>
                </a:lnTo>
                <a:lnTo>
                  <a:pt x="1489" y="12614"/>
                </a:lnTo>
                <a:lnTo>
                  <a:pt x="2121" y="13916"/>
                </a:lnTo>
                <a:lnTo>
                  <a:pt x="2828" y="15256"/>
                </a:lnTo>
                <a:lnTo>
                  <a:pt x="3684" y="16707"/>
                </a:lnTo>
                <a:lnTo>
                  <a:pt x="4614" y="18195"/>
                </a:lnTo>
                <a:lnTo>
                  <a:pt x="5656" y="19758"/>
                </a:lnTo>
                <a:lnTo>
                  <a:pt x="6772" y="21358"/>
                </a:lnTo>
                <a:lnTo>
                  <a:pt x="9525" y="25190"/>
                </a:lnTo>
                <a:lnTo>
                  <a:pt x="12204" y="28985"/>
                </a:lnTo>
                <a:lnTo>
                  <a:pt x="14809" y="32706"/>
                </a:lnTo>
                <a:lnTo>
                  <a:pt x="17376" y="36426"/>
                </a:lnTo>
                <a:lnTo>
                  <a:pt x="22325" y="43682"/>
                </a:lnTo>
                <a:lnTo>
                  <a:pt x="27050" y="50714"/>
                </a:lnTo>
                <a:lnTo>
                  <a:pt x="31478" y="57486"/>
                </a:lnTo>
                <a:lnTo>
                  <a:pt x="35645" y="63922"/>
                </a:lnTo>
                <a:lnTo>
                  <a:pt x="39514" y="69987"/>
                </a:lnTo>
                <a:lnTo>
                  <a:pt x="43049" y="75680"/>
                </a:lnTo>
                <a:lnTo>
                  <a:pt x="43049" y="74526"/>
                </a:lnTo>
                <a:lnTo>
                  <a:pt x="39514" y="68908"/>
                </a:lnTo>
                <a:lnTo>
                  <a:pt x="35682" y="62918"/>
                </a:lnTo>
                <a:lnTo>
                  <a:pt x="31589" y="56555"/>
                </a:lnTo>
                <a:lnTo>
                  <a:pt x="27199" y="49895"/>
                </a:lnTo>
                <a:lnTo>
                  <a:pt x="22548" y="42975"/>
                </a:lnTo>
                <a:lnTo>
                  <a:pt x="17674" y="35831"/>
                </a:lnTo>
                <a:lnTo>
                  <a:pt x="15144" y="32185"/>
                </a:lnTo>
                <a:lnTo>
                  <a:pt x="12576" y="28501"/>
                </a:lnTo>
                <a:lnTo>
                  <a:pt x="9935" y="24781"/>
                </a:lnTo>
                <a:lnTo>
                  <a:pt x="7256" y="21023"/>
                </a:lnTo>
                <a:lnTo>
                  <a:pt x="6177" y="19460"/>
                </a:lnTo>
                <a:lnTo>
                  <a:pt x="5172" y="17972"/>
                </a:lnTo>
                <a:lnTo>
                  <a:pt x="4279" y="16521"/>
                </a:lnTo>
                <a:lnTo>
                  <a:pt x="3461" y="15144"/>
                </a:lnTo>
                <a:lnTo>
                  <a:pt x="2754" y="13805"/>
                </a:lnTo>
                <a:lnTo>
                  <a:pt x="2158" y="12577"/>
                </a:lnTo>
                <a:lnTo>
                  <a:pt x="1638" y="11386"/>
                </a:lnTo>
                <a:lnTo>
                  <a:pt x="1266" y="10233"/>
                </a:lnTo>
                <a:lnTo>
                  <a:pt x="931" y="9191"/>
                </a:lnTo>
                <a:lnTo>
                  <a:pt x="745" y="8186"/>
                </a:lnTo>
                <a:lnTo>
                  <a:pt x="670" y="7703"/>
                </a:lnTo>
                <a:lnTo>
                  <a:pt x="633" y="7219"/>
                </a:lnTo>
                <a:lnTo>
                  <a:pt x="633" y="6773"/>
                </a:lnTo>
                <a:lnTo>
                  <a:pt x="633" y="6363"/>
                </a:lnTo>
                <a:lnTo>
                  <a:pt x="670" y="5954"/>
                </a:lnTo>
                <a:lnTo>
                  <a:pt x="745" y="5545"/>
                </a:lnTo>
                <a:lnTo>
                  <a:pt x="819" y="5173"/>
                </a:lnTo>
                <a:lnTo>
                  <a:pt x="931" y="4801"/>
                </a:lnTo>
                <a:lnTo>
                  <a:pt x="1042" y="4428"/>
                </a:lnTo>
                <a:lnTo>
                  <a:pt x="1228" y="4094"/>
                </a:lnTo>
                <a:lnTo>
                  <a:pt x="1414" y="3796"/>
                </a:lnTo>
                <a:lnTo>
                  <a:pt x="1600" y="3498"/>
                </a:lnTo>
                <a:lnTo>
                  <a:pt x="1972" y="3089"/>
                </a:lnTo>
                <a:lnTo>
                  <a:pt x="2382" y="2680"/>
                </a:lnTo>
                <a:lnTo>
                  <a:pt x="2865" y="2345"/>
                </a:lnTo>
                <a:lnTo>
                  <a:pt x="3386" y="2010"/>
                </a:lnTo>
                <a:lnTo>
                  <a:pt x="3944" y="1750"/>
                </a:lnTo>
                <a:lnTo>
                  <a:pt x="4577" y="1489"/>
                </a:lnTo>
                <a:lnTo>
                  <a:pt x="5284" y="1266"/>
                </a:lnTo>
                <a:lnTo>
                  <a:pt x="6028" y="1080"/>
                </a:lnTo>
                <a:lnTo>
                  <a:pt x="6809" y="894"/>
                </a:lnTo>
                <a:lnTo>
                  <a:pt x="7665" y="782"/>
                </a:lnTo>
                <a:lnTo>
                  <a:pt x="8595" y="708"/>
                </a:lnTo>
                <a:lnTo>
                  <a:pt x="9563" y="633"/>
                </a:lnTo>
                <a:lnTo>
                  <a:pt x="10567" y="596"/>
                </a:lnTo>
                <a:lnTo>
                  <a:pt x="11646" y="633"/>
                </a:lnTo>
                <a:lnTo>
                  <a:pt x="12762" y="671"/>
                </a:lnTo>
                <a:lnTo>
                  <a:pt x="13953" y="745"/>
                </a:lnTo>
                <a:lnTo>
                  <a:pt x="16223" y="931"/>
                </a:lnTo>
                <a:lnTo>
                  <a:pt x="18641" y="1266"/>
                </a:lnTo>
                <a:lnTo>
                  <a:pt x="21246" y="1675"/>
                </a:lnTo>
                <a:lnTo>
                  <a:pt x="24036" y="2196"/>
                </a:lnTo>
                <a:lnTo>
                  <a:pt x="26976" y="2829"/>
                </a:lnTo>
                <a:lnTo>
                  <a:pt x="30138" y="3573"/>
                </a:lnTo>
                <a:lnTo>
                  <a:pt x="33487" y="4428"/>
                </a:lnTo>
                <a:lnTo>
                  <a:pt x="37021" y="5359"/>
                </a:lnTo>
                <a:lnTo>
                  <a:pt x="39998" y="6214"/>
                </a:lnTo>
                <a:lnTo>
                  <a:pt x="43049" y="7107"/>
                </a:lnTo>
                <a:lnTo>
                  <a:pt x="43049" y="6475"/>
                </a:lnTo>
                <a:lnTo>
                  <a:pt x="40072" y="5619"/>
                </a:lnTo>
                <a:lnTo>
                  <a:pt x="37170" y="4801"/>
                </a:lnTo>
                <a:lnTo>
                  <a:pt x="33636" y="3833"/>
                </a:lnTo>
                <a:lnTo>
                  <a:pt x="30250" y="2977"/>
                </a:lnTo>
                <a:lnTo>
                  <a:pt x="27087" y="2233"/>
                </a:lnTo>
                <a:lnTo>
                  <a:pt x="24111" y="1601"/>
                </a:lnTo>
                <a:lnTo>
                  <a:pt x="21320" y="1080"/>
                </a:lnTo>
                <a:lnTo>
                  <a:pt x="18716" y="671"/>
                </a:lnTo>
                <a:lnTo>
                  <a:pt x="16260" y="336"/>
                </a:lnTo>
                <a:lnTo>
                  <a:pt x="13990" y="150"/>
                </a:lnTo>
                <a:lnTo>
                  <a:pt x="12762" y="75"/>
                </a:lnTo>
                <a:lnTo>
                  <a:pt x="11609" y="38"/>
                </a:lnTo>
                <a:lnTo>
                  <a:pt x="1045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78" name="Google Shape;1978;p133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79" name="Google Shape;1979;p133"/>
          <p:cNvSpPr txBox="1"/>
          <p:nvPr>
            <p:ph idx="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2">
  <p:cSld name="BLANK_1_1_1_1_1_1_1_1_1_1_1_1_2"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1" name="Google Shape;1981;p134"/>
          <p:cNvPicPr preferRelativeResize="0"/>
          <p:nvPr/>
        </p:nvPicPr>
        <p:blipFill rotWithShape="1">
          <a:blip r:embed="rId2">
            <a:alphaModFix/>
          </a:blip>
          <a:srcRect b="59421" l="0" r="0" t="0"/>
          <a:stretch/>
        </p:blipFill>
        <p:spPr>
          <a:xfrm>
            <a:off x="4246500" y="3605146"/>
            <a:ext cx="3791099" cy="153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2" name="Google Shape;1982;p134"/>
          <p:cNvSpPr/>
          <p:nvPr/>
        </p:nvSpPr>
        <p:spPr>
          <a:xfrm rot="-5400000">
            <a:off x="5152931" y="-3996218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50000">
                <a:schemeClr val="dk2"/>
              </a:gs>
              <a:gs pos="100000">
                <a:schemeClr val="dk2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983" name="Google Shape;1983;p134"/>
          <p:cNvPicPr preferRelativeResize="0"/>
          <p:nvPr/>
        </p:nvPicPr>
        <p:blipFill rotWithShape="1">
          <a:blip r:embed="rId3">
            <a:alphaModFix/>
          </a:blip>
          <a:srcRect b="34692" l="150" r="0" t="0"/>
          <a:stretch/>
        </p:blipFill>
        <p:spPr>
          <a:xfrm rot="10800000">
            <a:off x="3915350" y="-2066"/>
            <a:ext cx="3992800" cy="2611474"/>
          </a:xfrm>
          <a:prstGeom prst="rect">
            <a:avLst/>
          </a:prstGeom>
          <a:noFill/>
          <a:ln>
            <a:noFill/>
          </a:ln>
        </p:spPr>
      </p:pic>
      <p:sp>
        <p:nvSpPr>
          <p:cNvPr id="1984" name="Google Shape;1984;p134"/>
          <p:cNvSpPr/>
          <p:nvPr/>
        </p:nvSpPr>
        <p:spPr>
          <a:xfrm>
            <a:off x="4638645" y="1838308"/>
            <a:ext cx="4505344" cy="3305184"/>
          </a:xfrm>
          <a:custGeom>
            <a:rect b="b" l="l" r="r" t="t"/>
            <a:pathLst>
              <a:path extrusionOk="0" h="103287" w="140792">
                <a:moveTo>
                  <a:pt x="23664" y="596"/>
                </a:moveTo>
                <a:lnTo>
                  <a:pt x="24892" y="633"/>
                </a:lnTo>
                <a:lnTo>
                  <a:pt x="26120" y="670"/>
                </a:lnTo>
                <a:lnTo>
                  <a:pt x="27348" y="782"/>
                </a:lnTo>
                <a:lnTo>
                  <a:pt x="28576" y="931"/>
                </a:lnTo>
                <a:lnTo>
                  <a:pt x="29766" y="1117"/>
                </a:lnTo>
                <a:lnTo>
                  <a:pt x="30994" y="1340"/>
                </a:lnTo>
                <a:lnTo>
                  <a:pt x="32185" y="1600"/>
                </a:lnTo>
                <a:lnTo>
                  <a:pt x="33413" y="1898"/>
                </a:lnTo>
                <a:lnTo>
                  <a:pt x="34603" y="2233"/>
                </a:lnTo>
                <a:lnTo>
                  <a:pt x="35794" y="2642"/>
                </a:lnTo>
                <a:lnTo>
                  <a:pt x="36984" y="3051"/>
                </a:lnTo>
                <a:lnTo>
                  <a:pt x="38138" y="3498"/>
                </a:lnTo>
                <a:lnTo>
                  <a:pt x="39328" y="3982"/>
                </a:lnTo>
                <a:lnTo>
                  <a:pt x="40482" y="4503"/>
                </a:lnTo>
                <a:lnTo>
                  <a:pt x="41598" y="5098"/>
                </a:lnTo>
                <a:lnTo>
                  <a:pt x="42751" y="5693"/>
                </a:lnTo>
                <a:lnTo>
                  <a:pt x="43868" y="6326"/>
                </a:lnTo>
                <a:lnTo>
                  <a:pt x="44947" y="6995"/>
                </a:lnTo>
                <a:lnTo>
                  <a:pt x="46175" y="7777"/>
                </a:lnTo>
                <a:lnTo>
                  <a:pt x="47365" y="8633"/>
                </a:lnTo>
                <a:lnTo>
                  <a:pt x="48556" y="9526"/>
                </a:lnTo>
                <a:lnTo>
                  <a:pt x="49672" y="10418"/>
                </a:lnTo>
                <a:lnTo>
                  <a:pt x="50788" y="11386"/>
                </a:lnTo>
                <a:lnTo>
                  <a:pt x="51867" y="12353"/>
                </a:lnTo>
                <a:lnTo>
                  <a:pt x="52909" y="13395"/>
                </a:lnTo>
                <a:lnTo>
                  <a:pt x="53914" y="14474"/>
                </a:lnTo>
                <a:lnTo>
                  <a:pt x="54881" y="15553"/>
                </a:lnTo>
                <a:lnTo>
                  <a:pt x="55811" y="16706"/>
                </a:lnTo>
                <a:lnTo>
                  <a:pt x="56741" y="17860"/>
                </a:lnTo>
                <a:lnTo>
                  <a:pt x="57597" y="19050"/>
                </a:lnTo>
                <a:lnTo>
                  <a:pt x="58453" y="20316"/>
                </a:lnTo>
                <a:lnTo>
                  <a:pt x="59271" y="21581"/>
                </a:lnTo>
                <a:lnTo>
                  <a:pt x="60053" y="22883"/>
                </a:lnTo>
                <a:lnTo>
                  <a:pt x="60797" y="24222"/>
                </a:lnTo>
                <a:lnTo>
                  <a:pt x="62360" y="27310"/>
                </a:lnTo>
                <a:lnTo>
                  <a:pt x="63848" y="30324"/>
                </a:lnTo>
                <a:lnTo>
                  <a:pt x="65187" y="33264"/>
                </a:lnTo>
                <a:lnTo>
                  <a:pt x="65820" y="34752"/>
                </a:lnTo>
                <a:lnTo>
                  <a:pt x="66415" y="36166"/>
                </a:lnTo>
                <a:lnTo>
                  <a:pt x="66973" y="37617"/>
                </a:lnTo>
                <a:lnTo>
                  <a:pt x="67531" y="39031"/>
                </a:lnTo>
                <a:lnTo>
                  <a:pt x="68015" y="40444"/>
                </a:lnTo>
                <a:lnTo>
                  <a:pt x="68499" y="41821"/>
                </a:lnTo>
                <a:lnTo>
                  <a:pt x="68945" y="43198"/>
                </a:lnTo>
                <a:lnTo>
                  <a:pt x="69392" y="44574"/>
                </a:lnTo>
                <a:lnTo>
                  <a:pt x="69764" y="45951"/>
                </a:lnTo>
                <a:lnTo>
                  <a:pt x="70136" y="47291"/>
                </a:lnTo>
                <a:lnTo>
                  <a:pt x="70471" y="48630"/>
                </a:lnTo>
                <a:lnTo>
                  <a:pt x="70768" y="49969"/>
                </a:lnTo>
                <a:lnTo>
                  <a:pt x="71029" y="51309"/>
                </a:lnTo>
                <a:lnTo>
                  <a:pt x="71252" y="52611"/>
                </a:lnTo>
                <a:lnTo>
                  <a:pt x="71475" y="53913"/>
                </a:lnTo>
                <a:lnTo>
                  <a:pt x="71661" y="55216"/>
                </a:lnTo>
                <a:lnTo>
                  <a:pt x="71810" y="56518"/>
                </a:lnTo>
                <a:lnTo>
                  <a:pt x="71959" y="57783"/>
                </a:lnTo>
                <a:lnTo>
                  <a:pt x="72033" y="59048"/>
                </a:lnTo>
                <a:lnTo>
                  <a:pt x="72108" y="60350"/>
                </a:lnTo>
                <a:lnTo>
                  <a:pt x="72145" y="61578"/>
                </a:lnTo>
                <a:lnTo>
                  <a:pt x="72182" y="62843"/>
                </a:lnTo>
                <a:lnTo>
                  <a:pt x="72145" y="64108"/>
                </a:lnTo>
                <a:lnTo>
                  <a:pt x="72108" y="65336"/>
                </a:lnTo>
                <a:lnTo>
                  <a:pt x="72033" y="66601"/>
                </a:lnTo>
                <a:lnTo>
                  <a:pt x="71922" y="67829"/>
                </a:lnTo>
                <a:lnTo>
                  <a:pt x="71810" y="69057"/>
                </a:lnTo>
                <a:lnTo>
                  <a:pt x="71661" y="70284"/>
                </a:lnTo>
                <a:lnTo>
                  <a:pt x="71475" y="71512"/>
                </a:lnTo>
                <a:lnTo>
                  <a:pt x="71252" y="72703"/>
                </a:lnTo>
                <a:lnTo>
                  <a:pt x="71029" y="73931"/>
                </a:lnTo>
                <a:lnTo>
                  <a:pt x="70768" y="75121"/>
                </a:lnTo>
                <a:lnTo>
                  <a:pt x="70471" y="76349"/>
                </a:lnTo>
                <a:lnTo>
                  <a:pt x="70136" y="77540"/>
                </a:lnTo>
                <a:lnTo>
                  <a:pt x="67420" y="77205"/>
                </a:lnTo>
                <a:lnTo>
                  <a:pt x="64666" y="76758"/>
                </a:lnTo>
                <a:lnTo>
                  <a:pt x="62285" y="76312"/>
                </a:lnTo>
                <a:lnTo>
                  <a:pt x="59867" y="75828"/>
                </a:lnTo>
                <a:lnTo>
                  <a:pt x="57448" y="75307"/>
                </a:lnTo>
                <a:lnTo>
                  <a:pt x="54993" y="74675"/>
                </a:lnTo>
                <a:lnTo>
                  <a:pt x="52537" y="74042"/>
                </a:lnTo>
                <a:lnTo>
                  <a:pt x="50118" y="73335"/>
                </a:lnTo>
                <a:lnTo>
                  <a:pt x="47663" y="72591"/>
                </a:lnTo>
                <a:lnTo>
                  <a:pt x="45244" y="71810"/>
                </a:lnTo>
                <a:lnTo>
                  <a:pt x="42826" y="70954"/>
                </a:lnTo>
                <a:lnTo>
                  <a:pt x="40445" y="70098"/>
                </a:lnTo>
                <a:lnTo>
                  <a:pt x="38063" y="69168"/>
                </a:lnTo>
                <a:lnTo>
                  <a:pt x="35719" y="68201"/>
                </a:lnTo>
                <a:lnTo>
                  <a:pt x="33413" y="67196"/>
                </a:lnTo>
                <a:lnTo>
                  <a:pt x="31180" y="66154"/>
                </a:lnTo>
                <a:lnTo>
                  <a:pt x="28948" y="65113"/>
                </a:lnTo>
                <a:lnTo>
                  <a:pt x="26790" y="63996"/>
                </a:lnTo>
                <a:lnTo>
                  <a:pt x="25450" y="63290"/>
                </a:lnTo>
                <a:lnTo>
                  <a:pt x="24185" y="62545"/>
                </a:lnTo>
                <a:lnTo>
                  <a:pt x="22920" y="61801"/>
                </a:lnTo>
                <a:lnTo>
                  <a:pt x="21692" y="61020"/>
                </a:lnTo>
                <a:lnTo>
                  <a:pt x="20464" y="60201"/>
                </a:lnTo>
                <a:lnTo>
                  <a:pt x="19311" y="59383"/>
                </a:lnTo>
                <a:lnTo>
                  <a:pt x="18158" y="58564"/>
                </a:lnTo>
                <a:lnTo>
                  <a:pt x="17079" y="57709"/>
                </a:lnTo>
                <a:lnTo>
                  <a:pt x="16000" y="56816"/>
                </a:lnTo>
                <a:lnTo>
                  <a:pt x="14958" y="55923"/>
                </a:lnTo>
                <a:lnTo>
                  <a:pt x="13953" y="54992"/>
                </a:lnTo>
                <a:lnTo>
                  <a:pt x="12986" y="54062"/>
                </a:lnTo>
                <a:lnTo>
                  <a:pt x="12056" y="53095"/>
                </a:lnTo>
                <a:lnTo>
                  <a:pt x="11126" y="52127"/>
                </a:lnTo>
                <a:lnTo>
                  <a:pt x="10270" y="51123"/>
                </a:lnTo>
                <a:lnTo>
                  <a:pt x="9451" y="50118"/>
                </a:lnTo>
                <a:lnTo>
                  <a:pt x="8707" y="49188"/>
                </a:lnTo>
                <a:lnTo>
                  <a:pt x="8037" y="48258"/>
                </a:lnTo>
                <a:lnTo>
                  <a:pt x="7368" y="47328"/>
                </a:lnTo>
                <a:lnTo>
                  <a:pt x="6772" y="46360"/>
                </a:lnTo>
                <a:lnTo>
                  <a:pt x="6177" y="45430"/>
                </a:lnTo>
                <a:lnTo>
                  <a:pt x="5582" y="44426"/>
                </a:lnTo>
                <a:lnTo>
                  <a:pt x="5061" y="43458"/>
                </a:lnTo>
                <a:lnTo>
                  <a:pt x="4540" y="42454"/>
                </a:lnTo>
                <a:lnTo>
                  <a:pt x="4056" y="41449"/>
                </a:lnTo>
                <a:lnTo>
                  <a:pt x="3610" y="40444"/>
                </a:lnTo>
                <a:lnTo>
                  <a:pt x="3200" y="39403"/>
                </a:lnTo>
                <a:lnTo>
                  <a:pt x="2828" y="38361"/>
                </a:lnTo>
                <a:lnTo>
                  <a:pt x="2456" y="37319"/>
                </a:lnTo>
                <a:lnTo>
                  <a:pt x="2121" y="36277"/>
                </a:lnTo>
                <a:lnTo>
                  <a:pt x="1824" y="35198"/>
                </a:lnTo>
                <a:lnTo>
                  <a:pt x="1563" y="34119"/>
                </a:lnTo>
                <a:lnTo>
                  <a:pt x="1377" y="33264"/>
                </a:lnTo>
                <a:lnTo>
                  <a:pt x="1191" y="32371"/>
                </a:lnTo>
                <a:lnTo>
                  <a:pt x="894" y="30585"/>
                </a:lnTo>
                <a:lnTo>
                  <a:pt x="708" y="28799"/>
                </a:lnTo>
                <a:lnTo>
                  <a:pt x="596" y="27013"/>
                </a:lnTo>
                <a:lnTo>
                  <a:pt x="596" y="25227"/>
                </a:lnTo>
                <a:lnTo>
                  <a:pt x="670" y="23478"/>
                </a:lnTo>
                <a:lnTo>
                  <a:pt x="819" y="21767"/>
                </a:lnTo>
                <a:lnTo>
                  <a:pt x="1042" y="20055"/>
                </a:lnTo>
                <a:lnTo>
                  <a:pt x="1377" y="18381"/>
                </a:lnTo>
                <a:lnTo>
                  <a:pt x="1749" y="16744"/>
                </a:lnTo>
                <a:lnTo>
                  <a:pt x="2010" y="15925"/>
                </a:lnTo>
                <a:lnTo>
                  <a:pt x="2233" y="15144"/>
                </a:lnTo>
                <a:lnTo>
                  <a:pt x="2531" y="14362"/>
                </a:lnTo>
                <a:lnTo>
                  <a:pt x="2791" y="13581"/>
                </a:lnTo>
                <a:lnTo>
                  <a:pt x="3126" y="12837"/>
                </a:lnTo>
                <a:lnTo>
                  <a:pt x="3424" y="12130"/>
                </a:lnTo>
                <a:lnTo>
                  <a:pt x="3796" y="11386"/>
                </a:lnTo>
                <a:lnTo>
                  <a:pt x="4168" y="10679"/>
                </a:lnTo>
                <a:lnTo>
                  <a:pt x="4540" y="10009"/>
                </a:lnTo>
                <a:lnTo>
                  <a:pt x="4949" y="9339"/>
                </a:lnTo>
                <a:lnTo>
                  <a:pt x="5358" y="8670"/>
                </a:lnTo>
                <a:lnTo>
                  <a:pt x="5805" y="8037"/>
                </a:lnTo>
                <a:lnTo>
                  <a:pt x="6512" y="7181"/>
                </a:lnTo>
                <a:lnTo>
                  <a:pt x="7256" y="6363"/>
                </a:lnTo>
                <a:lnTo>
                  <a:pt x="8075" y="5582"/>
                </a:lnTo>
                <a:lnTo>
                  <a:pt x="8967" y="4875"/>
                </a:lnTo>
                <a:lnTo>
                  <a:pt x="9898" y="4205"/>
                </a:lnTo>
                <a:lnTo>
                  <a:pt x="10902" y="3610"/>
                </a:lnTo>
                <a:lnTo>
                  <a:pt x="11981" y="3051"/>
                </a:lnTo>
                <a:lnTo>
                  <a:pt x="13097" y="2531"/>
                </a:lnTo>
                <a:lnTo>
                  <a:pt x="14251" y="2084"/>
                </a:lnTo>
                <a:lnTo>
                  <a:pt x="15479" y="1712"/>
                </a:lnTo>
                <a:lnTo>
                  <a:pt x="16744" y="1377"/>
                </a:lnTo>
                <a:lnTo>
                  <a:pt x="18046" y="1080"/>
                </a:lnTo>
                <a:lnTo>
                  <a:pt x="19423" y="893"/>
                </a:lnTo>
                <a:lnTo>
                  <a:pt x="20799" y="707"/>
                </a:lnTo>
                <a:lnTo>
                  <a:pt x="22213" y="633"/>
                </a:lnTo>
                <a:lnTo>
                  <a:pt x="23664" y="596"/>
                </a:lnTo>
                <a:close/>
                <a:moveTo>
                  <a:pt x="22809" y="1"/>
                </a:moveTo>
                <a:lnTo>
                  <a:pt x="21209" y="112"/>
                </a:lnTo>
                <a:lnTo>
                  <a:pt x="19609" y="261"/>
                </a:lnTo>
                <a:lnTo>
                  <a:pt x="18083" y="484"/>
                </a:lnTo>
                <a:lnTo>
                  <a:pt x="16595" y="782"/>
                </a:lnTo>
                <a:lnTo>
                  <a:pt x="15181" y="1191"/>
                </a:lnTo>
                <a:lnTo>
                  <a:pt x="13804" y="1638"/>
                </a:lnTo>
                <a:lnTo>
                  <a:pt x="12502" y="2159"/>
                </a:lnTo>
                <a:lnTo>
                  <a:pt x="11870" y="2456"/>
                </a:lnTo>
                <a:lnTo>
                  <a:pt x="11237" y="2754"/>
                </a:lnTo>
                <a:lnTo>
                  <a:pt x="10642" y="3089"/>
                </a:lnTo>
                <a:lnTo>
                  <a:pt x="10084" y="3424"/>
                </a:lnTo>
                <a:lnTo>
                  <a:pt x="9488" y="3758"/>
                </a:lnTo>
                <a:lnTo>
                  <a:pt x="8967" y="4130"/>
                </a:lnTo>
                <a:lnTo>
                  <a:pt x="8447" y="4540"/>
                </a:lnTo>
                <a:lnTo>
                  <a:pt x="7926" y="4949"/>
                </a:lnTo>
                <a:lnTo>
                  <a:pt x="7442" y="5358"/>
                </a:lnTo>
                <a:lnTo>
                  <a:pt x="6996" y="5805"/>
                </a:lnTo>
                <a:lnTo>
                  <a:pt x="6549" y="6251"/>
                </a:lnTo>
                <a:lnTo>
                  <a:pt x="6103" y="6698"/>
                </a:lnTo>
                <a:lnTo>
                  <a:pt x="5730" y="7181"/>
                </a:lnTo>
                <a:lnTo>
                  <a:pt x="5321" y="7702"/>
                </a:lnTo>
                <a:lnTo>
                  <a:pt x="4912" y="8298"/>
                </a:lnTo>
                <a:lnTo>
                  <a:pt x="4503" y="8930"/>
                </a:lnTo>
                <a:lnTo>
                  <a:pt x="4093" y="9600"/>
                </a:lnTo>
                <a:lnTo>
                  <a:pt x="3721" y="10270"/>
                </a:lnTo>
                <a:lnTo>
                  <a:pt x="3349" y="10939"/>
                </a:lnTo>
                <a:lnTo>
                  <a:pt x="2977" y="11646"/>
                </a:lnTo>
                <a:lnTo>
                  <a:pt x="2680" y="12390"/>
                </a:lnTo>
                <a:lnTo>
                  <a:pt x="2345" y="13135"/>
                </a:lnTo>
                <a:lnTo>
                  <a:pt x="1787" y="14623"/>
                </a:lnTo>
                <a:lnTo>
                  <a:pt x="1303" y="16223"/>
                </a:lnTo>
                <a:lnTo>
                  <a:pt x="856" y="17823"/>
                </a:lnTo>
                <a:lnTo>
                  <a:pt x="522" y="19497"/>
                </a:lnTo>
                <a:lnTo>
                  <a:pt x="373" y="20390"/>
                </a:lnTo>
                <a:lnTo>
                  <a:pt x="261" y="21283"/>
                </a:lnTo>
                <a:lnTo>
                  <a:pt x="149" y="22213"/>
                </a:lnTo>
                <a:lnTo>
                  <a:pt x="75" y="23106"/>
                </a:lnTo>
                <a:lnTo>
                  <a:pt x="38" y="24036"/>
                </a:lnTo>
                <a:lnTo>
                  <a:pt x="1" y="24966"/>
                </a:lnTo>
                <a:lnTo>
                  <a:pt x="1" y="25897"/>
                </a:lnTo>
                <a:lnTo>
                  <a:pt x="1" y="26827"/>
                </a:lnTo>
                <a:lnTo>
                  <a:pt x="38" y="27757"/>
                </a:lnTo>
                <a:lnTo>
                  <a:pt x="112" y="28687"/>
                </a:lnTo>
                <a:lnTo>
                  <a:pt x="187" y="29617"/>
                </a:lnTo>
                <a:lnTo>
                  <a:pt x="298" y="30547"/>
                </a:lnTo>
                <a:lnTo>
                  <a:pt x="447" y="31478"/>
                </a:lnTo>
                <a:lnTo>
                  <a:pt x="596" y="32408"/>
                </a:lnTo>
                <a:lnTo>
                  <a:pt x="782" y="33338"/>
                </a:lnTo>
                <a:lnTo>
                  <a:pt x="968" y="34268"/>
                </a:lnTo>
                <a:lnTo>
                  <a:pt x="1266" y="35347"/>
                </a:lnTo>
                <a:lnTo>
                  <a:pt x="1563" y="36426"/>
                </a:lnTo>
                <a:lnTo>
                  <a:pt x="1898" y="37505"/>
                </a:lnTo>
                <a:lnTo>
                  <a:pt x="2270" y="38584"/>
                </a:lnTo>
                <a:lnTo>
                  <a:pt x="2642" y="39626"/>
                </a:lnTo>
                <a:lnTo>
                  <a:pt x="3089" y="40668"/>
                </a:lnTo>
                <a:lnTo>
                  <a:pt x="3535" y="41710"/>
                </a:lnTo>
                <a:lnTo>
                  <a:pt x="4019" y="42714"/>
                </a:lnTo>
                <a:lnTo>
                  <a:pt x="4540" y="43719"/>
                </a:lnTo>
                <a:lnTo>
                  <a:pt x="5061" y="44723"/>
                </a:lnTo>
                <a:lnTo>
                  <a:pt x="5656" y="45728"/>
                </a:lnTo>
                <a:lnTo>
                  <a:pt x="6251" y="46695"/>
                </a:lnTo>
                <a:lnTo>
                  <a:pt x="6884" y="47663"/>
                </a:lnTo>
                <a:lnTo>
                  <a:pt x="7554" y="48630"/>
                </a:lnTo>
                <a:lnTo>
                  <a:pt x="8261" y="49560"/>
                </a:lnTo>
                <a:lnTo>
                  <a:pt x="8967" y="50490"/>
                </a:lnTo>
                <a:lnTo>
                  <a:pt x="9823" y="51495"/>
                </a:lnTo>
                <a:lnTo>
                  <a:pt x="10679" y="52537"/>
                </a:lnTo>
                <a:lnTo>
                  <a:pt x="11609" y="53504"/>
                </a:lnTo>
                <a:lnTo>
                  <a:pt x="12577" y="54471"/>
                </a:lnTo>
                <a:lnTo>
                  <a:pt x="13544" y="55439"/>
                </a:lnTo>
                <a:lnTo>
                  <a:pt x="14549" y="56369"/>
                </a:lnTo>
                <a:lnTo>
                  <a:pt x="15628" y="57262"/>
                </a:lnTo>
                <a:lnTo>
                  <a:pt x="16707" y="58155"/>
                </a:lnTo>
                <a:lnTo>
                  <a:pt x="17823" y="59048"/>
                </a:lnTo>
                <a:lnTo>
                  <a:pt x="18939" y="59867"/>
                </a:lnTo>
                <a:lnTo>
                  <a:pt x="20130" y="60722"/>
                </a:lnTo>
                <a:lnTo>
                  <a:pt x="21357" y="61504"/>
                </a:lnTo>
                <a:lnTo>
                  <a:pt x="22585" y="62285"/>
                </a:lnTo>
                <a:lnTo>
                  <a:pt x="23888" y="63066"/>
                </a:lnTo>
                <a:lnTo>
                  <a:pt x="25190" y="63810"/>
                </a:lnTo>
                <a:lnTo>
                  <a:pt x="26529" y="64517"/>
                </a:lnTo>
                <a:lnTo>
                  <a:pt x="28687" y="65634"/>
                </a:lnTo>
                <a:lnTo>
                  <a:pt x="30920" y="66713"/>
                </a:lnTo>
                <a:lnTo>
                  <a:pt x="33189" y="67754"/>
                </a:lnTo>
                <a:lnTo>
                  <a:pt x="35496" y="68759"/>
                </a:lnTo>
                <a:lnTo>
                  <a:pt x="37840" y="69726"/>
                </a:lnTo>
                <a:lnTo>
                  <a:pt x="40221" y="70619"/>
                </a:lnTo>
                <a:lnTo>
                  <a:pt x="42640" y="71512"/>
                </a:lnTo>
                <a:lnTo>
                  <a:pt x="45058" y="72368"/>
                </a:lnTo>
                <a:lnTo>
                  <a:pt x="47477" y="73149"/>
                </a:lnTo>
                <a:lnTo>
                  <a:pt x="49932" y="73931"/>
                </a:lnTo>
                <a:lnTo>
                  <a:pt x="52388" y="74600"/>
                </a:lnTo>
                <a:lnTo>
                  <a:pt x="54844" y="75270"/>
                </a:lnTo>
                <a:lnTo>
                  <a:pt x="57299" y="75865"/>
                </a:lnTo>
                <a:lnTo>
                  <a:pt x="59755" y="76424"/>
                </a:lnTo>
                <a:lnTo>
                  <a:pt x="62174" y="76907"/>
                </a:lnTo>
                <a:lnTo>
                  <a:pt x="64592" y="77354"/>
                </a:lnTo>
                <a:lnTo>
                  <a:pt x="67271" y="77763"/>
                </a:lnTo>
                <a:lnTo>
                  <a:pt x="69950" y="78135"/>
                </a:lnTo>
                <a:lnTo>
                  <a:pt x="69429" y="79884"/>
                </a:lnTo>
                <a:lnTo>
                  <a:pt x="68796" y="81633"/>
                </a:lnTo>
                <a:lnTo>
                  <a:pt x="68127" y="83344"/>
                </a:lnTo>
                <a:lnTo>
                  <a:pt x="67420" y="85093"/>
                </a:lnTo>
                <a:lnTo>
                  <a:pt x="66638" y="86804"/>
                </a:lnTo>
                <a:lnTo>
                  <a:pt x="65783" y="88516"/>
                </a:lnTo>
                <a:lnTo>
                  <a:pt x="64890" y="90227"/>
                </a:lnTo>
                <a:lnTo>
                  <a:pt x="63922" y="91902"/>
                </a:lnTo>
                <a:lnTo>
                  <a:pt x="63029" y="93316"/>
                </a:lnTo>
                <a:lnTo>
                  <a:pt x="62099" y="94767"/>
                </a:lnTo>
                <a:lnTo>
                  <a:pt x="61169" y="96180"/>
                </a:lnTo>
                <a:lnTo>
                  <a:pt x="60127" y="97632"/>
                </a:lnTo>
                <a:lnTo>
                  <a:pt x="59085" y="99045"/>
                </a:lnTo>
                <a:lnTo>
                  <a:pt x="57969" y="100459"/>
                </a:lnTo>
                <a:lnTo>
                  <a:pt x="56853" y="101873"/>
                </a:lnTo>
                <a:lnTo>
                  <a:pt x="55662" y="103287"/>
                </a:lnTo>
                <a:lnTo>
                  <a:pt x="56444" y="103287"/>
                </a:lnTo>
                <a:lnTo>
                  <a:pt x="57597" y="101910"/>
                </a:lnTo>
                <a:lnTo>
                  <a:pt x="58676" y="100534"/>
                </a:lnTo>
                <a:lnTo>
                  <a:pt x="59755" y="99157"/>
                </a:lnTo>
                <a:lnTo>
                  <a:pt x="60760" y="97780"/>
                </a:lnTo>
                <a:lnTo>
                  <a:pt x="61764" y="96367"/>
                </a:lnTo>
                <a:lnTo>
                  <a:pt x="62694" y="94990"/>
                </a:lnTo>
                <a:lnTo>
                  <a:pt x="63587" y="93576"/>
                </a:lnTo>
                <a:lnTo>
                  <a:pt x="64406" y="92199"/>
                </a:lnTo>
                <a:lnTo>
                  <a:pt x="65411" y="90488"/>
                </a:lnTo>
                <a:lnTo>
                  <a:pt x="66304" y="88776"/>
                </a:lnTo>
                <a:lnTo>
                  <a:pt x="67197" y="87028"/>
                </a:lnTo>
                <a:lnTo>
                  <a:pt x="67978" y="85279"/>
                </a:lnTo>
                <a:lnTo>
                  <a:pt x="68722" y="83530"/>
                </a:lnTo>
                <a:lnTo>
                  <a:pt x="69392" y="81744"/>
                </a:lnTo>
                <a:lnTo>
                  <a:pt x="69987" y="79995"/>
                </a:lnTo>
                <a:lnTo>
                  <a:pt x="70545" y="78210"/>
                </a:lnTo>
                <a:lnTo>
                  <a:pt x="72703" y="78433"/>
                </a:lnTo>
                <a:lnTo>
                  <a:pt x="74861" y="78582"/>
                </a:lnTo>
                <a:lnTo>
                  <a:pt x="76945" y="78730"/>
                </a:lnTo>
                <a:lnTo>
                  <a:pt x="79028" y="78805"/>
                </a:lnTo>
                <a:lnTo>
                  <a:pt x="81112" y="78842"/>
                </a:lnTo>
                <a:lnTo>
                  <a:pt x="83158" y="78805"/>
                </a:lnTo>
                <a:lnTo>
                  <a:pt x="85167" y="78768"/>
                </a:lnTo>
                <a:lnTo>
                  <a:pt x="87139" y="78656"/>
                </a:lnTo>
                <a:lnTo>
                  <a:pt x="88628" y="78507"/>
                </a:lnTo>
                <a:lnTo>
                  <a:pt x="90116" y="78396"/>
                </a:lnTo>
                <a:lnTo>
                  <a:pt x="91567" y="78210"/>
                </a:lnTo>
                <a:lnTo>
                  <a:pt x="93018" y="78023"/>
                </a:lnTo>
                <a:lnTo>
                  <a:pt x="94469" y="77763"/>
                </a:lnTo>
                <a:lnTo>
                  <a:pt x="95883" y="77540"/>
                </a:lnTo>
                <a:lnTo>
                  <a:pt x="97260" y="77242"/>
                </a:lnTo>
                <a:lnTo>
                  <a:pt x="98674" y="76944"/>
                </a:lnTo>
                <a:lnTo>
                  <a:pt x="100013" y="76610"/>
                </a:lnTo>
                <a:lnTo>
                  <a:pt x="101353" y="76238"/>
                </a:lnTo>
                <a:lnTo>
                  <a:pt x="102692" y="75828"/>
                </a:lnTo>
                <a:lnTo>
                  <a:pt x="103994" y="75419"/>
                </a:lnTo>
                <a:lnTo>
                  <a:pt x="105297" y="74973"/>
                </a:lnTo>
                <a:lnTo>
                  <a:pt x="106562" y="74489"/>
                </a:lnTo>
                <a:lnTo>
                  <a:pt x="107827" y="74005"/>
                </a:lnTo>
                <a:lnTo>
                  <a:pt x="109054" y="73484"/>
                </a:lnTo>
                <a:lnTo>
                  <a:pt x="110431" y="72852"/>
                </a:lnTo>
                <a:lnTo>
                  <a:pt x="111771" y="72182"/>
                </a:lnTo>
                <a:lnTo>
                  <a:pt x="113073" y="71512"/>
                </a:lnTo>
                <a:lnTo>
                  <a:pt x="114375" y="70805"/>
                </a:lnTo>
                <a:lnTo>
                  <a:pt x="115640" y="70024"/>
                </a:lnTo>
                <a:lnTo>
                  <a:pt x="116868" y="69243"/>
                </a:lnTo>
                <a:lnTo>
                  <a:pt x="118096" y="68424"/>
                </a:lnTo>
                <a:lnTo>
                  <a:pt x="119286" y="67568"/>
                </a:lnTo>
                <a:lnTo>
                  <a:pt x="120477" y="66713"/>
                </a:lnTo>
                <a:lnTo>
                  <a:pt x="121630" y="65782"/>
                </a:lnTo>
                <a:lnTo>
                  <a:pt x="122747" y="64815"/>
                </a:lnTo>
                <a:lnTo>
                  <a:pt x="123863" y="63848"/>
                </a:lnTo>
                <a:lnTo>
                  <a:pt x="124905" y="62843"/>
                </a:lnTo>
                <a:lnTo>
                  <a:pt x="125984" y="61801"/>
                </a:lnTo>
                <a:lnTo>
                  <a:pt x="126988" y="60685"/>
                </a:lnTo>
                <a:lnTo>
                  <a:pt x="127993" y="59606"/>
                </a:lnTo>
                <a:lnTo>
                  <a:pt x="128997" y="58453"/>
                </a:lnTo>
                <a:lnTo>
                  <a:pt x="129928" y="57262"/>
                </a:lnTo>
                <a:lnTo>
                  <a:pt x="130895" y="56071"/>
                </a:lnTo>
                <a:lnTo>
                  <a:pt x="131788" y="54806"/>
                </a:lnTo>
                <a:lnTo>
                  <a:pt x="132681" y="53541"/>
                </a:lnTo>
                <a:lnTo>
                  <a:pt x="133537" y="52239"/>
                </a:lnTo>
                <a:lnTo>
                  <a:pt x="134355" y="50900"/>
                </a:lnTo>
                <a:lnTo>
                  <a:pt x="135174" y="49523"/>
                </a:lnTo>
                <a:lnTo>
                  <a:pt x="135955" y="48109"/>
                </a:lnTo>
                <a:lnTo>
                  <a:pt x="136736" y="46695"/>
                </a:lnTo>
                <a:lnTo>
                  <a:pt x="137481" y="45207"/>
                </a:lnTo>
                <a:lnTo>
                  <a:pt x="138188" y="43719"/>
                </a:lnTo>
                <a:lnTo>
                  <a:pt x="138857" y="42193"/>
                </a:lnTo>
                <a:lnTo>
                  <a:pt x="139527" y="40631"/>
                </a:lnTo>
                <a:lnTo>
                  <a:pt x="140159" y="39031"/>
                </a:lnTo>
                <a:lnTo>
                  <a:pt x="140792" y="37431"/>
                </a:lnTo>
                <a:lnTo>
                  <a:pt x="140792" y="35645"/>
                </a:lnTo>
                <a:lnTo>
                  <a:pt x="140197" y="37319"/>
                </a:lnTo>
                <a:lnTo>
                  <a:pt x="139564" y="38993"/>
                </a:lnTo>
                <a:lnTo>
                  <a:pt x="138894" y="40631"/>
                </a:lnTo>
                <a:lnTo>
                  <a:pt x="138225" y="42193"/>
                </a:lnTo>
                <a:lnTo>
                  <a:pt x="137518" y="43756"/>
                </a:lnTo>
                <a:lnTo>
                  <a:pt x="136774" y="45281"/>
                </a:lnTo>
                <a:lnTo>
                  <a:pt x="136030" y="46770"/>
                </a:lnTo>
                <a:lnTo>
                  <a:pt x="135248" y="48221"/>
                </a:lnTo>
                <a:lnTo>
                  <a:pt x="134430" y="49635"/>
                </a:lnTo>
                <a:lnTo>
                  <a:pt x="133574" y="51048"/>
                </a:lnTo>
                <a:lnTo>
                  <a:pt x="132718" y="52388"/>
                </a:lnTo>
                <a:lnTo>
                  <a:pt x="131825" y="53690"/>
                </a:lnTo>
                <a:lnTo>
                  <a:pt x="130932" y="54992"/>
                </a:lnTo>
                <a:lnTo>
                  <a:pt x="130002" y="56257"/>
                </a:lnTo>
                <a:lnTo>
                  <a:pt x="129035" y="57448"/>
                </a:lnTo>
                <a:lnTo>
                  <a:pt x="128030" y="58639"/>
                </a:lnTo>
                <a:lnTo>
                  <a:pt x="127025" y="59792"/>
                </a:lnTo>
                <a:lnTo>
                  <a:pt x="125984" y="60908"/>
                </a:lnTo>
                <a:lnTo>
                  <a:pt x="124905" y="61987"/>
                </a:lnTo>
                <a:lnTo>
                  <a:pt x="123826" y="63029"/>
                </a:lnTo>
                <a:lnTo>
                  <a:pt x="122709" y="64071"/>
                </a:lnTo>
                <a:lnTo>
                  <a:pt x="121593" y="65038"/>
                </a:lnTo>
                <a:lnTo>
                  <a:pt x="120403" y="65968"/>
                </a:lnTo>
                <a:lnTo>
                  <a:pt x="119212" y="66899"/>
                </a:lnTo>
                <a:lnTo>
                  <a:pt x="118021" y="67754"/>
                </a:lnTo>
                <a:lnTo>
                  <a:pt x="116793" y="68610"/>
                </a:lnTo>
                <a:lnTo>
                  <a:pt x="115528" y="69429"/>
                </a:lnTo>
                <a:lnTo>
                  <a:pt x="114226" y="70173"/>
                </a:lnTo>
                <a:lnTo>
                  <a:pt x="112924" y="70917"/>
                </a:lnTo>
                <a:lnTo>
                  <a:pt x="111584" y="71624"/>
                </a:lnTo>
                <a:lnTo>
                  <a:pt x="110208" y="72294"/>
                </a:lnTo>
                <a:lnTo>
                  <a:pt x="108831" y="72926"/>
                </a:lnTo>
                <a:lnTo>
                  <a:pt x="107603" y="73447"/>
                </a:lnTo>
                <a:lnTo>
                  <a:pt x="106376" y="73931"/>
                </a:lnTo>
                <a:lnTo>
                  <a:pt x="105110" y="74414"/>
                </a:lnTo>
                <a:lnTo>
                  <a:pt x="103808" y="74861"/>
                </a:lnTo>
                <a:lnTo>
                  <a:pt x="102506" y="75270"/>
                </a:lnTo>
                <a:lnTo>
                  <a:pt x="101204" y="75642"/>
                </a:lnTo>
                <a:lnTo>
                  <a:pt x="99864" y="76014"/>
                </a:lnTo>
                <a:lnTo>
                  <a:pt x="98525" y="76349"/>
                </a:lnTo>
                <a:lnTo>
                  <a:pt x="97148" y="76647"/>
                </a:lnTo>
                <a:lnTo>
                  <a:pt x="95772" y="76944"/>
                </a:lnTo>
                <a:lnTo>
                  <a:pt x="94358" y="77205"/>
                </a:lnTo>
                <a:lnTo>
                  <a:pt x="92944" y="77428"/>
                </a:lnTo>
                <a:lnTo>
                  <a:pt x="91493" y="77614"/>
                </a:lnTo>
                <a:lnTo>
                  <a:pt x="90042" y="77800"/>
                </a:lnTo>
                <a:lnTo>
                  <a:pt x="88591" y="77949"/>
                </a:lnTo>
                <a:lnTo>
                  <a:pt x="87102" y="78061"/>
                </a:lnTo>
                <a:lnTo>
                  <a:pt x="85130" y="78172"/>
                </a:lnTo>
                <a:lnTo>
                  <a:pt x="83158" y="78210"/>
                </a:lnTo>
                <a:lnTo>
                  <a:pt x="81149" y="78247"/>
                </a:lnTo>
                <a:lnTo>
                  <a:pt x="79103" y="78210"/>
                </a:lnTo>
                <a:lnTo>
                  <a:pt x="77056" y="78135"/>
                </a:lnTo>
                <a:lnTo>
                  <a:pt x="74973" y="77986"/>
                </a:lnTo>
                <a:lnTo>
                  <a:pt x="72852" y="77837"/>
                </a:lnTo>
                <a:lnTo>
                  <a:pt x="70731" y="77614"/>
                </a:lnTo>
                <a:lnTo>
                  <a:pt x="71066" y="76424"/>
                </a:lnTo>
                <a:lnTo>
                  <a:pt x="71364" y="75196"/>
                </a:lnTo>
                <a:lnTo>
                  <a:pt x="71624" y="74005"/>
                </a:lnTo>
                <a:lnTo>
                  <a:pt x="71847" y="72777"/>
                </a:lnTo>
                <a:lnTo>
                  <a:pt x="72071" y="71549"/>
                </a:lnTo>
                <a:lnTo>
                  <a:pt x="72257" y="70322"/>
                </a:lnTo>
                <a:lnTo>
                  <a:pt x="72405" y="69131"/>
                </a:lnTo>
                <a:lnTo>
                  <a:pt x="72517" y="67903"/>
                </a:lnTo>
                <a:lnTo>
                  <a:pt x="72629" y="66489"/>
                </a:lnTo>
                <a:lnTo>
                  <a:pt x="72703" y="65113"/>
                </a:lnTo>
                <a:lnTo>
                  <a:pt x="72778" y="63736"/>
                </a:lnTo>
                <a:lnTo>
                  <a:pt x="72778" y="62322"/>
                </a:lnTo>
                <a:lnTo>
                  <a:pt x="72740" y="60946"/>
                </a:lnTo>
                <a:lnTo>
                  <a:pt x="72666" y="59532"/>
                </a:lnTo>
                <a:lnTo>
                  <a:pt x="72592" y="58118"/>
                </a:lnTo>
                <a:lnTo>
                  <a:pt x="72443" y="56704"/>
                </a:lnTo>
                <a:lnTo>
                  <a:pt x="72294" y="55253"/>
                </a:lnTo>
                <a:lnTo>
                  <a:pt x="72071" y="53839"/>
                </a:lnTo>
                <a:lnTo>
                  <a:pt x="71847" y="52388"/>
                </a:lnTo>
                <a:lnTo>
                  <a:pt x="71587" y="50937"/>
                </a:lnTo>
                <a:lnTo>
                  <a:pt x="71252" y="49486"/>
                </a:lnTo>
                <a:lnTo>
                  <a:pt x="70917" y="47997"/>
                </a:lnTo>
                <a:lnTo>
                  <a:pt x="70545" y="46509"/>
                </a:lnTo>
                <a:lnTo>
                  <a:pt x="70136" y="45021"/>
                </a:lnTo>
                <a:lnTo>
                  <a:pt x="69392" y="42565"/>
                </a:lnTo>
                <a:lnTo>
                  <a:pt x="68536" y="40035"/>
                </a:lnTo>
                <a:lnTo>
                  <a:pt x="67606" y="37505"/>
                </a:lnTo>
                <a:lnTo>
                  <a:pt x="66564" y="34901"/>
                </a:lnTo>
                <a:lnTo>
                  <a:pt x="65411" y="32259"/>
                </a:lnTo>
                <a:lnTo>
                  <a:pt x="64146" y="29543"/>
                </a:lnTo>
                <a:lnTo>
                  <a:pt x="62769" y="26790"/>
                </a:lnTo>
                <a:lnTo>
                  <a:pt x="61318" y="23962"/>
                </a:lnTo>
                <a:lnTo>
                  <a:pt x="60536" y="22585"/>
                </a:lnTo>
                <a:lnTo>
                  <a:pt x="59755" y="21283"/>
                </a:lnTo>
                <a:lnTo>
                  <a:pt x="58937" y="19981"/>
                </a:lnTo>
                <a:lnTo>
                  <a:pt x="58081" y="18716"/>
                </a:lnTo>
                <a:lnTo>
                  <a:pt x="57188" y="17488"/>
                </a:lnTo>
                <a:lnTo>
                  <a:pt x="56295" y="16334"/>
                </a:lnTo>
                <a:lnTo>
                  <a:pt x="55327" y="15181"/>
                </a:lnTo>
                <a:lnTo>
                  <a:pt x="54323" y="14065"/>
                </a:lnTo>
                <a:lnTo>
                  <a:pt x="53318" y="12986"/>
                </a:lnTo>
                <a:lnTo>
                  <a:pt x="52276" y="11944"/>
                </a:lnTo>
                <a:lnTo>
                  <a:pt x="51160" y="10939"/>
                </a:lnTo>
                <a:lnTo>
                  <a:pt x="50044" y="9972"/>
                </a:lnTo>
                <a:lnTo>
                  <a:pt x="48891" y="9042"/>
                </a:lnTo>
                <a:lnTo>
                  <a:pt x="47737" y="8149"/>
                </a:lnTo>
                <a:lnTo>
                  <a:pt x="46509" y="7293"/>
                </a:lnTo>
                <a:lnTo>
                  <a:pt x="45282" y="6475"/>
                </a:lnTo>
                <a:lnTo>
                  <a:pt x="44165" y="5805"/>
                </a:lnTo>
                <a:lnTo>
                  <a:pt x="43012" y="5172"/>
                </a:lnTo>
                <a:lnTo>
                  <a:pt x="41896" y="4540"/>
                </a:lnTo>
                <a:lnTo>
                  <a:pt x="40705" y="3982"/>
                </a:lnTo>
                <a:lnTo>
                  <a:pt x="39552" y="3461"/>
                </a:lnTo>
                <a:lnTo>
                  <a:pt x="38361" y="2940"/>
                </a:lnTo>
                <a:lnTo>
                  <a:pt x="37170" y="2493"/>
                </a:lnTo>
                <a:lnTo>
                  <a:pt x="35980" y="2047"/>
                </a:lnTo>
                <a:lnTo>
                  <a:pt x="34752" y="1675"/>
                </a:lnTo>
                <a:lnTo>
                  <a:pt x="33561" y="1340"/>
                </a:lnTo>
                <a:lnTo>
                  <a:pt x="32334" y="1042"/>
                </a:lnTo>
                <a:lnTo>
                  <a:pt x="31106" y="745"/>
                </a:lnTo>
                <a:lnTo>
                  <a:pt x="29878" y="521"/>
                </a:lnTo>
                <a:lnTo>
                  <a:pt x="28650" y="335"/>
                </a:lnTo>
                <a:lnTo>
                  <a:pt x="27385" y="187"/>
                </a:lnTo>
                <a:lnTo>
                  <a:pt x="26157" y="75"/>
                </a:lnTo>
                <a:lnTo>
                  <a:pt x="2448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85" name="Google Shape;1985;p134"/>
          <p:cNvSpPr txBox="1"/>
          <p:nvPr>
            <p:ph idx="12" type="sldNum"/>
          </p:nvPr>
        </p:nvSpPr>
        <p:spPr>
          <a:xfrm>
            <a:off x="6080700" y="3995650"/>
            <a:ext cx="283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Month </a:t>
            </a:r>
            <a:r>
              <a:rPr lang="en" sz="600"/>
              <a:t>🞹</a:t>
            </a:r>
            <a:r>
              <a:rPr lang="en"/>
              <a:t> Year </a:t>
            </a:r>
            <a:r>
              <a:rPr lang="en" sz="600"/>
              <a:t>🞹</a:t>
            </a:r>
            <a:r>
              <a:rPr lang="en"/>
              <a:t>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86" name="Google Shape;1986;p134"/>
          <p:cNvSpPr txBox="1"/>
          <p:nvPr>
            <p:ph idx="1" type="body"/>
          </p:nvPr>
        </p:nvSpPr>
        <p:spPr>
          <a:xfrm>
            <a:off x="228600" y="1646991"/>
            <a:ext cx="4296600" cy="30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Font typeface="Nunito Sans"/>
              <a:buChar char="■"/>
              <a:defRPr/>
            </a:lvl9pPr>
          </a:lstStyle>
          <a:p/>
        </p:txBody>
      </p:sp>
      <p:sp>
        <p:nvSpPr>
          <p:cNvPr id="1987" name="Google Shape;1987;p134"/>
          <p:cNvSpPr/>
          <p:nvPr>
            <p:ph idx="2" type="pic"/>
          </p:nvPr>
        </p:nvSpPr>
        <p:spPr>
          <a:xfrm>
            <a:off x="5212300" y="460300"/>
            <a:ext cx="3702900" cy="41361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988" name="Google Shape;1988;p134"/>
          <p:cNvSpPr txBox="1"/>
          <p:nvPr>
            <p:ph type="title"/>
          </p:nvPr>
        </p:nvSpPr>
        <p:spPr>
          <a:xfrm>
            <a:off x="228600" y="228600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89" name="Google Shape;1989;p134"/>
          <p:cNvSpPr/>
          <p:nvPr/>
        </p:nvSpPr>
        <p:spPr>
          <a:xfrm>
            <a:off x="7305660" y="0"/>
            <a:ext cx="1838336" cy="1509728"/>
          </a:xfrm>
          <a:custGeom>
            <a:rect b="b" l="l" r="r" t="t"/>
            <a:pathLst>
              <a:path extrusionOk="0" h="47179" w="57448">
                <a:moveTo>
                  <a:pt x="0" y="0"/>
                </a:moveTo>
                <a:lnTo>
                  <a:pt x="2456" y="1005"/>
                </a:lnTo>
                <a:lnTo>
                  <a:pt x="5023" y="2084"/>
                </a:lnTo>
                <a:lnTo>
                  <a:pt x="7665" y="3237"/>
                </a:lnTo>
                <a:lnTo>
                  <a:pt x="10344" y="4502"/>
                </a:lnTo>
                <a:lnTo>
                  <a:pt x="13693" y="6139"/>
                </a:lnTo>
                <a:lnTo>
                  <a:pt x="16930" y="7813"/>
                </a:lnTo>
                <a:lnTo>
                  <a:pt x="18492" y="8669"/>
                </a:lnTo>
                <a:lnTo>
                  <a:pt x="20055" y="9525"/>
                </a:lnTo>
                <a:lnTo>
                  <a:pt x="21580" y="10418"/>
                </a:lnTo>
                <a:lnTo>
                  <a:pt x="23106" y="11311"/>
                </a:lnTo>
                <a:lnTo>
                  <a:pt x="24557" y="12204"/>
                </a:lnTo>
                <a:lnTo>
                  <a:pt x="26045" y="13134"/>
                </a:lnTo>
                <a:lnTo>
                  <a:pt x="27459" y="14064"/>
                </a:lnTo>
                <a:lnTo>
                  <a:pt x="28873" y="14994"/>
                </a:lnTo>
                <a:lnTo>
                  <a:pt x="30250" y="15962"/>
                </a:lnTo>
                <a:lnTo>
                  <a:pt x="31589" y="16929"/>
                </a:lnTo>
                <a:lnTo>
                  <a:pt x="32891" y="17897"/>
                </a:lnTo>
                <a:lnTo>
                  <a:pt x="34194" y="18864"/>
                </a:lnTo>
                <a:lnTo>
                  <a:pt x="35756" y="20092"/>
                </a:lnTo>
                <a:lnTo>
                  <a:pt x="37319" y="21357"/>
                </a:lnTo>
                <a:lnTo>
                  <a:pt x="38807" y="22622"/>
                </a:lnTo>
                <a:lnTo>
                  <a:pt x="40221" y="23924"/>
                </a:lnTo>
                <a:lnTo>
                  <a:pt x="41635" y="25226"/>
                </a:lnTo>
                <a:lnTo>
                  <a:pt x="42974" y="26529"/>
                </a:lnTo>
                <a:lnTo>
                  <a:pt x="44277" y="27868"/>
                </a:lnTo>
                <a:lnTo>
                  <a:pt x="45542" y="29207"/>
                </a:lnTo>
                <a:lnTo>
                  <a:pt x="46770" y="30547"/>
                </a:lnTo>
                <a:lnTo>
                  <a:pt x="47960" y="31924"/>
                </a:lnTo>
                <a:lnTo>
                  <a:pt x="49076" y="33300"/>
                </a:lnTo>
                <a:lnTo>
                  <a:pt x="50155" y="34714"/>
                </a:lnTo>
                <a:lnTo>
                  <a:pt x="51160" y="36128"/>
                </a:lnTo>
                <a:lnTo>
                  <a:pt x="52165" y="37542"/>
                </a:lnTo>
                <a:lnTo>
                  <a:pt x="53095" y="38993"/>
                </a:lnTo>
                <a:lnTo>
                  <a:pt x="53988" y="40407"/>
                </a:lnTo>
                <a:lnTo>
                  <a:pt x="54955" y="42081"/>
                </a:lnTo>
                <a:lnTo>
                  <a:pt x="55848" y="43755"/>
                </a:lnTo>
                <a:lnTo>
                  <a:pt x="56667" y="45467"/>
                </a:lnTo>
                <a:lnTo>
                  <a:pt x="57448" y="47178"/>
                </a:lnTo>
                <a:lnTo>
                  <a:pt x="57448" y="45727"/>
                </a:lnTo>
                <a:lnTo>
                  <a:pt x="56778" y="44313"/>
                </a:lnTo>
                <a:lnTo>
                  <a:pt x="56071" y="42900"/>
                </a:lnTo>
                <a:lnTo>
                  <a:pt x="55290" y="41486"/>
                </a:lnTo>
                <a:lnTo>
                  <a:pt x="54509" y="40109"/>
                </a:lnTo>
                <a:lnTo>
                  <a:pt x="53616" y="38658"/>
                </a:lnTo>
                <a:lnTo>
                  <a:pt x="52648" y="37207"/>
                </a:lnTo>
                <a:lnTo>
                  <a:pt x="51681" y="35793"/>
                </a:lnTo>
                <a:lnTo>
                  <a:pt x="50639" y="34342"/>
                </a:lnTo>
                <a:lnTo>
                  <a:pt x="49523" y="32965"/>
                </a:lnTo>
                <a:lnTo>
                  <a:pt x="48407" y="31551"/>
                </a:lnTo>
                <a:lnTo>
                  <a:pt x="47216" y="30175"/>
                </a:lnTo>
                <a:lnTo>
                  <a:pt x="45988" y="28798"/>
                </a:lnTo>
                <a:lnTo>
                  <a:pt x="44723" y="27459"/>
                </a:lnTo>
                <a:lnTo>
                  <a:pt x="43421" y="26119"/>
                </a:lnTo>
                <a:lnTo>
                  <a:pt x="42044" y="24780"/>
                </a:lnTo>
                <a:lnTo>
                  <a:pt x="40630" y="23478"/>
                </a:lnTo>
                <a:lnTo>
                  <a:pt x="39179" y="22175"/>
                </a:lnTo>
                <a:lnTo>
                  <a:pt x="37691" y="20910"/>
                </a:lnTo>
                <a:lnTo>
                  <a:pt x="36128" y="19645"/>
                </a:lnTo>
                <a:lnTo>
                  <a:pt x="34566" y="18380"/>
                </a:lnTo>
                <a:lnTo>
                  <a:pt x="33263" y="17413"/>
                </a:lnTo>
                <a:lnTo>
                  <a:pt x="31924" y="16445"/>
                </a:lnTo>
                <a:lnTo>
                  <a:pt x="30585" y="15478"/>
                </a:lnTo>
                <a:lnTo>
                  <a:pt x="29208" y="14511"/>
                </a:lnTo>
                <a:lnTo>
                  <a:pt x="27794" y="13581"/>
                </a:lnTo>
                <a:lnTo>
                  <a:pt x="26343" y="12650"/>
                </a:lnTo>
                <a:lnTo>
                  <a:pt x="24892" y="11720"/>
                </a:lnTo>
                <a:lnTo>
                  <a:pt x="23404" y="10790"/>
                </a:lnTo>
                <a:lnTo>
                  <a:pt x="21878" y="9897"/>
                </a:lnTo>
                <a:lnTo>
                  <a:pt x="20353" y="9004"/>
                </a:lnTo>
                <a:lnTo>
                  <a:pt x="18790" y="8148"/>
                </a:lnTo>
                <a:lnTo>
                  <a:pt x="17190" y="7293"/>
                </a:lnTo>
                <a:lnTo>
                  <a:pt x="13953" y="5581"/>
                </a:lnTo>
                <a:lnTo>
                  <a:pt x="10604" y="3944"/>
                </a:lnTo>
                <a:lnTo>
                  <a:pt x="8298" y="2865"/>
                </a:lnTo>
                <a:lnTo>
                  <a:pt x="5991" y="1860"/>
                </a:lnTo>
                <a:lnTo>
                  <a:pt x="3758" y="893"/>
                </a:lnTo>
                <a:lnTo>
                  <a:pt x="160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90" name="Google Shape;1990;p134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91" name="Google Shape;1991;p134"/>
          <p:cNvSpPr txBox="1"/>
          <p:nvPr>
            <p:ph idx="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3">
  <p:cSld name="BLANK_1_1_1_1_1_1_1_1_1_1_1_1_2_1"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3" name="Google Shape;1993;p135"/>
          <p:cNvPicPr preferRelativeResize="0"/>
          <p:nvPr/>
        </p:nvPicPr>
        <p:blipFill rotWithShape="1">
          <a:blip r:embed="rId2">
            <a:alphaModFix/>
          </a:blip>
          <a:srcRect b="0" l="0" r="0" t="23213"/>
          <a:stretch/>
        </p:blipFill>
        <p:spPr>
          <a:xfrm>
            <a:off x="1618675" y="-3"/>
            <a:ext cx="3241201" cy="2488724"/>
          </a:xfrm>
          <a:prstGeom prst="rect">
            <a:avLst/>
          </a:prstGeom>
          <a:noFill/>
          <a:ln>
            <a:noFill/>
          </a:ln>
        </p:spPr>
      </p:pic>
      <p:sp>
        <p:nvSpPr>
          <p:cNvPr id="1994" name="Google Shape;1994;p135"/>
          <p:cNvSpPr/>
          <p:nvPr/>
        </p:nvSpPr>
        <p:spPr>
          <a:xfrm rot="5400000">
            <a:off x="-3986651" y="1159982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995" name="Google Shape;1995;p135"/>
          <p:cNvPicPr preferRelativeResize="0"/>
          <p:nvPr/>
        </p:nvPicPr>
        <p:blipFill rotWithShape="1">
          <a:blip r:embed="rId3">
            <a:alphaModFix/>
          </a:blip>
          <a:srcRect b="0" l="0" r="37757" t="0"/>
          <a:stretch/>
        </p:blipFill>
        <p:spPr>
          <a:xfrm rot="10800000">
            <a:off x="0" y="921550"/>
            <a:ext cx="2485250" cy="399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6" name="Google Shape;1996;p135"/>
          <p:cNvSpPr txBox="1"/>
          <p:nvPr>
            <p:ph idx="12" type="sldNum"/>
          </p:nvPr>
        </p:nvSpPr>
        <p:spPr>
          <a:xfrm>
            <a:off x="6080700" y="3995650"/>
            <a:ext cx="283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Month </a:t>
            </a:r>
            <a:r>
              <a:rPr lang="en" sz="600"/>
              <a:t>🞹</a:t>
            </a:r>
            <a:r>
              <a:rPr lang="en"/>
              <a:t> Year </a:t>
            </a:r>
            <a:r>
              <a:rPr lang="en" sz="600"/>
              <a:t>🞹</a:t>
            </a:r>
            <a:r>
              <a:rPr lang="en"/>
              <a:t>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7" name="Google Shape;1997;p135"/>
          <p:cNvSpPr txBox="1"/>
          <p:nvPr>
            <p:ph idx="1" type="body"/>
          </p:nvPr>
        </p:nvSpPr>
        <p:spPr>
          <a:xfrm>
            <a:off x="4618950" y="1646991"/>
            <a:ext cx="4296600" cy="30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Font typeface="Nunito Sans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Font typeface="Nunito Sans"/>
              <a:buChar char="■"/>
              <a:defRPr/>
            </a:lvl9pPr>
          </a:lstStyle>
          <a:p/>
        </p:txBody>
      </p:sp>
      <p:sp>
        <p:nvSpPr>
          <p:cNvPr id="1998" name="Google Shape;1998;p135"/>
          <p:cNvSpPr txBox="1"/>
          <p:nvPr>
            <p:ph type="title"/>
          </p:nvPr>
        </p:nvSpPr>
        <p:spPr>
          <a:xfrm>
            <a:off x="4618950" y="228600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999" name="Google Shape;1999;p135"/>
          <p:cNvSpPr/>
          <p:nvPr/>
        </p:nvSpPr>
        <p:spPr>
          <a:xfrm>
            <a:off x="0" y="0"/>
            <a:ext cx="4296549" cy="4588647"/>
          </a:xfrm>
          <a:custGeom>
            <a:rect b="b" l="l" r="r" t="t"/>
            <a:pathLst>
              <a:path extrusionOk="0" h="146112" w="136811">
                <a:moveTo>
                  <a:pt x="90636" y="0"/>
                </a:moveTo>
                <a:lnTo>
                  <a:pt x="92199" y="446"/>
                </a:lnTo>
                <a:lnTo>
                  <a:pt x="93799" y="930"/>
                </a:lnTo>
                <a:lnTo>
                  <a:pt x="95324" y="1488"/>
                </a:lnTo>
                <a:lnTo>
                  <a:pt x="96887" y="2046"/>
                </a:lnTo>
                <a:lnTo>
                  <a:pt x="98413" y="2679"/>
                </a:lnTo>
                <a:lnTo>
                  <a:pt x="99938" y="3349"/>
                </a:lnTo>
                <a:lnTo>
                  <a:pt x="101426" y="4093"/>
                </a:lnTo>
                <a:lnTo>
                  <a:pt x="102915" y="4874"/>
                </a:lnTo>
                <a:lnTo>
                  <a:pt x="104849" y="5953"/>
                </a:lnTo>
                <a:lnTo>
                  <a:pt x="106747" y="7032"/>
                </a:lnTo>
                <a:lnTo>
                  <a:pt x="108570" y="8186"/>
                </a:lnTo>
                <a:lnTo>
                  <a:pt x="110356" y="9339"/>
                </a:lnTo>
                <a:lnTo>
                  <a:pt x="112105" y="10530"/>
                </a:lnTo>
                <a:lnTo>
                  <a:pt x="113742" y="11757"/>
                </a:lnTo>
                <a:lnTo>
                  <a:pt x="115379" y="13022"/>
                </a:lnTo>
                <a:lnTo>
                  <a:pt x="116904" y="14287"/>
                </a:lnTo>
                <a:lnTo>
                  <a:pt x="118430" y="15627"/>
                </a:lnTo>
                <a:lnTo>
                  <a:pt x="119844" y="16966"/>
                </a:lnTo>
                <a:lnTo>
                  <a:pt x="121258" y="18306"/>
                </a:lnTo>
                <a:lnTo>
                  <a:pt x="122560" y="19720"/>
                </a:lnTo>
                <a:lnTo>
                  <a:pt x="123825" y="21134"/>
                </a:lnTo>
                <a:lnTo>
                  <a:pt x="125053" y="22585"/>
                </a:lnTo>
                <a:lnTo>
                  <a:pt x="126169" y="24036"/>
                </a:lnTo>
                <a:lnTo>
                  <a:pt x="127285" y="25524"/>
                </a:lnTo>
                <a:lnTo>
                  <a:pt x="128215" y="26938"/>
                </a:lnTo>
                <a:lnTo>
                  <a:pt x="129108" y="28389"/>
                </a:lnTo>
                <a:lnTo>
                  <a:pt x="129964" y="29803"/>
                </a:lnTo>
                <a:lnTo>
                  <a:pt x="130746" y="31291"/>
                </a:lnTo>
                <a:lnTo>
                  <a:pt x="131490" y="32742"/>
                </a:lnTo>
                <a:lnTo>
                  <a:pt x="132197" y="34268"/>
                </a:lnTo>
                <a:lnTo>
                  <a:pt x="132829" y="35756"/>
                </a:lnTo>
                <a:lnTo>
                  <a:pt x="133387" y="37281"/>
                </a:lnTo>
                <a:lnTo>
                  <a:pt x="133908" y="38844"/>
                </a:lnTo>
                <a:lnTo>
                  <a:pt x="134392" y="40407"/>
                </a:lnTo>
                <a:lnTo>
                  <a:pt x="134801" y="41969"/>
                </a:lnTo>
                <a:lnTo>
                  <a:pt x="135173" y="43569"/>
                </a:lnTo>
                <a:lnTo>
                  <a:pt x="135471" y="45169"/>
                </a:lnTo>
                <a:lnTo>
                  <a:pt x="135731" y="46806"/>
                </a:lnTo>
                <a:lnTo>
                  <a:pt x="135955" y="48443"/>
                </a:lnTo>
                <a:lnTo>
                  <a:pt x="136066" y="50081"/>
                </a:lnTo>
                <a:lnTo>
                  <a:pt x="136178" y="52015"/>
                </a:lnTo>
                <a:lnTo>
                  <a:pt x="136215" y="53987"/>
                </a:lnTo>
                <a:lnTo>
                  <a:pt x="136141" y="55959"/>
                </a:lnTo>
                <a:lnTo>
                  <a:pt x="136029" y="57931"/>
                </a:lnTo>
                <a:lnTo>
                  <a:pt x="135806" y="59903"/>
                </a:lnTo>
                <a:lnTo>
                  <a:pt x="135545" y="61875"/>
                </a:lnTo>
                <a:lnTo>
                  <a:pt x="135173" y="63847"/>
                </a:lnTo>
                <a:lnTo>
                  <a:pt x="134764" y="65856"/>
                </a:lnTo>
                <a:lnTo>
                  <a:pt x="134243" y="67828"/>
                </a:lnTo>
                <a:lnTo>
                  <a:pt x="133685" y="69800"/>
                </a:lnTo>
                <a:lnTo>
                  <a:pt x="133052" y="71809"/>
                </a:lnTo>
                <a:lnTo>
                  <a:pt x="132308" y="73781"/>
                </a:lnTo>
                <a:lnTo>
                  <a:pt x="131527" y="75753"/>
                </a:lnTo>
                <a:lnTo>
                  <a:pt x="130671" y="77688"/>
                </a:lnTo>
                <a:lnTo>
                  <a:pt x="129741" y="79660"/>
                </a:lnTo>
                <a:lnTo>
                  <a:pt x="128736" y="81595"/>
                </a:lnTo>
                <a:lnTo>
                  <a:pt x="127695" y="83455"/>
                </a:lnTo>
                <a:lnTo>
                  <a:pt x="126578" y="85316"/>
                </a:lnTo>
                <a:lnTo>
                  <a:pt x="125388" y="87176"/>
                </a:lnTo>
                <a:lnTo>
                  <a:pt x="124160" y="88999"/>
                </a:lnTo>
                <a:lnTo>
                  <a:pt x="122858" y="90785"/>
                </a:lnTo>
                <a:lnTo>
                  <a:pt x="121518" y="92534"/>
                </a:lnTo>
                <a:lnTo>
                  <a:pt x="120104" y="94282"/>
                </a:lnTo>
                <a:lnTo>
                  <a:pt x="118616" y="95994"/>
                </a:lnTo>
                <a:lnTo>
                  <a:pt x="117128" y="97668"/>
                </a:lnTo>
                <a:lnTo>
                  <a:pt x="115528" y="99305"/>
                </a:lnTo>
                <a:lnTo>
                  <a:pt x="113928" y="100905"/>
                </a:lnTo>
                <a:lnTo>
                  <a:pt x="112254" y="102468"/>
                </a:lnTo>
                <a:lnTo>
                  <a:pt x="110542" y="103993"/>
                </a:lnTo>
                <a:lnTo>
                  <a:pt x="108756" y="105482"/>
                </a:lnTo>
                <a:lnTo>
                  <a:pt x="106933" y="106933"/>
                </a:lnTo>
                <a:lnTo>
                  <a:pt x="105110" y="108347"/>
                </a:lnTo>
                <a:lnTo>
                  <a:pt x="104031" y="109128"/>
                </a:lnTo>
                <a:lnTo>
                  <a:pt x="102952" y="109872"/>
                </a:lnTo>
                <a:lnTo>
                  <a:pt x="101836" y="110616"/>
                </a:lnTo>
                <a:lnTo>
                  <a:pt x="100682" y="111323"/>
                </a:lnTo>
                <a:lnTo>
                  <a:pt x="99529" y="112030"/>
                </a:lnTo>
                <a:lnTo>
                  <a:pt x="98375" y="112700"/>
                </a:lnTo>
                <a:lnTo>
                  <a:pt x="97185" y="113370"/>
                </a:lnTo>
                <a:lnTo>
                  <a:pt x="95957" y="114002"/>
                </a:lnTo>
                <a:lnTo>
                  <a:pt x="94729" y="114635"/>
                </a:lnTo>
                <a:lnTo>
                  <a:pt x="93464" y="115230"/>
                </a:lnTo>
                <a:lnTo>
                  <a:pt x="92199" y="115825"/>
                </a:lnTo>
                <a:lnTo>
                  <a:pt x="90934" y="116383"/>
                </a:lnTo>
                <a:lnTo>
                  <a:pt x="89632" y="116941"/>
                </a:lnTo>
                <a:lnTo>
                  <a:pt x="88292" y="117462"/>
                </a:lnTo>
                <a:lnTo>
                  <a:pt x="86953" y="117983"/>
                </a:lnTo>
                <a:lnTo>
                  <a:pt x="85613" y="118467"/>
                </a:lnTo>
                <a:lnTo>
                  <a:pt x="84274" y="118913"/>
                </a:lnTo>
                <a:lnTo>
                  <a:pt x="82897" y="119360"/>
                </a:lnTo>
                <a:lnTo>
                  <a:pt x="81483" y="119806"/>
                </a:lnTo>
                <a:lnTo>
                  <a:pt x="80070" y="120216"/>
                </a:lnTo>
                <a:lnTo>
                  <a:pt x="78656" y="120588"/>
                </a:lnTo>
                <a:lnTo>
                  <a:pt x="77242" y="120960"/>
                </a:lnTo>
                <a:lnTo>
                  <a:pt x="75791" y="121295"/>
                </a:lnTo>
                <a:lnTo>
                  <a:pt x="74340" y="121630"/>
                </a:lnTo>
                <a:lnTo>
                  <a:pt x="72889" y="121927"/>
                </a:lnTo>
                <a:lnTo>
                  <a:pt x="71400" y="122188"/>
                </a:lnTo>
                <a:lnTo>
                  <a:pt x="69912" y="122448"/>
                </a:lnTo>
                <a:lnTo>
                  <a:pt x="68424" y="122671"/>
                </a:lnTo>
                <a:lnTo>
                  <a:pt x="66935" y="122895"/>
                </a:lnTo>
                <a:lnTo>
                  <a:pt x="65410" y="123081"/>
                </a:lnTo>
                <a:lnTo>
                  <a:pt x="63884" y="123229"/>
                </a:lnTo>
                <a:lnTo>
                  <a:pt x="62396" y="123378"/>
                </a:lnTo>
                <a:lnTo>
                  <a:pt x="59606" y="123564"/>
                </a:lnTo>
                <a:lnTo>
                  <a:pt x="60461" y="122374"/>
                </a:lnTo>
                <a:lnTo>
                  <a:pt x="61280" y="121109"/>
                </a:lnTo>
                <a:lnTo>
                  <a:pt x="62024" y="119844"/>
                </a:lnTo>
                <a:lnTo>
                  <a:pt x="62731" y="118541"/>
                </a:lnTo>
                <a:lnTo>
                  <a:pt x="63587" y="116830"/>
                </a:lnTo>
                <a:lnTo>
                  <a:pt x="64368" y="115118"/>
                </a:lnTo>
                <a:lnTo>
                  <a:pt x="65075" y="113370"/>
                </a:lnTo>
                <a:lnTo>
                  <a:pt x="65670" y="111584"/>
                </a:lnTo>
                <a:lnTo>
                  <a:pt x="66229" y="109798"/>
                </a:lnTo>
                <a:lnTo>
                  <a:pt x="66675" y="108012"/>
                </a:lnTo>
                <a:lnTo>
                  <a:pt x="67047" y="106226"/>
                </a:lnTo>
                <a:lnTo>
                  <a:pt x="67382" y="104403"/>
                </a:lnTo>
                <a:lnTo>
                  <a:pt x="67605" y="102617"/>
                </a:lnTo>
                <a:lnTo>
                  <a:pt x="67791" y="100831"/>
                </a:lnTo>
                <a:lnTo>
                  <a:pt x="67940" y="99045"/>
                </a:lnTo>
                <a:lnTo>
                  <a:pt x="67977" y="97259"/>
                </a:lnTo>
                <a:lnTo>
                  <a:pt x="67977" y="95473"/>
                </a:lnTo>
                <a:lnTo>
                  <a:pt x="67940" y="93724"/>
                </a:lnTo>
                <a:lnTo>
                  <a:pt x="67828" y="91976"/>
                </a:lnTo>
                <a:lnTo>
                  <a:pt x="67680" y="90264"/>
                </a:lnTo>
                <a:lnTo>
                  <a:pt x="67456" y="88553"/>
                </a:lnTo>
                <a:lnTo>
                  <a:pt x="67196" y="86878"/>
                </a:lnTo>
                <a:lnTo>
                  <a:pt x="66935" y="85241"/>
                </a:lnTo>
                <a:lnTo>
                  <a:pt x="66601" y="83641"/>
                </a:lnTo>
                <a:lnTo>
                  <a:pt x="66229" y="82079"/>
                </a:lnTo>
                <a:lnTo>
                  <a:pt x="65819" y="80553"/>
                </a:lnTo>
                <a:lnTo>
                  <a:pt x="65373" y="79065"/>
                </a:lnTo>
                <a:lnTo>
                  <a:pt x="64889" y="77614"/>
                </a:lnTo>
                <a:lnTo>
                  <a:pt x="64368" y="76200"/>
                </a:lnTo>
                <a:lnTo>
                  <a:pt x="63847" y="74860"/>
                </a:lnTo>
                <a:lnTo>
                  <a:pt x="63289" y="73558"/>
                </a:lnTo>
                <a:lnTo>
                  <a:pt x="62731" y="72330"/>
                </a:lnTo>
                <a:lnTo>
                  <a:pt x="62136" y="71140"/>
                </a:lnTo>
                <a:lnTo>
                  <a:pt x="61540" y="70023"/>
                </a:lnTo>
                <a:lnTo>
                  <a:pt x="60908" y="68982"/>
                </a:lnTo>
                <a:lnTo>
                  <a:pt x="60275" y="68014"/>
                </a:lnTo>
                <a:lnTo>
                  <a:pt x="59568" y="67047"/>
                </a:lnTo>
                <a:lnTo>
                  <a:pt x="58824" y="66117"/>
                </a:lnTo>
                <a:lnTo>
                  <a:pt x="57969" y="65187"/>
                </a:lnTo>
                <a:lnTo>
                  <a:pt x="57076" y="64294"/>
                </a:lnTo>
                <a:lnTo>
                  <a:pt x="56071" y="63401"/>
                </a:lnTo>
                <a:lnTo>
                  <a:pt x="55029" y="62582"/>
                </a:lnTo>
                <a:lnTo>
                  <a:pt x="53950" y="61764"/>
                </a:lnTo>
                <a:lnTo>
                  <a:pt x="52797" y="60982"/>
                </a:lnTo>
                <a:lnTo>
                  <a:pt x="51569" y="60238"/>
                </a:lnTo>
                <a:lnTo>
                  <a:pt x="50304" y="59494"/>
                </a:lnTo>
                <a:lnTo>
                  <a:pt x="49002" y="58824"/>
                </a:lnTo>
                <a:lnTo>
                  <a:pt x="47625" y="58192"/>
                </a:lnTo>
                <a:lnTo>
                  <a:pt x="46248" y="57596"/>
                </a:lnTo>
                <a:lnTo>
                  <a:pt x="44797" y="57001"/>
                </a:lnTo>
                <a:lnTo>
                  <a:pt x="43272" y="56480"/>
                </a:lnTo>
                <a:lnTo>
                  <a:pt x="41746" y="56034"/>
                </a:lnTo>
                <a:lnTo>
                  <a:pt x="40184" y="55587"/>
                </a:lnTo>
                <a:lnTo>
                  <a:pt x="38584" y="55215"/>
                </a:lnTo>
                <a:lnTo>
                  <a:pt x="36984" y="54880"/>
                </a:lnTo>
                <a:lnTo>
                  <a:pt x="35384" y="54620"/>
                </a:lnTo>
                <a:lnTo>
                  <a:pt x="33784" y="54397"/>
                </a:lnTo>
                <a:lnTo>
                  <a:pt x="32147" y="54248"/>
                </a:lnTo>
                <a:lnTo>
                  <a:pt x="30547" y="54136"/>
                </a:lnTo>
                <a:lnTo>
                  <a:pt x="28984" y="54099"/>
                </a:lnTo>
                <a:lnTo>
                  <a:pt x="27384" y="54099"/>
                </a:lnTo>
                <a:lnTo>
                  <a:pt x="25859" y="54173"/>
                </a:lnTo>
                <a:lnTo>
                  <a:pt x="24296" y="54285"/>
                </a:lnTo>
                <a:lnTo>
                  <a:pt x="22771" y="54471"/>
                </a:lnTo>
                <a:lnTo>
                  <a:pt x="21282" y="54694"/>
                </a:lnTo>
                <a:lnTo>
                  <a:pt x="19831" y="54992"/>
                </a:lnTo>
                <a:lnTo>
                  <a:pt x="18417" y="55327"/>
                </a:lnTo>
                <a:lnTo>
                  <a:pt x="17004" y="55736"/>
                </a:lnTo>
                <a:lnTo>
                  <a:pt x="15925" y="56108"/>
                </a:lnTo>
                <a:lnTo>
                  <a:pt x="14846" y="56480"/>
                </a:lnTo>
                <a:lnTo>
                  <a:pt x="13804" y="56927"/>
                </a:lnTo>
                <a:lnTo>
                  <a:pt x="12799" y="57373"/>
                </a:lnTo>
                <a:lnTo>
                  <a:pt x="11832" y="57894"/>
                </a:lnTo>
                <a:lnTo>
                  <a:pt x="10902" y="58415"/>
                </a:lnTo>
                <a:lnTo>
                  <a:pt x="9971" y="58973"/>
                </a:lnTo>
                <a:lnTo>
                  <a:pt x="9079" y="59568"/>
                </a:lnTo>
                <a:lnTo>
                  <a:pt x="8223" y="60201"/>
                </a:lnTo>
                <a:lnTo>
                  <a:pt x="7404" y="60833"/>
                </a:lnTo>
                <a:lnTo>
                  <a:pt x="6586" y="61540"/>
                </a:lnTo>
                <a:lnTo>
                  <a:pt x="5842" y="62247"/>
                </a:lnTo>
                <a:lnTo>
                  <a:pt x="5097" y="63029"/>
                </a:lnTo>
                <a:lnTo>
                  <a:pt x="4390" y="63810"/>
                </a:lnTo>
                <a:lnTo>
                  <a:pt x="3721" y="64628"/>
                </a:lnTo>
                <a:lnTo>
                  <a:pt x="3088" y="65484"/>
                </a:lnTo>
                <a:lnTo>
                  <a:pt x="2642" y="66117"/>
                </a:lnTo>
                <a:lnTo>
                  <a:pt x="2195" y="66786"/>
                </a:lnTo>
                <a:lnTo>
                  <a:pt x="1786" y="67493"/>
                </a:lnTo>
                <a:lnTo>
                  <a:pt x="1377" y="68200"/>
                </a:lnTo>
                <a:lnTo>
                  <a:pt x="1005" y="68907"/>
                </a:lnTo>
                <a:lnTo>
                  <a:pt x="670" y="69651"/>
                </a:lnTo>
                <a:lnTo>
                  <a:pt x="335" y="70396"/>
                </a:lnTo>
                <a:lnTo>
                  <a:pt x="0" y="71177"/>
                </a:lnTo>
                <a:lnTo>
                  <a:pt x="0" y="72888"/>
                </a:lnTo>
                <a:lnTo>
                  <a:pt x="335" y="71921"/>
                </a:lnTo>
                <a:lnTo>
                  <a:pt x="707" y="70991"/>
                </a:lnTo>
                <a:lnTo>
                  <a:pt x="1116" y="70061"/>
                </a:lnTo>
                <a:lnTo>
                  <a:pt x="1563" y="69168"/>
                </a:lnTo>
                <a:lnTo>
                  <a:pt x="2009" y="68275"/>
                </a:lnTo>
                <a:lnTo>
                  <a:pt x="2493" y="67456"/>
                </a:lnTo>
                <a:lnTo>
                  <a:pt x="3014" y="66600"/>
                </a:lnTo>
                <a:lnTo>
                  <a:pt x="3572" y="65819"/>
                </a:lnTo>
                <a:lnTo>
                  <a:pt x="4204" y="65001"/>
                </a:lnTo>
                <a:lnTo>
                  <a:pt x="4874" y="64182"/>
                </a:lnTo>
                <a:lnTo>
                  <a:pt x="5544" y="63438"/>
                </a:lnTo>
                <a:lnTo>
                  <a:pt x="6251" y="62694"/>
                </a:lnTo>
                <a:lnTo>
                  <a:pt x="6995" y="61987"/>
                </a:lnTo>
                <a:lnTo>
                  <a:pt x="7776" y="61317"/>
                </a:lnTo>
                <a:lnTo>
                  <a:pt x="8595" y="60647"/>
                </a:lnTo>
                <a:lnTo>
                  <a:pt x="9413" y="60052"/>
                </a:lnTo>
                <a:lnTo>
                  <a:pt x="10306" y="59457"/>
                </a:lnTo>
                <a:lnTo>
                  <a:pt x="11199" y="58936"/>
                </a:lnTo>
                <a:lnTo>
                  <a:pt x="12129" y="58415"/>
                </a:lnTo>
                <a:lnTo>
                  <a:pt x="13097" y="57931"/>
                </a:lnTo>
                <a:lnTo>
                  <a:pt x="14064" y="57448"/>
                </a:lnTo>
                <a:lnTo>
                  <a:pt x="15069" y="57038"/>
                </a:lnTo>
                <a:lnTo>
                  <a:pt x="16111" y="56666"/>
                </a:lnTo>
                <a:lnTo>
                  <a:pt x="17190" y="56294"/>
                </a:lnTo>
                <a:lnTo>
                  <a:pt x="18492" y="55922"/>
                </a:lnTo>
                <a:lnTo>
                  <a:pt x="19869" y="55587"/>
                </a:lnTo>
                <a:lnTo>
                  <a:pt x="21208" y="55327"/>
                </a:lnTo>
                <a:lnTo>
                  <a:pt x="22622" y="55066"/>
                </a:lnTo>
                <a:lnTo>
                  <a:pt x="24036" y="54917"/>
                </a:lnTo>
                <a:lnTo>
                  <a:pt x="25487" y="54769"/>
                </a:lnTo>
                <a:lnTo>
                  <a:pt x="26975" y="54694"/>
                </a:lnTo>
                <a:lnTo>
                  <a:pt x="30063" y="54694"/>
                </a:lnTo>
                <a:lnTo>
                  <a:pt x="31738" y="54806"/>
                </a:lnTo>
                <a:lnTo>
                  <a:pt x="33375" y="54955"/>
                </a:lnTo>
                <a:lnTo>
                  <a:pt x="35012" y="55141"/>
                </a:lnTo>
                <a:lnTo>
                  <a:pt x="36686" y="55438"/>
                </a:lnTo>
                <a:lnTo>
                  <a:pt x="38323" y="55736"/>
                </a:lnTo>
                <a:lnTo>
                  <a:pt x="39960" y="56145"/>
                </a:lnTo>
                <a:lnTo>
                  <a:pt x="41597" y="56592"/>
                </a:lnTo>
                <a:lnTo>
                  <a:pt x="43086" y="57075"/>
                </a:lnTo>
                <a:lnTo>
                  <a:pt x="44574" y="57559"/>
                </a:lnTo>
                <a:lnTo>
                  <a:pt x="45988" y="58117"/>
                </a:lnTo>
                <a:lnTo>
                  <a:pt x="47365" y="58713"/>
                </a:lnTo>
                <a:lnTo>
                  <a:pt x="48704" y="59345"/>
                </a:lnTo>
                <a:lnTo>
                  <a:pt x="50006" y="60015"/>
                </a:lnTo>
                <a:lnTo>
                  <a:pt x="51234" y="60722"/>
                </a:lnTo>
                <a:lnTo>
                  <a:pt x="52425" y="61466"/>
                </a:lnTo>
                <a:lnTo>
                  <a:pt x="53578" y="62210"/>
                </a:lnTo>
                <a:lnTo>
                  <a:pt x="54657" y="63029"/>
                </a:lnTo>
                <a:lnTo>
                  <a:pt x="55662" y="63847"/>
                </a:lnTo>
                <a:lnTo>
                  <a:pt x="56629" y="64703"/>
                </a:lnTo>
                <a:lnTo>
                  <a:pt x="57522" y="65559"/>
                </a:lnTo>
                <a:lnTo>
                  <a:pt x="58341" y="66489"/>
                </a:lnTo>
                <a:lnTo>
                  <a:pt x="59085" y="67382"/>
                </a:lnTo>
                <a:lnTo>
                  <a:pt x="59792" y="68349"/>
                </a:lnTo>
                <a:lnTo>
                  <a:pt x="60424" y="69317"/>
                </a:lnTo>
                <a:lnTo>
                  <a:pt x="61020" y="70358"/>
                </a:lnTo>
                <a:lnTo>
                  <a:pt x="61615" y="71437"/>
                </a:lnTo>
                <a:lnTo>
                  <a:pt x="62210" y="72628"/>
                </a:lnTo>
                <a:lnTo>
                  <a:pt x="62768" y="73819"/>
                </a:lnTo>
                <a:lnTo>
                  <a:pt x="63326" y="75121"/>
                </a:lnTo>
                <a:lnTo>
                  <a:pt x="63847" y="76423"/>
                </a:lnTo>
                <a:lnTo>
                  <a:pt x="64331" y="77837"/>
                </a:lnTo>
                <a:lnTo>
                  <a:pt x="64815" y="79251"/>
                </a:lnTo>
                <a:lnTo>
                  <a:pt x="65224" y="80739"/>
                </a:lnTo>
                <a:lnTo>
                  <a:pt x="65633" y="82227"/>
                </a:lnTo>
                <a:lnTo>
                  <a:pt x="66005" y="83790"/>
                </a:lnTo>
                <a:lnTo>
                  <a:pt x="66340" y="85390"/>
                </a:lnTo>
                <a:lnTo>
                  <a:pt x="66638" y="86990"/>
                </a:lnTo>
                <a:lnTo>
                  <a:pt x="66898" y="88627"/>
                </a:lnTo>
                <a:lnTo>
                  <a:pt x="67084" y="90301"/>
                </a:lnTo>
                <a:lnTo>
                  <a:pt x="67233" y="92013"/>
                </a:lnTo>
                <a:lnTo>
                  <a:pt x="67345" y="93724"/>
                </a:lnTo>
                <a:lnTo>
                  <a:pt x="67382" y="95473"/>
                </a:lnTo>
                <a:lnTo>
                  <a:pt x="67382" y="97222"/>
                </a:lnTo>
                <a:lnTo>
                  <a:pt x="67345" y="98970"/>
                </a:lnTo>
                <a:lnTo>
                  <a:pt x="67233" y="100756"/>
                </a:lnTo>
                <a:lnTo>
                  <a:pt x="67047" y="102542"/>
                </a:lnTo>
                <a:lnTo>
                  <a:pt x="66787" y="104328"/>
                </a:lnTo>
                <a:lnTo>
                  <a:pt x="66489" y="106077"/>
                </a:lnTo>
                <a:lnTo>
                  <a:pt x="66080" y="107863"/>
                </a:lnTo>
                <a:lnTo>
                  <a:pt x="65633" y="109649"/>
                </a:lnTo>
                <a:lnTo>
                  <a:pt x="65112" y="111398"/>
                </a:lnTo>
                <a:lnTo>
                  <a:pt x="64517" y="113146"/>
                </a:lnTo>
                <a:lnTo>
                  <a:pt x="63847" y="114858"/>
                </a:lnTo>
                <a:lnTo>
                  <a:pt x="63066" y="116569"/>
                </a:lnTo>
                <a:lnTo>
                  <a:pt x="62210" y="118281"/>
                </a:lnTo>
                <a:lnTo>
                  <a:pt x="61466" y="119658"/>
                </a:lnTo>
                <a:lnTo>
                  <a:pt x="60647" y="121034"/>
                </a:lnTo>
                <a:lnTo>
                  <a:pt x="59754" y="122336"/>
                </a:lnTo>
                <a:lnTo>
                  <a:pt x="58824" y="123601"/>
                </a:lnTo>
                <a:lnTo>
                  <a:pt x="56406" y="123713"/>
                </a:lnTo>
                <a:lnTo>
                  <a:pt x="53950" y="123750"/>
                </a:lnTo>
                <a:lnTo>
                  <a:pt x="51532" y="123713"/>
                </a:lnTo>
                <a:lnTo>
                  <a:pt x="49113" y="123601"/>
                </a:lnTo>
                <a:lnTo>
                  <a:pt x="46732" y="123453"/>
                </a:lnTo>
                <a:lnTo>
                  <a:pt x="44351" y="123229"/>
                </a:lnTo>
                <a:lnTo>
                  <a:pt x="42007" y="122969"/>
                </a:lnTo>
                <a:lnTo>
                  <a:pt x="39663" y="122634"/>
                </a:lnTo>
                <a:lnTo>
                  <a:pt x="38286" y="122374"/>
                </a:lnTo>
                <a:lnTo>
                  <a:pt x="36909" y="122150"/>
                </a:lnTo>
                <a:lnTo>
                  <a:pt x="35533" y="121853"/>
                </a:lnTo>
                <a:lnTo>
                  <a:pt x="34193" y="121555"/>
                </a:lnTo>
                <a:lnTo>
                  <a:pt x="32891" y="121257"/>
                </a:lnTo>
                <a:lnTo>
                  <a:pt x="31589" y="120923"/>
                </a:lnTo>
                <a:lnTo>
                  <a:pt x="30324" y="120551"/>
                </a:lnTo>
                <a:lnTo>
                  <a:pt x="29059" y="120178"/>
                </a:lnTo>
                <a:lnTo>
                  <a:pt x="27794" y="119769"/>
                </a:lnTo>
                <a:lnTo>
                  <a:pt x="26566" y="119360"/>
                </a:lnTo>
                <a:lnTo>
                  <a:pt x="25375" y="118913"/>
                </a:lnTo>
                <a:lnTo>
                  <a:pt x="24185" y="118467"/>
                </a:lnTo>
                <a:lnTo>
                  <a:pt x="22994" y="117983"/>
                </a:lnTo>
                <a:lnTo>
                  <a:pt x="21878" y="117500"/>
                </a:lnTo>
                <a:lnTo>
                  <a:pt x="20724" y="116979"/>
                </a:lnTo>
                <a:lnTo>
                  <a:pt x="19645" y="116458"/>
                </a:lnTo>
                <a:lnTo>
                  <a:pt x="18417" y="115825"/>
                </a:lnTo>
                <a:lnTo>
                  <a:pt x="17227" y="115193"/>
                </a:lnTo>
                <a:lnTo>
                  <a:pt x="16073" y="114523"/>
                </a:lnTo>
                <a:lnTo>
                  <a:pt x="14957" y="113816"/>
                </a:lnTo>
                <a:lnTo>
                  <a:pt x="13878" y="113109"/>
                </a:lnTo>
                <a:lnTo>
                  <a:pt x="12836" y="112365"/>
                </a:lnTo>
                <a:lnTo>
                  <a:pt x="11795" y="111621"/>
                </a:lnTo>
                <a:lnTo>
                  <a:pt x="10827" y="110839"/>
                </a:lnTo>
                <a:lnTo>
                  <a:pt x="9860" y="110058"/>
                </a:lnTo>
                <a:lnTo>
                  <a:pt x="8967" y="109240"/>
                </a:lnTo>
                <a:lnTo>
                  <a:pt x="8074" y="108421"/>
                </a:lnTo>
                <a:lnTo>
                  <a:pt x="7255" y="107565"/>
                </a:lnTo>
                <a:lnTo>
                  <a:pt x="6437" y="106710"/>
                </a:lnTo>
                <a:lnTo>
                  <a:pt x="5655" y="105817"/>
                </a:lnTo>
                <a:lnTo>
                  <a:pt x="4911" y="104886"/>
                </a:lnTo>
                <a:lnTo>
                  <a:pt x="4204" y="103956"/>
                </a:lnTo>
                <a:lnTo>
                  <a:pt x="3572" y="103026"/>
                </a:lnTo>
                <a:lnTo>
                  <a:pt x="2939" y="102059"/>
                </a:lnTo>
                <a:lnTo>
                  <a:pt x="2344" y="101091"/>
                </a:lnTo>
                <a:lnTo>
                  <a:pt x="1786" y="100087"/>
                </a:lnTo>
                <a:lnTo>
                  <a:pt x="1302" y="99082"/>
                </a:lnTo>
                <a:lnTo>
                  <a:pt x="819" y="98040"/>
                </a:lnTo>
                <a:lnTo>
                  <a:pt x="409" y="97036"/>
                </a:lnTo>
                <a:lnTo>
                  <a:pt x="0" y="95957"/>
                </a:lnTo>
                <a:lnTo>
                  <a:pt x="0" y="97631"/>
                </a:lnTo>
                <a:lnTo>
                  <a:pt x="372" y="98524"/>
                </a:lnTo>
                <a:lnTo>
                  <a:pt x="781" y="99380"/>
                </a:lnTo>
                <a:lnTo>
                  <a:pt x="1191" y="100236"/>
                </a:lnTo>
                <a:lnTo>
                  <a:pt x="1674" y="101054"/>
                </a:lnTo>
                <a:lnTo>
                  <a:pt x="2121" y="101910"/>
                </a:lnTo>
                <a:lnTo>
                  <a:pt x="2642" y="102728"/>
                </a:lnTo>
                <a:lnTo>
                  <a:pt x="3163" y="103510"/>
                </a:lnTo>
                <a:lnTo>
                  <a:pt x="3758" y="104328"/>
                </a:lnTo>
                <a:lnTo>
                  <a:pt x="4465" y="105258"/>
                </a:lnTo>
                <a:lnTo>
                  <a:pt x="5209" y="106189"/>
                </a:lnTo>
                <a:lnTo>
                  <a:pt x="5990" y="107082"/>
                </a:lnTo>
                <a:lnTo>
                  <a:pt x="6809" y="107975"/>
                </a:lnTo>
                <a:lnTo>
                  <a:pt x="7665" y="108830"/>
                </a:lnTo>
                <a:lnTo>
                  <a:pt x="8558" y="109686"/>
                </a:lnTo>
                <a:lnTo>
                  <a:pt x="9488" y="110505"/>
                </a:lnTo>
                <a:lnTo>
                  <a:pt x="10418" y="111323"/>
                </a:lnTo>
                <a:lnTo>
                  <a:pt x="11423" y="112105"/>
                </a:lnTo>
                <a:lnTo>
                  <a:pt x="12464" y="112849"/>
                </a:lnTo>
                <a:lnTo>
                  <a:pt x="13543" y="113593"/>
                </a:lnTo>
                <a:lnTo>
                  <a:pt x="14622" y="114300"/>
                </a:lnTo>
                <a:lnTo>
                  <a:pt x="15776" y="115007"/>
                </a:lnTo>
                <a:lnTo>
                  <a:pt x="16929" y="115676"/>
                </a:lnTo>
                <a:lnTo>
                  <a:pt x="18120" y="116346"/>
                </a:lnTo>
                <a:lnTo>
                  <a:pt x="19348" y="116979"/>
                </a:lnTo>
                <a:lnTo>
                  <a:pt x="20464" y="117537"/>
                </a:lnTo>
                <a:lnTo>
                  <a:pt x="21617" y="118058"/>
                </a:lnTo>
                <a:lnTo>
                  <a:pt x="22771" y="118541"/>
                </a:lnTo>
                <a:lnTo>
                  <a:pt x="23961" y="119025"/>
                </a:lnTo>
                <a:lnTo>
                  <a:pt x="25152" y="119472"/>
                </a:lnTo>
                <a:lnTo>
                  <a:pt x="26380" y="119918"/>
                </a:lnTo>
                <a:lnTo>
                  <a:pt x="27608" y="120327"/>
                </a:lnTo>
                <a:lnTo>
                  <a:pt x="28873" y="120737"/>
                </a:lnTo>
                <a:lnTo>
                  <a:pt x="30138" y="121109"/>
                </a:lnTo>
                <a:lnTo>
                  <a:pt x="31440" y="121481"/>
                </a:lnTo>
                <a:lnTo>
                  <a:pt x="32742" y="121816"/>
                </a:lnTo>
                <a:lnTo>
                  <a:pt x="34082" y="122150"/>
                </a:lnTo>
                <a:lnTo>
                  <a:pt x="35421" y="122448"/>
                </a:lnTo>
                <a:lnTo>
                  <a:pt x="36798" y="122709"/>
                </a:lnTo>
                <a:lnTo>
                  <a:pt x="38174" y="122969"/>
                </a:lnTo>
                <a:lnTo>
                  <a:pt x="39551" y="123192"/>
                </a:lnTo>
                <a:lnTo>
                  <a:pt x="41858" y="123527"/>
                </a:lnTo>
                <a:lnTo>
                  <a:pt x="44165" y="123825"/>
                </a:lnTo>
                <a:lnTo>
                  <a:pt x="46509" y="124048"/>
                </a:lnTo>
                <a:lnTo>
                  <a:pt x="48853" y="124197"/>
                </a:lnTo>
                <a:lnTo>
                  <a:pt x="51197" y="124308"/>
                </a:lnTo>
                <a:lnTo>
                  <a:pt x="53578" y="124346"/>
                </a:lnTo>
                <a:lnTo>
                  <a:pt x="55959" y="124308"/>
                </a:lnTo>
                <a:lnTo>
                  <a:pt x="58378" y="124234"/>
                </a:lnTo>
                <a:lnTo>
                  <a:pt x="58378" y="124234"/>
                </a:lnTo>
                <a:lnTo>
                  <a:pt x="57559" y="125239"/>
                </a:lnTo>
                <a:lnTo>
                  <a:pt x="56741" y="126206"/>
                </a:lnTo>
                <a:lnTo>
                  <a:pt x="55848" y="127173"/>
                </a:lnTo>
                <a:lnTo>
                  <a:pt x="54955" y="128104"/>
                </a:lnTo>
                <a:lnTo>
                  <a:pt x="54025" y="129034"/>
                </a:lnTo>
                <a:lnTo>
                  <a:pt x="53057" y="129927"/>
                </a:lnTo>
                <a:lnTo>
                  <a:pt x="52053" y="130782"/>
                </a:lnTo>
                <a:lnTo>
                  <a:pt x="51011" y="131638"/>
                </a:lnTo>
                <a:lnTo>
                  <a:pt x="49969" y="132420"/>
                </a:lnTo>
                <a:lnTo>
                  <a:pt x="48853" y="133238"/>
                </a:lnTo>
                <a:lnTo>
                  <a:pt x="47737" y="133982"/>
                </a:lnTo>
                <a:lnTo>
                  <a:pt x="46583" y="134726"/>
                </a:lnTo>
                <a:lnTo>
                  <a:pt x="45393" y="135470"/>
                </a:lnTo>
                <a:lnTo>
                  <a:pt x="44165" y="136177"/>
                </a:lnTo>
                <a:lnTo>
                  <a:pt x="42900" y="136847"/>
                </a:lnTo>
                <a:lnTo>
                  <a:pt x="41635" y="137480"/>
                </a:lnTo>
                <a:lnTo>
                  <a:pt x="39551" y="138447"/>
                </a:lnTo>
                <a:lnTo>
                  <a:pt x="37430" y="139340"/>
                </a:lnTo>
                <a:lnTo>
                  <a:pt x="35235" y="140159"/>
                </a:lnTo>
                <a:lnTo>
                  <a:pt x="32928" y="140940"/>
                </a:lnTo>
                <a:lnTo>
                  <a:pt x="30584" y="141647"/>
                </a:lnTo>
                <a:lnTo>
                  <a:pt x="28166" y="142317"/>
                </a:lnTo>
                <a:lnTo>
                  <a:pt x="25636" y="142912"/>
                </a:lnTo>
                <a:lnTo>
                  <a:pt x="23068" y="143433"/>
                </a:lnTo>
                <a:lnTo>
                  <a:pt x="20427" y="143916"/>
                </a:lnTo>
                <a:lnTo>
                  <a:pt x="17711" y="144326"/>
                </a:lnTo>
                <a:lnTo>
                  <a:pt x="14957" y="144661"/>
                </a:lnTo>
                <a:lnTo>
                  <a:pt x="12092" y="144958"/>
                </a:lnTo>
                <a:lnTo>
                  <a:pt x="9153" y="145182"/>
                </a:lnTo>
                <a:lnTo>
                  <a:pt x="6176" y="145368"/>
                </a:lnTo>
                <a:lnTo>
                  <a:pt x="3125" y="145479"/>
                </a:lnTo>
                <a:lnTo>
                  <a:pt x="0" y="145516"/>
                </a:lnTo>
                <a:lnTo>
                  <a:pt x="0" y="146112"/>
                </a:lnTo>
                <a:lnTo>
                  <a:pt x="3125" y="146074"/>
                </a:lnTo>
                <a:lnTo>
                  <a:pt x="6214" y="145963"/>
                </a:lnTo>
                <a:lnTo>
                  <a:pt x="9227" y="145777"/>
                </a:lnTo>
                <a:lnTo>
                  <a:pt x="12167" y="145554"/>
                </a:lnTo>
                <a:lnTo>
                  <a:pt x="15032" y="145256"/>
                </a:lnTo>
                <a:lnTo>
                  <a:pt x="17822" y="144921"/>
                </a:lnTo>
                <a:lnTo>
                  <a:pt x="20538" y="144512"/>
                </a:lnTo>
                <a:lnTo>
                  <a:pt x="23217" y="144028"/>
                </a:lnTo>
                <a:lnTo>
                  <a:pt x="25784" y="143470"/>
                </a:lnTo>
                <a:lnTo>
                  <a:pt x="28315" y="142875"/>
                </a:lnTo>
                <a:lnTo>
                  <a:pt x="30770" y="142242"/>
                </a:lnTo>
                <a:lnTo>
                  <a:pt x="33151" y="141498"/>
                </a:lnTo>
                <a:lnTo>
                  <a:pt x="35421" y="140717"/>
                </a:lnTo>
                <a:lnTo>
                  <a:pt x="37654" y="139898"/>
                </a:lnTo>
                <a:lnTo>
                  <a:pt x="39812" y="138968"/>
                </a:lnTo>
                <a:lnTo>
                  <a:pt x="41895" y="138001"/>
                </a:lnTo>
                <a:lnTo>
                  <a:pt x="43197" y="137331"/>
                </a:lnTo>
                <a:lnTo>
                  <a:pt x="44500" y="136661"/>
                </a:lnTo>
                <a:lnTo>
                  <a:pt x="45765" y="135917"/>
                </a:lnTo>
                <a:lnTo>
                  <a:pt x="46992" y="135173"/>
                </a:lnTo>
                <a:lnTo>
                  <a:pt x="48220" y="134391"/>
                </a:lnTo>
                <a:lnTo>
                  <a:pt x="49374" y="133610"/>
                </a:lnTo>
                <a:lnTo>
                  <a:pt x="50490" y="132754"/>
                </a:lnTo>
                <a:lnTo>
                  <a:pt x="51606" y="131936"/>
                </a:lnTo>
                <a:lnTo>
                  <a:pt x="52648" y="131043"/>
                </a:lnTo>
                <a:lnTo>
                  <a:pt x="53690" y="130150"/>
                </a:lnTo>
                <a:lnTo>
                  <a:pt x="54694" y="129220"/>
                </a:lnTo>
                <a:lnTo>
                  <a:pt x="55662" y="128252"/>
                </a:lnTo>
                <a:lnTo>
                  <a:pt x="56592" y="127285"/>
                </a:lnTo>
                <a:lnTo>
                  <a:pt x="57485" y="126280"/>
                </a:lnTo>
                <a:lnTo>
                  <a:pt x="58341" y="125239"/>
                </a:lnTo>
                <a:lnTo>
                  <a:pt x="59159" y="124197"/>
                </a:lnTo>
                <a:lnTo>
                  <a:pt x="60796" y="124085"/>
                </a:lnTo>
                <a:lnTo>
                  <a:pt x="62433" y="123974"/>
                </a:lnTo>
                <a:lnTo>
                  <a:pt x="63959" y="123825"/>
                </a:lnTo>
                <a:lnTo>
                  <a:pt x="65484" y="123676"/>
                </a:lnTo>
                <a:lnTo>
                  <a:pt x="67010" y="123490"/>
                </a:lnTo>
                <a:lnTo>
                  <a:pt x="68535" y="123267"/>
                </a:lnTo>
                <a:lnTo>
                  <a:pt x="70024" y="123043"/>
                </a:lnTo>
                <a:lnTo>
                  <a:pt x="71512" y="122783"/>
                </a:lnTo>
                <a:lnTo>
                  <a:pt x="73000" y="122485"/>
                </a:lnTo>
                <a:lnTo>
                  <a:pt x="74488" y="122188"/>
                </a:lnTo>
                <a:lnTo>
                  <a:pt x="75940" y="121890"/>
                </a:lnTo>
                <a:lnTo>
                  <a:pt x="77391" y="121518"/>
                </a:lnTo>
                <a:lnTo>
                  <a:pt x="78842" y="121146"/>
                </a:lnTo>
                <a:lnTo>
                  <a:pt x="80256" y="120774"/>
                </a:lnTo>
                <a:lnTo>
                  <a:pt x="81669" y="120364"/>
                </a:lnTo>
                <a:lnTo>
                  <a:pt x="83083" y="119918"/>
                </a:lnTo>
                <a:lnTo>
                  <a:pt x="84460" y="119472"/>
                </a:lnTo>
                <a:lnTo>
                  <a:pt x="85837" y="119025"/>
                </a:lnTo>
                <a:lnTo>
                  <a:pt x="87176" y="118541"/>
                </a:lnTo>
                <a:lnTo>
                  <a:pt x="88516" y="118020"/>
                </a:lnTo>
                <a:lnTo>
                  <a:pt x="89855" y="117462"/>
                </a:lnTo>
                <a:lnTo>
                  <a:pt x="91157" y="116941"/>
                </a:lnTo>
                <a:lnTo>
                  <a:pt x="92459" y="116346"/>
                </a:lnTo>
                <a:lnTo>
                  <a:pt x="93762" y="115751"/>
                </a:lnTo>
                <a:lnTo>
                  <a:pt x="94990" y="115156"/>
                </a:lnTo>
                <a:lnTo>
                  <a:pt x="96255" y="114523"/>
                </a:lnTo>
                <a:lnTo>
                  <a:pt x="97482" y="113890"/>
                </a:lnTo>
                <a:lnTo>
                  <a:pt x="98673" y="113221"/>
                </a:lnTo>
                <a:lnTo>
                  <a:pt x="99864" y="112514"/>
                </a:lnTo>
                <a:lnTo>
                  <a:pt x="101017" y="111807"/>
                </a:lnTo>
                <a:lnTo>
                  <a:pt x="102171" y="111100"/>
                </a:lnTo>
                <a:lnTo>
                  <a:pt x="103287" y="110356"/>
                </a:lnTo>
                <a:lnTo>
                  <a:pt x="104366" y="109612"/>
                </a:lnTo>
                <a:lnTo>
                  <a:pt x="105445" y="108830"/>
                </a:lnTo>
                <a:lnTo>
                  <a:pt x="107305" y="107416"/>
                </a:lnTo>
                <a:lnTo>
                  <a:pt x="109128" y="105928"/>
                </a:lnTo>
                <a:lnTo>
                  <a:pt x="110914" y="104440"/>
                </a:lnTo>
                <a:lnTo>
                  <a:pt x="112663" y="102914"/>
                </a:lnTo>
                <a:lnTo>
                  <a:pt x="114337" y="101315"/>
                </a:lnTo>
                <a:lnTo>
                  <a:pt x="115974" y="99715"/>
                </a:lnTo>
                <a:lnTo>
                  <a:pt x="117537" y="98040"/>
                </a:lnTo>
                <a:lnTo>
                  <a:pt x="119063" y="96366"/>
                </a:lnTo>
                <a:lnTo>
                  <a:pt x="120551" y="94654"/>
                </a:lnTo>
                <a:lnTo>
                  <a:pt x="121965" y="92906"/>
                </a:lnTo>
                <a:lnTo>
                  <a:pt x="123341" y="91120"/>
                </a:lnTo>
                <a:lnTo>
                  <a:pt x="124644" y="89334"/>
                </a:lnTo>
                <a:lnTo>
                  <a:pt x="125909" y="87511"/>
                </a:lnTo>
                <a:lnTo>
                  <a:pt x="127062" y="85650"/>
                </a:lnTo>
                <a:lnTo>
                  <a:pt x="128215" y="83753"/>
                </a:lnTo>
                <a:lnTo>
                  <a:pt x="129257" y="81855"/>
                </a:lnTo>
                <a:lnTo>
                  <a:pt x="130262" y="79921"/>
                </a:lnTo>
                <a:lnTo>
                  <a:pt x="131229" y="77949"/>
                </a:lnTo>
                <a:lnTo>
                  <a:pt x="132085" y="75977"/>
                </a:lnTo>
                <a:lnTo>
                  <a:pt x="132866" y="73967"/>
                </a:lnTo>
                <a:lnTo>
                  <a:pt x="133610" y="71995"/>
                </a:lnTo>
                <a:lnTo>
                  <a:pt x="134243" y="69986"/>
                </a:lnTo>
                <a:lnTo>
                  <a:pt x="134838" y="67977"/>
                </a:lnTo>
                <a:lnTo>
                  <a:pt x="135359" y="65968"/>
                </a:lnTo>
                <a:lnTo>
                  <a:pt x="135768" y="63959"/>
                </a:lnTo>
                <a:lnTo>
                  <a:pt x="136141" y="61950"/>
                </a:lnTo>
                <a:lnTo>
                  <a:pt x="136401" y="59940"/>
                </a:lnTo>
                <a:lnTo>
                  <a:pt x="136624" y="57968"/>
                </a:lnTo>
                <a:lnTo>
                  <a:pt x="136736" y="55959"/>
                </a:lnTo>
                <a:lnTo>
                  <a:pt x="136810" y="53987"/>
                </a:lnTo>
                <a:lnTo>
                  <a:pt x="136773" y="52015"/>
                </a:lnTo>
                <a:lnTo>
                  <a:pt x="136661" y="50043"/>
                </a:lnTo>
                <a:lnTo>
                  <a:pt x="136513" y="48369"/>
                </a:lnTo>
                <a:lnTo>
                  <a:pt x="136327" y="46732"/>
                </a:lnTo>
                <a:lnTo>
                  <a:pt x="136066" y="45095"/>
                </a:lnTo>
                <a:lnTo>
                  <a:pt x="135768" y="43458"/>
                </a:lnTo>
                <a:lnTo>
                  <a:pt x="135396" y="41858"/>
                </a:lnTo>
                <a:lnTo>
                  <a:pt x="134950" y="40258"/>
                </a:lnTo>
                <a:lnTo>
                  <a:pt x="134503" y="38658"/>
                </a:lnTo>
                <a:lnTo>
                  <a:pt x="133945" y="37095"/>
                </a:lnTo>
                <a:lnTo>
                  <a:pt x="133387" y="35533"/>
                </a:lnTo>
                <a:lnTo>
                  <a:pt x="132717" y="34007"/>
                </a:lnTo>
                <a:lnTo>
                  <a:pt x="132048" y="32519"/>
                </a:lnTo>
                <a:lnTo>
                  <a:pt x="131304" y="30993"/>
                </a:lnTo>
                <a:lnTo>
                  <a:pt x="130485" y="29542"/>
                </a:lnTo>
                <a:lnTo>
                  <a:pt x="129629" y="28054"/>
                </a:lnTo>
                <a:lnTo>
                  <a:pt x="128736" y="26640"/>
                </a:lnTo>
                <a:lnTo>
                  <a:pt x="127769" y="25189"/>
                </a:lnTo>
                <a:lnTo>
                  <a:pt x="126653" y="23701"/>
                </a:lnTo>
                <a:lnTo>
                  <a:pt x="125499" y="22213"/>
                </a:lnTo>
                <a:lnTo>
                  <a:pt x="124271" y="20724"/>
                </a:lnTo>
                <a:lnTo>
                  <a:pt x="123006" y="19310"/>
                </a:lnTo>
                <a:lnTo>
                  <a:pt x="121667" y="17897"/>
                </a:lnTo>
                <a:lnTo>
                  <a:pt x="120290" y="16520"/>
                </a:lnTo>
                <a:lnTo>
                  <a:pt x="118839" y="15180"/>
                </a:lnTo>
                <a:lnTo>
                  <a:pt x="117314" y="13841"/>
                </a:lnTo>
                <a:lnTo>
                  <a:pt x="115751" y="12576"/>
                </a:lnTo>
                <a:lnTo>
                  <a:pt x="114114" y="11311"/>
                </a:lnTo>
                <a:lnTo>
                  <a:pt x="112440" y="10046"/>
                </a:lnTo>
                <a:lnTo>
                  <a:pt x="110691" y="8855"/>
                </a:lnTo>
                <a:lnTo>
                  <a:pt x="108905" y="7665"/>
                </a:lnTo>
                <a:lnTo>
                  <a:pt x="107082" y="6548"/>
                </a:lnTo>
                <a:lnTo>
                  <a:pt x="105147" y="5432"/>
                </a:lnTo>
                <a:lnTo>
                  <a:pt x="103212" y="4353"/>
                </a:lnTo>
                <a:lnTo>
                  <a:pt x="101947" y="3683"/>
                </a:lnTo>
                <a:lnTo>
                  <a:pt x="100645" y="3051"/>
                </a:lnTo>
                <a:lnTo>
                  <a:pt x="99380" y="2456"/>
                </a:lnTo>
                <a:lnTo>
                  <a:pt x="98078" y="1898"/>
                </a:lnTo>
                <a:lnTo>
                  <a:pt x="96775" y="1377"/>
                </a:lnTo>
                <a:lnTo>
                  <a:pt x="95473" y="893"/>
                </a:lnTo>
                <a:lnTo>
                  <a:pt x="94134" y="409"/>
                </a:lnTo>
                <a:lnTo>
                  <a:pt x="9279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00" name="Google Shape;2000;p135"/>
          <p:cNvSpPr/>
          <p:nvPr>
            <p:ph idx="2" type="pic"/>
          </p:nvPr>
        </p:nvSpPr>
        <p:spPr>
          <a:xfrm>
            <a:off x="313800" y="460300"/>
            <a:ext cx="3702900" cy="41361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2001" name="Google Shape;2001;p135"/>
          <p:cNvSpPr/>
          <p:nvPr/>
        </p:nvSpPr>
        <p:spPr>
          <a:xfrm>
            <a:off x="-1692" y="0"/>
            <a:ext cx="1834577" cy="1066372"/>
          </a:xfrm>
          <a:custGeom>
            <a:rect b="b" l="l" r="r" t="t"/>
            <a:pathLst>
              <a:path extrusionOk="0" h="34863" w="59978">
                <a:moveTo>
                  <a:pt x="57485" y="0"/>
                </a:moveTo>
                <a:lnTo>
                  <a:pt x="55848" y="446"/>
                </a:lnTo>
                <a:lnTo>
                  <a:pt x="54248" y="930"/>
                </a:lnTo>
                <a:lnTo>
                  <a:pt x="52611" y="1414"/>
                </a:lnTo>
                <a:lnTo>
                  <a:pt x="50974" y="1972"/>
                </a:lnTo>
                <a:lnTo>
                  <a:pt x="49299" y="2567"/>
                </a:lnTo>
                <a:lnTo>
                  <a:pt x="47662" y="3163"/>
                </a:lnTo>
                <a:lnTo>
                  <a:pt x="45988" y="3832"/>
                </a:lnTo>
                <a:lnTo>
                  <a:pt x="44314" y="4502"/>
                </a:lnTo>
                <a:lnTo>
                  <a:pt x="42639" y="5246"/>
                </a:lnTo>
                <a:lnTo>
                  <a:pt x="40965" y="5990"/>
                </a:lnTo>
                <a:lnTo>
                  <a:pt x="39291" y="6772"/>
                </a:lnTo>
                <a:lnTo>
                  <a:pt x="37579" y="7627"/>
                </a:lnTo>
                <a:lnTo>
                  <a:pt x="35905" y="8483"/>
                </a:lnTo>
                <a:lnTo>
                  <a:pt x="34193" y="9376"/>
                </a:lnTo>
                <a:lnTo>
                  <a:pt x="32482" y="10306"/>
                </a:lnTo>
                <a:lnTo>
                  <a:pt x="30770" y="11274"/>
                </a:lnTo>
                <a:lnTo>
                  <a:pt x="28203" y="12762"/>
                </a:lnTo>
                <a:lnTo>
                  <a:pt x="25710" y="14287"/>
                </a:lnTo>
                <a:lnTo>
                  <a:pt x="23292" y="15850"/>
                </a:lnTo>
                <a:lnTo>
                  <a:pt x="20910" y="17413"/>
                </a:lnTo>
                <a:lnTo>
                  <a:pt x="18641" y="18976"/>
                </a:lnTo>
                <a:lnTo>
                  <a:pt x="16483" y="20538"/>
                </a:lnTo>
                <a:lnTo>
                  <a:pt x="14362" y="22101"/>
                </a:lnTo>
                <a:lnTo>
                  <a:pt x="12353" y="23626"/>
                </a:lnTo>
                <a:lnTo>
                  <a:pt x="10455" y="25115"/>
                </a:lnTo>
                <a:lnTo>
                  <a:pt x="8632" y="26603"/>
                </a:lnTo>
                <a:lnTo>
                  <a:pt x="6921" y="28017"/>
                </a:lnTo>
                <a:lnTo>
                  <a:pt x="5283" y="29356"/>
                </a:lnTo>
                <a:lnTo>
                  <a:pt x="2418" y="31886"/>
                </a:lnTo>
                <a:lnTo>
                  <a:pt x="0" y="34082"/>
                </a:lnTo>
                <a:lnTo>
                  <a:pt x="0" y="34863"/>
                </a:lnTo>
                <a:lnTo>
                  <a:pt x="2381" y="32705"/>
                </a:lnTo>
                <a:lnTo>
                  <a:pt x="5246" y="30175"/>
                </a:lnTo>
                <a:lnTo>
                  <a:pt x="6846" y="28835"/>
                </a:lnTo>
                <a:lnTo>
                  <a:pt x="8558" y="27384"/>
                </a:lnTo>
                <a:lnTo>
                  <a:pt x="10418" y="25933"/>
                </a:lnTo>
                <a:lnTo>
                  <a:pt x="12353" y="24408"/>
                </a:lnTo>
                <a:lnTo>
                  <a:pt x="14362" y="22845"/>
                </a:lnTo>
                <a:lnTo>
                  <a:pt x="16520" y="21245"/>
                </a:lnTo>
                <a:lnTo>
                  <a:pt x="18715" y="19682"/>
                </a:lnTo>
                <a:lnTo>
                  <a:pt x="21059" y="18045"/>
                </a:lnTo>
                <a:lnTo>
                  <a:pt x="23440" y="16483"/>
                </a:lnTo>
                <a:lnTo>
                  <a:pt x="25896" y="14883"/>
                </a:lnTo>
                <a:lnTo>
                  <a:pt x="28463" y="13320"/>
                </a:lnTo>
                <a:lnTo>
                  <a:pt x="31068" y="11757"/>
                </a:lnTo>
                <a:lnTo>
                  <a:pt x="32928" y="10716"/>
                </a:lnTo>
                <a:lnTo>
                  <a:pt x="34789" y="9711"/>
                </a:lnTo>
                <a:lnTo>
                  <a:pt x="36649" y="8744"/>
                </a:lnTo>
                <a:lnTo>
                  <a:pt x="38472" y="7851"/>
                </a:lnTo>
                <a:lnTo>
                  <a:pt x="40295" y="6958"/>
                </a:lnTo>
                <a:lnTo>
                  <a:pt x="42156" y="6102"/>
                </a:lnTo>
                <a:lnTo>
                  <a:pt x="43979" y="5321"/>
                </a:lnTo>
                <a:lnTo>
                  <a:pt x="45765" y="4539"/>
                </a:lnTo>
                <a:lnTo>
                  <a:pt x="47588" y="3832"/>
                </a:lnTo>
                <a:lnTo>
                  <a:pt x="49374" y="3163"/>
                </a:lnTo>
                <a:lnTo>
                  <a:pt x="51160" y="2530"/>
                </a:lnTo>
                <a:lnTo>
                  <a:pt x="52946" y="1935"/>
                </a:lnTo>
                <a:lnTo>
                  <a:pt x="54732" y="1377"/>
                </a:lnTo>
                <a:lnTo>
                  <a:pt x="56480" y="893"/>
                </a:lnTo>
                <a:lnTo>
                  <a:pt x="58229" y="409"/>
                </a:lnTo>
                <a:lnTo>
                  <a:pt x="5997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02" name="Google Shape;2002;p135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03" name="Google Shape;2003;p135"/>
          <p:cNvSpPr txBox="1"/>
          <p:nvPr>
            <p:ph idx="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4">
  <p:cSld name="BLANK_1_1_1_1_1_1_1_1_1_1_1_1_2_1_1">
    <p:spTree>
      <p:nvGrpSpPr>
        <p:cNvPr id="2004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5" name="Google Shape;2005;p136"/>
          <p:cNvPicPr preferRelativeResize="0"/>
          <p:nvPr/>
        </p:nvPicPr>
        <p:blipFill rotWithShape="1">
          <a:blip r:embed="rId2">
            <a:alphaModFix/>
          </a:blip>
          <a:srcRect b="50879" l="0" r="0" t="0"/>
          <a:stretch/>
        </p:blipFill>
        <p:spPr>
          <a:xfrm rot="10800000">
            <a:off x="4511648" y="-5102"/>
            <a:ext cx="3255127" cy="1598802"/>
          </a:xfrm>
          <a:prstGeom prst="rect">
            <a:avLst/>
          </a:prstGeom>
          <a:noFill/>
          <a:ln>
            <a:noFill/>
          </a:ln>
        </p:spPr>
      </p:pic>
      <p:sp>
        <p:nvSpPr>
          <p:cNvPr id="2006" name="Google Shape;2006;p136"/>
          <p:cNvSpPr/>
          <p:nvPr/>
        </p:nvSpPr>
        <p:spPr>
          <a:xfrm>
            <a:off x="5160582" y="1163682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100%" r="0%" t="100%"/>
            </a:path>
            <a:tileRect b="-100%" l="0%" r="-10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007" name="Google Shape;2007;p136"/>
          <p:cNvPicPr preferRelativeResize="0"/>
          <p:nvPr/>
        </p:nvPicPr>
        <p:blipFill rotWithShape="1">
          <a:blip r:embed="rId3">
            <a:alphaModFix/>
          </a:blip>
          <a:srcRect b="0" l="0" r="0" t="39965"/>
          <a:stretch/>
        </p:blipFill>
        <p:spPr>
          <a:xfrm rot="10800000">
            <a:off x="4410800" y="2763370"/>
            <a:ext cx="3992800" cy="2397126"/>
          </a:xfrm>
          <a:prstGeom prst="rect">
            <a:avLst/>
          </a:prstGeom>
          <a:noFill/>
          <a:ln>
            <a:noFill/>
          </a:ln>
        </p:spPr>
      </p:pic>
      <p:sp>
        <p:nvSpPr>
          <p:cNvPr id="2008" name="Google Shape;2008;p136"/>
          <p:cNvSpPr/>
          <p:nvPr/>
        </p:nvSpPr>
        <p:spPr>
          <a:xfrm>
            <a:off x="5269687" y="0"/>
            <a:ext cx="3874304" cy="2438400"/>
          </a:xfrm>
          <a:custGeom>
            <a:rect b="b" l="l" r="r" t="t"/>
            <a:pathLst>
              <a:path extrusionOk="0" h="76200" w="121072">
                <a:moveTo>
                  <a:pt x="0" y="0"/>
                </a:moveTo>
                <a:lnTo>
                  <a:pt x="1675" y="2456"/>
                </a:lnTo>
                <a:lnTo>
                  <a:pt x="3349" y="4800"/>
                </a:lnTo>
                <a:lnTo>
                  <a:pt x="4837" y="6883"/>
                </a:lnTo>
                <a:lnTo>
                  <a:pt x="6363" y="8930"/>
                </a:lnTo>
                <a:lnTo>
                  <a:pt x="7851" y="10902"/>
                </a:lnTo>
                <a:lnTo>
                  <a:pt x="9377" y="12874"/>
                </a:lnTo>
                <a:lnTo>
                  <a:pt x="10902" y="14771"/>
                </a:lnTo>
                <a:lnTo>
                  <a:pt x="12427" y="16594"/>
                </a:lnTo>
                <a:lnTo>
                  <a:pt x="13953" y="18417"/>
                </a:lnTo>
                <a:lnTo>
                  <a:pt x="15478" y="20166"/>
                </a:lnTo>
                <a:lnTo>
                  <a:pt x="17004" y="21878"/>
                </a:lnTo>
                <a:lnTo>
                  <a:pt x="18529" y="23552"/>
                </a:lnTo>
                <a:lnTo>
                  <a:pt x="20092" y="25189"/>
                </a:lnTo>
                <a:lnTo>
                  <a:pt x="21618" y="26752"/>
                </a:lnTo>
                <a:lnTo>
                  <a:pt x="23180" y="28277"/>
                </a:lnTo>
                <a:lnTo>
                  <a:pt x="24706" y="29766"/>
                </a:lnTo>
                <a:lnTo>
                  <a:pt x="26268" y="31179"/>
                </a:lnTo>
                <a:lnTo>
                  <a:pt x="27794" y="32556"/>
                </a:lnTo>
                <a:lnTo>
                  <a:pt x="29208" y="33784"/>
                </a:lnTo>
                <a:lnTo>
                  <a:pt x="30622" y="34975"/>
                </a:lnTo>
                <a:lnTo>
                  <a:pt x="32036" y="36091"/>
                </a:lnTo>
                <a:lnTo>
                  <a:pt x="33449" y="37170"/>
                </a:lnTo>
                <a:lnTo>
                  <a:pt x="34863" y="38249"/>
                </a:lnTo>
                <a:lnTo>
                  <a:pt x="36277" y="39253"/>
                </a:lnTo>
                <a:lnTo>
                  <a:pt x="37654" y="40221"/>
                </a:lnTo>
                <a:lnTo>
                  <a:pt x="39068" y="41114"/>
                </a:lnTo>
                <a:lnTo>
                  <a:pt x="40482" y="42007"/>
                </a:lnTo>
                <a:lnTo>
                  <a:pt x="41858" y="42825"/>
                </a:lnTo>
                <a:lnTo>
                  <a:pt x="43272" y="43607"/>
                </a:lnTo>
                <a:lnTo>
                  <a:pt x="44649" y="44351"/>
                </a:lnTo>
                <a:lnTo>
                  <a:pt x="46025" y="45058"/>
                </a:lnTo>
                <a:lnTo>
                  <a:pt x="47402" y="45727"/>
                </a:lnTo>
                <a:lnTo>
                  <a:pt x="48779" y="46323"/>
                </a:lnTo>
                <a:lnTo>
                  <a:pt x="50155" y="46918"/>
                </a:lnTo>
                <a:lnTo>
                  <a:pt x="51420" y="47402"/>
                </a:lnTo>
                <a:lnTo>
                  <a:pt x="52685" y="47848"/>
                </a:lnTo>
                <a:lnTo>
                  <a:pt x="53913" y="48220"/>
                </a:lnTo>
                <a:lnTo>
                  <a:pt x="55141" y="48592"/>
                </a:lnTo>
                <a:lnTo>
                  <a:pt x="56369" y="48927"/>
                </a:lnTo>
                <a:lnTo>
                  <a:pt x="57597" y="49225"/>
                </a:lnTo>
                <a:lnTo>
                  <a:pt x="58787" y="49448"/>
                </a:lnTo>
                <a:lnTo>
                  <a:pt x="59978" y="49671"/>
                </a:lnTo>
                <a:lnTo>
                  <a:pt x="61169" y="49820"/>
                </a:lnTo>
                <a:lnTo>
                  <a:pt x="62359" y="49969"/>
                </a:lnTo>
                <a:lnTo>
                  <a:pt x="63513" y="50043"/>
                </a:lnTo>
                <a:lnTo>
                  <a:pt x="64666" y="50081"/>
                </a:lnTo>
                <a:lnTo>
                  <a:pt x="65782" y="50118"/>
                </a:lnTo>
                <a:lnTo>
                  <a:pt x="66936" y="50081"/>
                </a:lnTo>
                <a:lnTo>
                  <a:pt x="68052" y="50006"/>
                </a:lnTo>
                <a:lnTo>
                  <a:pt x="69168" y="49895"/>
                </a:lnTo>
                <a:lnTo>
                  <a:pt x="70210" y="49746"/>
                </a:lnTo>
                <a:lnTo>
                  <a:pt x="71252" y="49560"/>
                </a:lnTo>
                <a:lnTo>
                  <a:pt x="72256" y="49336"/>
                </a:lnTo>
                <a:lnTo>
                  <a:pt x="73261" y="49076"/>
                </a:lnTo>
                <a:lnTo>
                  <a:pt x="74266" y="48778"/>
                </a:lnTo>
                <a:lnTo>
                  <a:pt x="75196" y="48443"/>
                </a:lnTo>
                <a:lnTo>
                  <a:pt x="76163" y="48071"/>
                </a:lnTo>
                <a:lnTo>
                  <a:pt x="77093" y="47699"/>
                </a:lnTo>
                <a:lnTo>
                  <a:pt x="77986" y="47253"/>
                </a:lnTo>
                <a:lnTo>
                  <a:pt x="78842" y="46769"/>
                </a:lnTo>
                <a:lnTo>
                  <a:pt x="79698" y="46285"/>
                </a:lnTo>
                <a:lnTo>
                  <a:pt x="80554" y="45765"/>
                </a:lnTo>
                <a:lnTo>
                  <a:pt x="81372" y="45169"/>
                </a:lnTo>
                <a:lnTo>
                  <a:pt x="82153" y="44574"/>
                </a:lnTo>
                <a:lnTo>
                  <a:pt x="82898" y="43941"/>
                </a:lnTo>
                <a:lnTo>
                  <a:pt x="83642" y="43309"/>
                </a:lnTo>
                <a:lnTo>
                  <a:pt x="84311" y="43979"/>
                </a:lnTo>
                <a:lnTo>
                  <a:pt x="86172" y="45951"/>
                </a:lnTo>
                <a:lnTo>
                  <a:pt x="88107" y="47923"/>
                </a:lnTo>
                <a:lnTo>
                  <a:pt x="90079" y="49895"/>
                </a:lnTo>
                <a:lnTo>
                  <a:pt x="92051" y="51866"/>
                </a:lnTo>
                <a:lnTo>
                  <a:pt x="94134" y="53801"/>
                </a:lnTo>
                <a:lnTo>
                  <a:pt x="96218" y="55773"/>
                </a:lnTo>
                <a:lnTo>
                  <a:pt x="98339" y="57708"/>
                </a:lnTo>
                <a:lnTo>
                  <a:pt x="100497" y="59643"/>
                </a:lnTo>
                <a:lnTo>
                  <a:pt x="102729" y="61577"/>
                </a:lnTo>
                <a:lnTo>
                  <a:pt x="104961" y="63475"/>
                </a:lnTo>
                <a:lnTo>
                  <a:pt x="107268" y="65410"/>
                </a:lnTo>
                <a:lnTo>
                  <a:pt x="109575" y="67307"/>
                </a:lnTo>
                <a:lnTo>
                  <a:pt x="111956" y="69205"/>
                </a:lnTo>
                <a:lnTo>
                  <a:pt x="114338" y="71102"/>
                </a:lnTo>
                <a:lnTo>
                  <a:pt x="116756" y="72963"/>
                </a:lnTo>
                <a:lnTo>
                  <a:pt x="119249" y="74860"/>
                </a:lnTo>
                <a:lnTo>
                  <a:pt x="121072" y="76200"/>
                </a:lnTo>
                <a:lnTo>
                  <a:pt x="121072" y="75456"/>
                </a:lnTo>
                <a:lnTo>
                  <a:pt x="119621" y="74377"/>
                </a:lnTo>
                <a:lnTo>
                  <a:pt x="117128" y="72516"/>
                </a:lnTo>
                <a:lnTo>
                  <a:pt x="114710" y="70619"/>
                </a:lnTo>
                <a:lnTo>
                  <a:pt x="112328" y="68758"/>
                </a:lnTo>
                <a:lnTo>
                  <a:pt x="109947" y="66861"/>
                </a:lnTo>
                <a:lnTo>
                  <a:pt x="107640" y="64963"/>
                </a:lnTo>
                <a:lnTo>
                  <a:pt x="105333" y="63029"/>
                </a:lnTo>
                <a:lnTo>
                  <a:pt x="103101" y="61131"/>
                </a:lnTo>
                <a:lnTo>
                  <a:pt x="100906" y="59196"/>
                </a:lnTo>
                <a:lnTo>
                  <a:pt x="98748" y="57261"/>
                </a:lnTo>
                <a:lnTo>
                  <a:pt x="96627" y="55327"/>
                </a:lnTo>
                <a:lnTo>
                  <a:pt x="94543" y="53392"/>
                </a:lnTo>
                <a:lnTo>
                  <a:pt x="92497" y="51420"/>
                </a:lnTo>
                <a:lnTo>
                  <a:pt x="90488" y="49485"/>
                </a:lnTo>
                <a:lnTo>
                  <a:pt x="88516" y="47513"/>
                </a:lnTo>
                <a:lnTo>
                  <a:pt x="86618" y="45541"/>
                </a:lnTo>
                <a:lnTo>
                  <a:pt x="84721" y="43569"/>
                </a:lnTo>
                <a:lnTo>
                  <a:pt x="84088" y="42900"/>
                </a:lnTo>
                <a:lnTo>
                  <a:pt x="84795" y="42155"/>
                </a:lnTo>
                <a:lnTo>
                  <a:pt x="85465" y="41411"/>
                </a:lnTo>
                <a:lnTo>
                  <a:pt x="86135" y="40667"/>
                </a:lnTo>
                <a:lnTo>
                  <a:pt x="86730" y="39849"/>
                </a:lnTo>
                <a:lnTo>
                  <a:pt x="87325" y="38993"/>
                </a:lnTo>
                <a:lnTo>
                  <a:pt x="87921" y="38137"/>
                </a:lnTo>
                <a:lnTo>
                  <a:pt x="88441" y="37244"/>
                </a:lnTo>
                <a:lnTo>
                  <a:pt x="88962" y="36351"/>
                </a:lnTo>
                <a:lnTo>
                  <a:pt x="89446" y="35384"/>
                </a:lnTo>
                <a:lnTo>
                  <a:pt x="89893" y="34416"/>
                </a:lnTo>
                <a:lnTo>
                  <a:pt x="90339" y="33412"/>
                </a:lnTo>
                <a:lnTo>
                  <a:pt x="90711" y="32407"/>
                </a:lnTo>
                <a:lnTo>
                  <a:pt x="91083" y="31365"/>
                </a:lnTo>
                <a:lnTo>
                  <a:pt x="91418" y="30286"/>
                </a:lnTo>
                <a:lnTo>
                  <a:pt x="91716" y="29170"/>
                </a:lnTo>
                <a:lnTo>
                  <a:pt x="91976" y="28054"/>
                </a:lnTo>
                <a:lnTo>
                  <a:pt x="92125" y="27235"/>
                </a:lnTo>
                <a:lnTo>
                  <a:pt x="92274" y="26380"/>
                </a:lnTo>
                <a:lnTo>
                  <a:pt x="92385" y="25524"/>
                </a:lnTo>
                <a:lnTo>
                  <a:pt x="92460" y="24668"/>
                </a:lnTo>
                <a:lnTo>
                  <a:pt x="92497" y="23812"/>
                </a:lnTo>
                <a:lnTo>
                  <a:pt x="92534" y="22919"/>
                </a:lnTo>
                <a:lnTo>
                  <a:pt x="92534" y="22027"/>
                </a:lnTo>
                <a:lnTo>
                  <a:pt x="92497" y="21134"/>
                </a:lnTo>
                <a:lnTo>
                  <a:pt x="92423" y="20203"/>
                </a:lnTo>
                <a:lnTo>
                  <a:pt x="92311" y="19310"/>
                </a:lnTo>
                <a:lnTo>
                  <a:pt x="92199" y="18380"/>
                </a:lnTo>
                <a:lnTo>
                  <a:pt x="92051" y="17450"/>
                </a:lnTo>
                <a:lnTo>
                  <a:pt x="91864" y="16483"/>
                </a:lnTo>
                <a:lnTo>
                  <a:pt x="91678" y="15553"/>
                </a:lnTo>
                <a:lnTo>
                  <a:pt x="91418" y="14585"/>
                </a:lnTo>
                <a:lnTo>
                  <a:pt x="91158" y="13618"/>
                </a:lnTo>
                <a:lnTo>
                  <a:pt x="90637" y="11943"/>
                </a:lnTo>
                <a:lnTo>
                  <a:pt x="90041" y="10269"/>
                </a:lnTo>
                <a:lnTo>
                  <a:pt x="89372" y="8558"/>
                </a:lnTo>
                <a:lnTo>
                  <a:pt x="88590" y="6883"/>
                </a:lnTo>
                <a:lnTo>
                  <a:pt x="87772" y="5172"/>
                </a:lnTo>
                <a:lnTo>
                  <a:pt x="86842" y="3423"/>
                </a:lnTo>
                <a:lnTo>
                  <a:pt x="85837" y="1712"/>
                </a:lnTo>
                <a:lnTo>
                  <a:pt x="84795" y="0"/>
                </a:lnTo>
                <a:lnTo>
                  <a:pt x="84088" y="0"/>
                </a:lnTo>
                <a:lnTo>
                  <a:pt x="85167" y="1749"/>
                </a:lnTo>
                <a:lnTo>
                  <a:pt x="86209" y="3497"/>
                </a:lnTo>
                <a:lnTo>
                  <a:pt x="87139" y="5209"/>
                </a:lnTo>
                <a:lnTo>
                  <a:pt x="87995" y="6958"/>
                </a:lnTo>
                <a:lnTo>
                  <a:pt x="88776" y="8669"/>
                </a:lnTo>
                <a:lnTo>
                  <a:pt x="89446" y="10381"/>
                </a:lnTo>
                <a:lnTo>
                  <a:pt x="90079" y="12092"/>
                </a:lnTo>
                <a:lnTo>
                  <a:pt x="90599" y="13804"/>
                </a:lnTo>
                <a:lnTo>
                  <a:pt x="90860" y="14734"/>
                </a:lnTo>
                <a:lnTo>
                  <a:pt x="91083" y="15664"/>
                </a:lnTo>
                <a:lnTo>
                  <a:pt x="91306" y="16594"/>
                </a:lnTo>
                <a:lnTo>
                  <a:pt x="91455" y="17524"/>
                </a:lnTo>
                <a:lnTo>
                  <a:pt x="91604" y="18455"/>
                </a:lnTo>
                <a:lnTo>
                  <a:pt x="91716" y="19348"/>
                </a:lnTo>
                <a:lnTo>
                  <a:pt x="91827" y="20241"/>
                </a:lnTo>
                <a:lnTo>
                  <a:pt x="91902" y="21134"/>
                </a:lnTo>
                <a:lnTo>
                  <a:pt x="91939" y="22027"/>
                </a:lnTo>
                <a:lnTo>
                  <a:pt x="91939" y="22919"/>
                </a:lnTo>
                <a:lnTo>
                  <a:pt x="91902" y="23775"/>
                </a:lnTo>
                <a:lnTo>
                  <a:pt x="91864" y="24631"/>
                </a:lnTo>
                <a:lnTo>
                  <a:pt x="91790" y="25450"/>
                </a:lnTo>
                <a:lnTo>
                  <a:pt x="91678" y="26305"/>
                </a:lnTo>
                <a:lnTo>
                  <a:pt x="91530" y="27124"/>
                </a:lnTo>
                <a:lnTo>
                  <a:pt x="91381" y="27942"/>
                </a:lnTo>
                <a:lnTo>
                  <a:pt x="91120" y="29021"/>
                </a:lnTo>
                <a:lnTo>
                  <a:pt x="90823" y="30100"/>
                </a:lnTo>
                <a:lnTo>
                  <a:pt x="90525" y="31142"/>
                </a:lnTo>
                <a:lnTo>
                  <a:pt x="90153" y="32184"/>
                </a:lnTo>
                <a:lnTo>
                  <a:pt x="89781" y="33189"/>
                </a:lnTo>
                <a:lnTo>
                  <a:pt x="89372" y="34156"/>
                </a:lnTo>
                <a:lnTo>
                  <a:pt x="88925" y="35123"/>
                </a:lnTo>
                <a:lnTo>
                  <a:pt x="88441" y="36054"/>
                </a:lnTo>
                <a:lnTo>
                  <a:pt x="87958" y="36946"/>
                </a:lnTo>
                <a:lnTo>
                  <a:pt x="87400" y="37802"/>
                </a:lnTo>
                <a:lnTo>
                  <a:pt x="86842" y="38658"/>
                </a:lnTo>
                <a:lnTo>
                  <a:pt x="86283" y="39477"/>
                </a:lnTo>
                <a:lnTo>
                  <a:pt x="85651" y="40258"/>
                </a:lnTo>
                <a:lnTo>
                  <a:pt x="85018" y="41002"/>
                </a:lnTo>
                <a:lnTo>
                  <a:pt x="84349" y="41746"/>
                </a:lnTo>
                <a:lnTo>
                  <a:pt x="83679" y="42453"/>
                </a:lnTo>
                <a:lnTo>
                  <a:pt x="81484" y="40035"/>
                </a:lnTo>
                <a:lnTo>
                  <a:pt x="79363" y="37653"/>
                </a:lnTo>
                <a:lnTo>
                  <a:pt x="77317" y="35235"/>
                </a:lnTo>
                <a:lnTo>
                  <a:pt x="75307" y="32817"/>
                </a:lnTo>
                <a:lnTo>
                  <a:pt x="73373" y="30398"/>
                </a:lnTo>
                <a:lnTo>
                  <a:pt x="71512" y="27980"/>
                </a:lnTo>
                <a:lnTo>
                  <a:pt x="69726" y="25561"/>
                </a:lnTo>
                <a:lnTo>
                  <a:pt x="67978" y="23143"/>
                </a:lnTo>
                <a:lnTo>
                  <a:pt x="66303" y="20687"/>
                </a:lnTo>
                <a:lnTo>
                  <a:pt x="64703" y="18269"/>
                </a:lnTo>
                <a:lnTo>
                  <a:pt x="63178" y="15850"/>
                </a:lnTo>
                <a:lnTo>
                  <a:pt x="61727" y="13395"/>
                </a:lnTo>
                <a:lnTo>
                  <a:pt x="60313" y="10976"/>
                </a:lnTo>
                <a:lnTo>
                  <a:pt x="58973" y="8558"/>
                </a:lnTo>
                <a:lnTo>
                  <a:pt x="57708" y="6102"/>
                </a:lnTo>
                <a:lnTo>
                  <a:pt x="56518" y="3683"/>
                </a:lnTo>
                <a:lnTo>
                  <a:pt x="55662" y="1823"/>
                </a:lnTo>
                <a:lnTo>
                  <a:pt x="54843" y="0"/>
                </a:lnTo>
                <a:lnTo>
                  <a:pt x="54174" y="0"/>
                </a:lnTo>
                <a:lnTo>
                  <a:pt x="55067" y="1935"/>
                </a:lnTo>
                <a:lnTo>
                  <a:pt x="55997" y="3944"/>
                </a:lnTo>
                <a:lnTo>
                  <a:pt x="57188" y="6400"/>
                </a:lnTo>
                <a:lnTo>
                  <a:pt x="58453" y="8818"/>
                </a:lnTo>
                <a:lnTo>
                  <a:pt x="59792" y="11274"/>
                </a:lnTo>
                <a:lnTo>
                  <a:pt x="61206" y="13692"/>
                </a:lnTo>
                <a:lnTo>
                  <a:pt x="62657" y="16148"/>
                </a:lnTo>
                <a:lnTo>
                  <a:pt x="64220" y="18603"/>
                </a:lnTo>
                <a:lnTo>
                  <a:pt x="65820" y="21022"/>
                </a:lnTo>
                <a:lnTo>
                  <a:pt x="67494" y="23478"/>
                </a:lnTo>
                <a:lnTo>
                  <a:pt x="69243" y="25896"/>
                </a:lnTo>
                <a:lnTo>
                  <a:pt x="71029" y="28352"/>
                </a:lnTo>
                <a:lnTo>
                  <a:pt x="72926" y="30770"/>
                </a:lnTo>
                <a:lnTo>
                  <a:pt x="74861" y="33189"/>
                </a:lnTo>
                <a:lnTo>
                  <a:pt x="76833" y="35607"/>
                </a:lnTo>
                <a:lnTo>
                  <a:pt x="78916" y="38026"/>
                </a:lnTo>
                <a:lnTo>
                  <a:pt x="81037" y="40444"/>
                </a:lnTo>
                <a:lnTo>
                  <a:pt x="83232" y="42862"/>
                </a:lnTo>
                <a:lnTo>
                  <a:pt x="82526" y="43495"/>
                </a:lnTo>
                <a:lnTo>
                  <a:pt x="81781" y="44127"/>
                </a:lnTo>
                <a:lnTo>
                  <a:pt x="81000" y="44686"/>
                </a:lnTo>
                <a:lnTo>
                  <a:pt x="80219" y="45244"/>
                </a:lnTo>
                <a:lnTo>
                  <a:pt x="79400" y="45765"/>
                </a:lnTo>
                <a:lnTo>
                  <a:pt x="78544" y="46285"/>
                </a:lnTo>
                <a:lnTo>
                  <a:pt x="77689" y="46732"/>
                </a:lnTo>
                <a:lnTo>
                  <a:pt x="76833" y="47141"/>
                </a:lnTo>
                <a:lnTo>
                  <a:pt x="75903" y="47550"/>
                </a:lnTo>
                <a:lnTo>
                  <a:pt x="75010" y="47885"/>
                </a:lnTo>
                <a:lnTo>
                  <a:pt x="74042" y="48220"/>
                </a:lnTo>
                <a:lnTo>
                  <a:pt x="73112" y="48518"/>
                </a:lnTo>
                <a:lnTo>
                  <a:pt x="72108" y="48741"/>
                </a:lnTo>
                <a:lnTo>
                  <a:pt x="71140" y="48964"/>
                </a:lnTo>
                <a:lnTo>
                  <a:pt x="70098" y="49150"/>
                </a:lnTo>
                <a:lnTo>
                  <a:pt x="69094" y="49299"/>
                </a:lnTo>
                <a:lnTo>
                  <a:pt x="67978" y="49411"/>
                </a:lnTo>
                <a:lnTo>
                  <a:pt x="66899" y="49485"/>
                </a:lnTo>
                <a:lnTo>
                  <a:pt x="65782" y="49522"/>
                </a:lnTo>
                <a:lnTo>
                  <a:pt x="64666" y="49485"/>
                </a:lnTo>
                <a:lnTo>
                  <a:pt x="63513" y="49448"/>
                </a:lnTo>
                <a:lnTo>
                  <a:pt x="62397" y="49374"/>
                </a:lnTo>
                <a:lnTo>
                  <a:pt x="61243" y="49225"/>
                </a:lnTo>
                <a:lnTo>
                  <a:pt x="60052" y="49076"/>
                </a:lnTo>
                <a:lnTo>
                  <a:pt x="58899" y="48890"/>
                </a:lnTo>
                <a:lnTo>
                  <a:pt x="57708" y="48629"/>
                </a:lnTo>
                <a:lnTo>
                  <a:pt x="56518" y="48332"/>
                </a:lnTo>
                <a:lnTo>
                  <a:pt x="55290" y="48034"/>
                </a:lnTo>
                <a:lnTo>
                  <a:pt x="54099" y="47662"/>
                </a:lnTo>
                <a:lnTo>
                  <a:pt x="52872" y="47253"/>
                </a:lnTo>
                <a:lnTo>
                  <a:pt x="51644" y="46844"/>
                </a:lnTo>
                <a:lnTo>
                  <a:pt x="50379" y="46360"/>
                </a:lnTo>
                <a:lnTo>
                  <a:pt x="49039" y="45802"/>
                </a:lnTo>
                <a:lnTo>
                  <a:pt x="47663" y="45169"/>
                </a:lnTo>
                <a:lnTo>
                  <a:pt x="46286" y="44537"/>
                </a:lnTo>
                <a:lnTo>
                  <a:pt x="44909" y="43830"/>
                </a:lnTo>
                <a:lnTo>
                  <a:pt x="43533" y="43086"/>
                </a:lnTo>
                <a:lnTo>
                  <a:pt x="42156" y="42304"/>
                </a:lnTo>
                <a:lnTo>
                  <a:pt x="40779" y="41486"/>
                </a:lnTo>
                <a:lnTo>
                  <a:pt x="39403" y="40630"/>
                </a:lnTo>
                <a:lnTo>
                  <a:pt x="37989" y="39700"/>
                </a:lnTo>
                <a:lnTo>
                  <a:pt x="36612" y="38732"/>
                </a:lnTo>
                <a:lnTo>
                  <a:pt x="35198" y="37765"/>
                </a:lnTo>
                <a:lnTo>
                  <a:pt x="33784" y="36723"/>
                </a:lnTo>
                <a:lnTo>
                  <a:pt x="32408" y="35607"/>
                </a:lnTo>
                <a:lnTo>
                  <a:pt x="30994" y="34491"/>
                </a:lnTo>
                <a:lnTo>
                  <a:pt x="29580" y="33337"/>
                </a:lnTo>
                <a:lnTo>
                  <a:pt x="28203" y="32110"/>
                </a:lnTo>
                <a:lnTo>
                  <a:pt x="26641" y="30733"/>
                </a:lnTo>
                <a:lnTo>
                  <a:pt x="25115" y="29319"/>
                </a:lnTo>
                <a:lnTo>
                  <a:pt x="23590" y="27868"/>
                </a:lnTo>
                <a:lnTo>
                  <a:pt x="22027" y="26343"/>
                </a:lnTo>
                <a:lnTo>
                  <a:pt x="20501" y="24780"/>
                </a:lnTo>
                <a:lnTo>
                  <a:pt x="18976" y="23143"/>
                </a:lnTo>
                <a:lnTo>
                  <a:pt x="17450" y="21506"/>
                </a:lnTo>
                <a:lnTo>
                  <a:pt x="15925" y="19794"/>
                </a:lnTo>
                <a:lnTo>
                  <a:pt x="14399" y="18008"/>
                </a:lnTo>
                <a:lnTo>
                  <a:pt x="12874" y="16222"/>
                </a:lnTo>
                <a:lnTo>
                  <a:pt x="11348" y="14362"/>
                </a:lnTo>
                <a:lnTo>
                  <a:pt x="9823" y="12502"/>
                </a:lnTo>
                <a:lnTo>
                  <a:pt x="8335" y="10530"/>
                </a:lnTo>
                <a:lnTo>
                  <a:pt x="6809" y="8558"/>
                </a:lnTo>
                <a:lnTo>
                  <a:pt x="5321" y="6548"/>
                </a:lnTo>
                <a:lnTo>
                  <a:pt x="3833" y="4465"/>
                </a:lnTo>
                <a:lnTo>
                  <a:pt x="2270" y="2270"/>
                </a:lnTo>
                <a:lnTo>
                  <a:pt x="74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09" name="Google Shape;2009;p136"/>
          <p:cNvSpPr txBox="1"/>
          <p:nvPr>
            <p:ph idx="1" type="body"/>
          </p:nvPr>
        </p:nvSpPr>
        <p:spPr>
          <a:xfrm>
            <a:off x="228600" y="1646991"/>
            <a:ext cx="4296600" cy="30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200"/>
              <a:buFont typeface="Nunito Sans"/>
              <a:buChar char="■"/>
              <a:defRPr/>
            </a:lvl9pPr>
          </a:lstStyle>
          <a:p/>
        </p:txBody>
      </p:sp>
      <p:sp>
        <p:nvSpPr>
          <p:cNvPr id="2010" name="Google Shape;2010;p136"/>
          <p:cNvSpPr/>
          <p:nvPr>
            <p:ph idx="2" type="pic"/>
          </p:nvPr>
        </p:nvSpPr>
        <p:spPr>
          <a:xfrm>
            <a:off x="5212300" y="460300"/>
            <a:ext cx="3702900" cy="41361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2011" name="Google Shape;2011;p136"/>
          <p:cNvSpPr txBox="1"/>
          <p:nvPr>
            <p:ph type="title"/>
          </p:nvPr>
        </p:nvSpPr>
        <p:spPr>
          <a:xfrm>
            <a:off x="228600" y="228600"/>
            <a:ext cx="4296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12" name="Google Shape;2012;p136"/>
          <p:cNvSpPr/>
          <p:nvPr/>
        </p:nvSpPr>
        <p:spPr>
          <a:xfrm>
            <a:off x="4680310" y="3856552"/>
            <a:ext cx="2576544" cy="1302560"/>
          </a:xfrm>
          <a:custGeom>
            <a:rect b="b" l="l" r="r" t="t"/>
            <a:pathLst>
              <a:path extrusionOk="0" h="40705" w="80517">
                <a:moveTo>
                  <a:pt x="2568" y="1"/>
                </a:moveTo>
                <a:lnTo>
                  <a:pt x="2122" y="75"/>
                </a:lnTo>
                <a:lnTo>
                  <a:pt x="1750" y="149"/>
                </a:lnTo>
                <a:lnTo>
                  <a:pt x="1378" y="261"/>
                </a:lnTo>
                <a:lnTo>
                  <a:pt x="1080" y="447"/>
                </a:lnTo>
                <a:lnTo>
                  <a:pt x="782" y="633"/>
                </a:lnTo>
                <a:lnTo>
                  <a:pt x="559" y="856"/>
                </a:lnTo>
                <a:lnTo>
                  <a:pt x="373" y="1154"/>
                </a:lnTo>
                <a:lnTo>
                  <a:pt x="224" y="1452"/>
                </a:lnTo>
                <a:lnTo>
                  <a:pt x="112" y="1824"/>
                </a:lnTo>
                <a:lnTo>
                  <a:pt x="38" y="2233"/>
                </a:lnTo>
                <a:lnTo>
                  <a:pt x="1" y="2717"/>
                </a:lnTo>
                <a:lnTo>
                  <a:pt x="38" y="3200"/>
                </a:lnTo>
                <a:lnTo>
                  <a:pt x="112" y="3759"/>
                </a:lnTo>
                <a:lnTo>
                  <a:pt x="261" y="4317"/>
                </a:lnTo>
                <a:lnTo>
                  <a:pt x="410" y="4949"/>
                </a:lnTo>
                <a:lnTo>
                  <a:pt x="633" y="5619"/>
                </a:lnTo>
                <a:lnTo>
                  <a:pt x="931" y="6326"/>
                </a:lnTo>
                <a:lnTo>
                  <a:pt x="1229" y="7107"/>
                </a:lnTo>
                <a:lnTo>
                  <a:pt x="1601" y="7888"/>
                </a:lnTo>
                <a:lnTo>
                  <a:pt x="2010" y="8744"/>
                </a:lnTo>
                <a:lnTo>
                  <a:pt x="2977" y="10567"/>
                </a:lnTo>
                <a:lnTo>
                  <a:pt x="4131" y="12539"/>
                </a:lnTo>
                <a:lnTo>
                  <a:pt x="5507" y="14697"/>
                </a:lnTo>
                <a:lnTo>
                  <a:pt x="7033" y="17004"/>
                </a:lnTo>
                <a:lnTo>
                  <a:pt x="8782" y="19497"/>
                </a:lnTo>
                <a:lnTo>
                  <a:pt x="10716" y="22139"/>
                </a:lnTo>
                <a:lnTo>
                  <a:pt x="12800" y="24966"/>
                </a:lnTo>
                <a:lnTo>
                  <a:pt x="15107" y="27980"/>
                </a:lnTo>
                <a:lnTo>
                  <a:pt x="17600" y="31143"/>
                </a:lnTo>
                <a:lnTo>
                  <a:pt x="20279" y="34454"/>
                </a:lnTo>
                <a:lnTo>
                  <a:pt x="22883" y="37617"/>
                </a:lnTo>
                <a:lnTo>
                  <a:pt x="25450" y="40705"/>
                </a:lnTo>
                <a:lnTo>
                  <a:pt x="26232" y="40705"/>
                </a:lnTo>
                <a:lnTo>
                  <a:pt x="23516" y="37431"/>
                </a:lnTo>
                <a:lnTo>
                  <a:pt x="20762" y="34082"/>
                </a:lnTo>
                <a:lnTo>
                  <a:pt x="17525" y="30064"/>
                </a:lnTo>
                <a:lnTo>
                  <a:pt x="14623" y="26343"/>
                </a:lnTo>
                <a:lnTo>
                  <a:pt x="12056" y="22957"/>
                </a:lnTo>
                <a:lnTo>
                  <a:pt x="9786" y="19906"/>
                </a:lnTo>
                <a:lnTo>
                  <a:pt x="7814" y="17116"/>
                </a:lnTo>
                <a:lnTo>
                  <a:pt x="6140" y="14623"/>
                </a:lnTo>
                <a:lnTo>
                  <a:pt x="4726" y="12353"/>
                </a:lnTo>
                <a:lnTo>
                  <a:pt x="3536" y="10381"/>
                </a:lnTo>
                <a:lnTo>
                  <a:pt x="2605" y="8633"/>
                </a:lnTo>
                <a:lnTo>
                  <a:pt x="1861" y="7070"/>
                </a:lnTo>
                <a:lnTo>
                  <a:pt x="1564" y="6400"/>
                </a:lnTo>
                <a:lnTo>
                  <a:pt x="1303" y="5730"/>
                </a:lnTo>
                <a:lnTo>
                  <a:pt x="1080" y="5135"/>
                </a:lnTo>
                <a:lnTo>
                  <a:pt x="931" y="4614"/>
                </a:lnTo>
                <a:lnTo>
                  <a:pt x="782" y="4093"/>
                </a:lnTo>
                <a:lnTo>
                  <a:pt x="708" y="3647"/>
                </a:lnTo>
                <a:lnTo>
                  <a:pt x="633" y="3238"/>
                </a:lnTo>
                <a:lnTo>
                  <a:pt x="596" y="2828"/>
                </a:lnTo>
                <a:lnTo>
                  <a:pt x="596" y="2493"/>
                </a:lnTo>
                <a:lnTo>
                  <a:pt x="633" y="2196"/>
                </a:lnTo>
                <a:lnTo>
                  <a:pt x="708" y="1935"/>
                </a:lnTo>
                <a:lnTo>
                  <a:pt x="782" y="1675"/>
                </a:lnTo>
                <a:lnTo>
                  <a:pt x="894" y="1452"/>
                </a:lnTo>
                <a:lnTo>
                  <a:pt x="1043" y="1228"/>
                </a:lnTo>
                <a:lnTo>
                  <a:pt x="1191" y="1080"/>
                </a:lnTo>
                <a:lnTo>
                  <a:pt x="1415" y="931"/>
                </a:lnTo>
                <a:lnTo>
                  <a:pt x="1675" y="782"/>
                </a:lnTo>
                <a:lnTo>
                  <a:pt x="1936" y="708"/>
                </a:lnTo>
                <a:lnTo>
                  <a:pt x="2233" y="633"/>
                </a:lnTo>
                <a:lnTo>
                  <a:pt x="2605" y="596"/>
                </a:lnTo>
                <a:lnTo>
                  <a:pt x="3201" y="596"/>
                </a:lnTo>
                <a:lnTo>
                  <a:pt x="3647" y="670"/>
                </a:lnTo>
                <a:lnTo>
                  <a:pt x="4577" y="819"/>
                </a:lnTo>
                <a:lnTo>
                  <a:pt x="5694" y="1117"/>
                </a:lnTo>
                <a:lnTo>
                  <a:pt x="6959" y="1526"/>
                </a:lnTo>
                <a:lnTo>
                  <a:pt x="8372" y="2010"/>
                </a:lnTo>
                <a:lnTo>
                  <a:pt x="9898" y="2605"/>
                </a:lnTo>
                <a:lnTo>
                  <a:pt x="11572" y="3312"/>
                </a:lnTo>
                <a:lnTo>
                  <a:pt x="13358" y="4093"/>
                </a:lnTo>
                <a:lnTo>
                  <a:pt x="15256" y="4949"/>
                </a:lnTo>
                <a:lnTo>
                  <a:pt x="17302" y="5917"/>
                </a:lnTo>
                <a:lnTo>
                  <a:pt x="19423" y="6958"/>
                </a:lnTo>
                <a:lnTo>
                  <a:pt x="21693" y="8075"/>
                </a:lnTo>
                <a:lnTo>
                  <a:pt x="26455" y="10530"/>
                </a:lnTo>
                <a:lnTo>
                  <a:pt x="31552" y="13246"/>
                </a:lnTo>
                <a:lnTo>
                  <a:pt x="36947" y="16186"/>
                </a:lnTo>
                <a:lnTo>
                  <a:pt x="42603" y="19311"/>
                </a:lnTo>
                <a:lnTo>
                  <a:pt x="48482" y="22660"/>
                </a:lnTo>
                <a:lnTo>
                  <a:pt x="54509" y="26083"/>
                </a:lnTo>
                <a:lnTo>
                  <a:pt x="60648" y="29655"/>
                </a:lnTo>
                <a:lnTo>
                  <a:pt x="66862" y="33301"/>
                </a:lnTo>
                <a:lnTo>
                  <a:pt x="73113" y="36984"/>
                </a:lnTo>
                <a:lnTo>
                  <a:pt x="79326" y="40705"/>
                </a:lnTo>
                <a:lnTo>
                  <a:pt x="80517" y="40705"/>
                </a:lnTo>
                <a:lnTo>
                  <a:pt x="76387" y="38249"/>
                </a:lnTo>
                <a:lnTo>
                  <a:pt x="68499" y="33561"/>
                </a:lnTo>
                <a:lnTo>
                  <a:pt x="61058" y="29208"/>
                </a:lnTo>
                <a:lnTo>
                  <a:pt x="54063" y="25115"/>
                </a:lnTo>
                <a:lnTo>
                  <a:pt x="47477" y="21357"/>
                </a:lnTo>
                <a:lnTo>
                  <a:pt x="41301" y="17897"/>
                </a:lnTo>
                <a:lnTo>
                  <a:pt x="35608" y="14735"/>
                </a:lnTo>
                <a:lnTo>
                  <a:pt x="30325" y="11870"/>
                </a:lnTo>
                <a:lnTo>
                  <a:pt x="25450" y="9340"/>
                </a:lnTo>
                <a:lnTo>
                  <a:pt x="21060" y="7107"/>
                </a:lnTo>
                <a:lnTo>
                  <a:pt x="17079" y="5172"/>
                </a:lnTo>
                <a:lnTo>
                  <a:pt x="15256" y="4317"/>
                </a:lnTo>
                <a:lnTo>
                  <a:pt x="13581" y="3535"/>
                </a:lnTo>
                <a:lnTo>
                  <a:pt x="11982" y="2828"/>
                </a:lnTo>
                <a:lnTo>
                  <a:pt x="10493" y="2196"/>
                </a:lnTo>
                <a:lnTo>
                  <a:pt x="9117" y="1675"/>
                </a:lnTo>
                <a:lnTo>
                  <a:pt x="7814" y="1191"/>
                </a:lnTo>
                <a:lnTo>
                  <a:pt x="6661" y="819"/>
                </a:lnTo>
                <a:lnTo>
                  <a:pt x="5619" y="484"/>
                </a:lnTo>
                <a:lnTo>
                  <a:pt x="4689" y="261"/>
                </a:lnTo>
                <a:lnTo>
                  <a:pt x="3870" y="112"/>
                </a:lnTo>
                <a:lnTo>
                  <a:pt x="316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13" name="Google Shape;2013;p136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14" name="Google Shape;2014;p136"/>
          <p:cNvSpPr txBox="1"/>
          <p:nvPr>
            <p:ph idx="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1">
  <p:cSld name="BLANK_1_1_1_1_1_1_1_1_1_1_1_1_1_1">
    <p:spTree>
      <p:nvGrpSpPr>
        <p:cNvPr id="2015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" name="Google Shape;2016;p137"/>
          <p:cNvSpPr txBox="1"/>
          <p:nvPr>
            <p:ph idx="1" type="subTitle"/>
          </p:nvPr>
        </p:nvSpPr>
        <p:spPr>
          <a:xfrm>
            <a:off x="228600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17" name="Google Shape;2017;p137"/>
          <p:cNvSpPr txBox="1"/>
          <p:nvPr>
            <p:ph idx="2" type="subTitle"/>
          </p:nvPr>
        </p:nvSpPr>
        <p:spPr>
          <a:xfrm>
            <a:off x="3156613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18" name="Google Shape;2018;p137"/>
          <p:cNvSpPr txBox="1"/>
          <p:nvPr>
            <p:ph idx="3" type="subTitle"/>
          </p:nvPr>
        </p:nvSpPr>
        <p:spPr>
          <a:xfrm>
            <a:off x="6084638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19" name="Google Shape;2019;p137"/>
          <p:cNvSpPr txBox="1"/>
          <p:nvPr>
            <p:ph idx="4" type="body"/>
          </p:nvPr>
        </p:nvSpPr>
        <p:spPr>
          <a:xfrm>
            <a:off x="228600" y="3133800"/>
            <a:ext cx="2834700" cy="7221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Nunito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Nunito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020" name="Google Shape;2020;p137"/>
          <p:cNvSpPr txBox="1"/>
          <p:nvPr>
            <p:ph idx="5" type="body"/>
          </p:nvPr>
        </p:nvSpPr>
        <p:spPr>
          <a:xfrm>
            <a:off x="3156613" y="3133800"/>
            <a:ext cx="2834700" cy="7221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021" name="Google Shape;2021;p137"/>
          <p:cNvSpPr txBox="1"/>
          <p:nvPr>
            <p:ph idx="6" type="body"/>
          </p:nvPr>
        </p:nvSpPr>
        <p:spPr>
          <a:xfrm>
            <a:off x="6084638" y="3133800"/>
            <a:ext cx="2834700" cy="7221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022" name="Google Shape;2022;p137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23" name="Google Shape;2023;p137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24" name="Google Shape;2024;p137"/>
          <p:cNvSpPr txBox="1"/>
          <p:nvPr>
            <p:ph idx="7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2">
  <p:cSld name="BLANK_1_1_1_1_2_1_2">
    <p:spTree>
      <p:nvGrpSpPr>
        <p:cNvPr id="2025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6" name="Google Shape;2026;p138"/>
          <p:cNvPicPr preferRelativeResize="0"/>
          <p:nvPr/>
        </p:nvPicPr>
        <p:blipFill rotWithShape="1">
          <a:blip r:embed="rId2">
            <a:alphaModFix/>
          </a:blip>
          <a:srcRect b="0" l="534" r="13408" t="71891"/>
          <a:stretch/>
        </p:blipFill>
        <p:spPr>
          <a:xfrm>
            <a:off x="4561500" y="0"/>
            <a:ext cx="4582502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027" name="Google Shape;2027;p138"/>
          <p:cNvSpPr txBox="1"/>
          <p:nvPr>
            <p:ph idx="1" type="body"/>
          </p:nvPr>
        </p:nvSpPr>
        <p:spPr>
          <a:xfrm>
            <a:off x="3154650" y="3337800"/>
            <a:ext cx="2834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028" name="Google Shape;2028;p138"/>
          <p:cNvSpPr txBox="1"/>
          <p:nvPr>
            <p:ph idx="2" type="body"/>
          </p:nvPr>
        </p:nvSpPr>
        <p:spPr>
          <a:xfrm>
            <a:off x="228600" y="3337800"/>
            <a:ext cx="2834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029" name="Google Shape;2029;p138"/>
          <p:cNvSpPr txBox="1"/>
          <p:nvPr>
            <p:ph idx="3" type="body"/>
          </p:nvPr>
        </p:nvSpPr>
        <p:spPr>
          <a:xfrm>
            <a:off x="6080700" y="3337800"/>
            <a:ext cx="2834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030" name="Google Shape;2030;p138"/>
          <p:cNvSpPr txBox="1"/>
          <p:nvPr>
            <p:ph type="title"/>
          </p:nvPr>
        </p:nvSpPr>
        <p:spPr>
          <a:xfrm>
            <a:off x="1877050" y="1578774"/>
            <a:ext cx="30030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31" name="Google Shape;2031;p138"/>
          <p:cNvSpPr txBox="1"/>
          <p:nvPr>
            <p:ph idx="4" type="title"/>
          </p:nvPr>
        </p:nvSpPr>
        <p:spPr>
          <a:xfrm>
            <a:off x="1877050" y="1944332"/>
            <a:ext cx="3598500" cy="74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12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32" name="Google Shape;2032;p138"/>
          <p:cNvSpPr/>
          <p:nvPr>
            <p:ph idx="5" type="pic"/>
          </p:nvPr>
        </p:nvSpPr>
        <p:spPr>
          <a:xfrm>
            <a:off x="309350" y="1425725"/>
            <a:ext cx="1409700" cy="14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pic>
        <p:nvPicPr>
          <p:cNvPr id="2033" name="Google Shape;2033;p138"/>
          <p:cNvPicPr preferRelativeResize="0"/>
          <p:nvPr/>
        </p:nvPicPr>
        <p:blipFill rotWithShape="1">
          <a:blip r:embed="rId3">
            <a:alphaModFix/>
          </a:blip>
          <a:srcRect b="0" l="0" r="49117" t="49683"/>
          <a:stretch/>
        </p:blipFill>
        <p:spPr>
          <a:xfrm>
            <a:off x="7392192" y="-1"/>
            <a:ext cx="1751812" cy="17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4" name="Google Shape;2034;p138"/>
          <p:cNvSpPr txBox="1"/>
          <p:nvPr>
            <p:ph idx="6" type="title"/>
          </p:nvPr>
        </p:nvSpPr>
        <p:spPr>
          <a:xfrm>
            <a:off x="228600" y="228600"/>
            <a:ext cx="57606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35" name="Google Shape;2035;p138"/>
          <p:cNvSpPr/>
          <p:nvPr/>
        </p:nvSpPr>
        <p:spPr>
          <a:xfrm>
            <a:off x="7302102" y="-1"/>
            <a:ext cx="1841902" cy="1572524"/>
          </a:xfrm>
          <a:custGeom>
            <a:rect b="b" l="l" r="r" t="t"/>
            <a:pathLst>
              <a:path extrusionOk="0" h="56257" w="65894">
                <a:moveTo>
                  <a:pt x="33226" y="18827"/>
                </a:moveTo>
                <a:lnTo>
                  <a:pt x="33115" y="20538"/>
                </a:lnTo>
                <a:lnTo>
                  <a:pt x="32966" y="22250"/>
                </a:lnTo>
                <a:lnTo>
                  <a:pt x="32743" y="23924"/>
                </a:lnTo>
                <a:lnTo>
                  <a:pt x="32445" y="25561"/>
                </a:lnTo>
                <a:lnTo>
                  <a:pt x="32110" y="27161"/>
                </a:lnTo>
                <a:lnTo>
                  <a:pt x="31701" y="28761"/>
                </a:lnTo>
                <a:lnTo>
                  <a:pt x="31217" y="30324"/>
                </a:lnTo>
                <a:lnTo>
                  <a:pt x="30696" y="31886"/>
                </a:lnTo>
                <a:lnTo>
                  <a:pt x="30212" y="33114"/>
                </a:lnTo>
                <a:lnTo>
                  <a:pt x="29692" y="34379"/>
                </a:lnTo>
                <a:lnTo>
                  <a:pt x="29133" y="35570"/>
                </a:lnTo>
                <a:lnTo>
                  <a:pt x="28538" y="36798"/>
                </a:lnTo>
                <a:lnTo>
                  <a:pt x="27868" y="37951"/>
                </a:lnTo>
                <a:lnTo>
                  <a:pt x="27199" y="39105"/>
                </a:lnTo>
                <a:lnTo>
                  <a:pt x="26455" y="40258"/>
                </a:lnTo>
                <a:lnTo>
                  <a:pt x="25673" y="41374"/>
                </a:lnTo>
                <a:lnTo>
                  <a:pt x="24855" y="42453"/>
                </a:lnTo>
                <a:lnTo>
                  <a:pt x="23999" y="43532"/>
                </a:lnTo>
                <a:lnTo>
                  <a:pt x="23143" y="44574"/>
                </a:lnTo>
                <a:lnTo>
                  <a:pt x="22176" y="45616"/>
                </a:lnTo>
                <a:lnTo>
                  <a:pt x="21208" y="46620"/>
                </a:lnTo>
                <a:lnTo>
                  <a:pt x="20204" y="47588"/>
                </a:lnTo>
                <a:lnTo>
                  <a:pt x="19162" y="48555"/>
                </a:lnTo>
                <a:lnTo>
                  <a:pt x="18083" y="49485"/>
                </a:lnTo>
                <a:lnTo>
                  <a:pt x="16520" y="50750"/>
                </a:lnTo>
                <a:lnTo>
                  <a:pt x="15069" y="51829"/>
                </a:lnTo>
                <a:lnTo>
                  <a:pt x="13693" y="52722"/>
                </a:lnTo>
                <a:lnTo>
                  <a:pt x="12428" y="53504"/>
                </a:lnTo>
                <a:lnTo>
                  <a:pt x="11237" y="54136"/>
                </a:lnTo>
                <a:lnTo>
                  <a:pt x="10158" y="54657"/>
                </a:lnTo>
                <a:lnTo>
                  <a:pt x="9153" y="55029"/>
                </a:lnTo>
                <a:lnTo>
                  <a:pt x="8223" y="55327"/>
                </a:lnTo>
                <a:lnTo>
                  <a:pt x="7367" y="55513"/>
                </a:lnTo>
                <a:lnTo>
                  <a:pt x="6586" y="55624"/>
                </a:lnTo>
                <a:lnTo>
                  <a:pt x="5879" y="55662"/>
                </a:lnTo>
                <a:lnTo>
                  <a:pt x="5247" y="55662"/>
                </a:lnTo>
                <a:lnTo>
                  <a:pt x="4688" y="55550"/>
                </a:lnTo>
                <a:lnTo>
                  <a:pt x="4205" y="55438"/>
                </a:lnTo>
                <a:lnTo>
                  <a:pt x="3758" y="55290"/>
                </a:lnTo>
                <a:lnTo>
                  <a:pt x="3386" y="55141"/>
                </a:lnTo>
                <a:lnTo>
                  <a:pt x="3014" y="54917"/>
                </a:lnTo>
                <a:lnTo>
                  <a:pt x="2679" y="54657"/>
                </a:lnTo>
                <a:lnTo>
                  <a:pt x="2344" y="54359"/>
                </a:lnTo>
                <a:lnTo>
                  <a:pt x="2047" y="54024"/>
                </a:lnTo>
                <a:lnTo>
                  <a:pt x="1786" y="53652"/>
                </a:lnTo>
                <a:lnTo>
                  <a:pt x="1526" y="53280"/>
                </a:lnTo>
                <a:lnTo>
                  <a:pt x="1303" y="52834"/>
                </a:lnTo>
                <a:lnTo>
                  <a:pt x="1117" y="52387"/>
                </a:lnTo>
                <a:lnTo>
                  <a:pt x="968" y="51904"/>
                </a:lnTo>
                <a:lnTo>
                  <a:pt x="819" y="51383"/>
                </a:lnTo>
                <a:lnTo>
                  <a:pt x="744" y="50825"/>
                </a:lnTo>
                <a:lnTo>
                  <a:pt x="670" y="50267"/>
                </a:lnTo>
                <a:lnTo>
                  <a:pt x="596" y="49671"/>
                </a:lnTo>
                <a:lnTo>
                  <a:pt x="596" y="49076"/>
                </a:lnTo>
                <a:lnTo>
                  <a:pt x="596" y="48406"/>
                </a:lnTo>
                <a:lnTo>
                  <a:pt x="633" y="47737"/>
                </a:lnTo>
                <a:lnTo>
                  <a:pt x="744" y="46844"/>
                </a:lnTo>
                <a:lnTo>
                  <a:pt x="893" y="45951"/>
                </a:lnTo>
                <a:lnTo>
                  <a:pt x="1117" y="45020"/>
                </a:lnTo>
                <a:lnTo>
                  <a:pt x="1340" y="44053"/>
                </a:lnTo>
                <a:lnTo>
                  <a:pt x="1637" y="43123"/>
                </a:lnTo>
                <a:lnTo>
                  <a:pt x="1972" y="42155"/>
                </a:lnTo>
                <a:lnTo>
                  <a:pt x="2344" y="41188"/>
                </a:lnTo>
                <a:lnTo>
                  <a:pt x="2754" y="40258"/>
                </a:lnTo>
                <a:lnTo>
                  <a:pt x="3237" y="39291"/>
                </a:lnTo>
                <a:lnTo>
                  <a:pt x="3721" y="38323"/>
                </a:lnTo>
                <a:lnTo>
                  <a:pt x="4279" y="37356"/>
                </a:lnTo>
                <a:lnTo>
                  <a:pt x="4837" y="36426"/>
                </a:lnTo>
                <a:lnTo>
                  <a:pt x="5470" y="35458"/>
                </a:lnTo>
                <a:lnTo>
                  <a:pt x="6102" y="34528"/>
                </a:lnTo>
                <a:lnTo>
                  <a:pt x="6809" y="33635"/>
                </a:lnTo>
                <a:lnTo>
                  <a:pt x="7553" y="32705"/>
                </a:lnTo>
                <a:lnTo>
                  <a:pt x="8186" y="31961"/>
                </a:lnTo>
                <a:lnTo>
                  <a:pt x="8893" y="31142"/>
                </a:lnTo>
                <a:lnTo>
                  <a:pt x="9674" y="30361"/>
                </a:lnTo>
                <a:lnTo>
                  <a:pt x="10530" y="29505"/>
                </a:lnTo>
                <a:lnTo>
                  <a:pt x="11423" y="28687"/>
                </a:lnTo>
                <a:lnTo>
                  <a:pt x="12390" y="27831"/>
                </a:lnTo>
                <a:lnTo>
                  <a:pt x="13432" y="26975"/>
                </a:lnTo>
                <a:lnTo>
                  <a:pt x="14548" y="26156"/>
                </a:lnTo>
                <a:lnTo>
                  <a:pt x="15702" y="25338"/>
                </a:lnTo>
                <a:lnTo>
                  <a:pt x="16967" y="24519"/>
                </a:lnTo>
                <a:lnTo>
                  <a:pt x="18269" y="23738"/>
                </a:lnTo>
                <a:lnTo>
                  <a:pt x="19683" y="22994"/>
                </a:lnTo>
                <a:lnTo>
                  <a:pt x="21134" y="22287"/>
                </a:lnTo>
                <a:lnTo>
                  <a:pt x="22697" y="21580"/>
                </a:lnTo>
                <a:lnTo>
                  <a:pt x="24297" y="20948"/>
                </a:lnTo>
                <a:lnTo>
                  <a:pt x="26008" y="20389"/>
                </a:lnTo>
                <a:lnTo>
                  <a:pt x="26938" y="20092"/>
                </a:lnTo>
                <a:lnTo>
                  <a:pt x="27831" y="19831"/>
                </a:lnTo>
                <a:lnTo>
                  <a:pt x="28761" y="19608"/>
                </a:lnTo>
                <a:lnTo>
                  <a:pt x="29654" y="19422"/>
                </a:lnTo>
                <a:lnTo>
                  <a:pt x="30547" y="19236"/>
                </a:lnTo>
                <a:lnTo>
                  <a:pt x="31440" y="19087"/>
                </a:lnTo>
                <a:lnTo>
                  <a:pt x="32333" y="18938"/>
                </a:lnTo>
                <a:lnTo>
                  <a:pt x="33226" y="18827"/>
                </a:lnTo>
                <a:close/>
                <a:moveTo>
                  <a:pt x="30696" y="0"/>
                </a:moveTo>
                <a:lnTo>
                  <a:pt x="31105" y="1377"/>
                </a:lnTo>
                <a:lnTo>
                  <a:pt x="31515" y="2865"/>
                </a:lnTo>
                <a:lnTo>
                  <a:pt x="31887" y="4502"/>
                </a:lnTo>
                <a:lnTo>
                  <a:pt x="32259" y="6251"/>
                </a:lnTo>
                <a:lnTo>
                  <a:pt x="32557" y="8074"/>
                </a:lnTo>
                <a:lnTo>
                  <a:pt x="32854" y="10009"/>
                </a:lnTo>
                <a:lnTo>
                  <a:pt x="33077" y="12055"/>
                </a:lnTo>
                <a:lnTo>
                  <a:pt x="33226" y="14139"/>
                </a:lnTo>
                <a:lnTo>
                  <a:pt x="33263" y="16222"/>
                </a:lnTo>
                <a:lnTo>
                  <a:pt x="33263" y="18231"/>
                </a:lnTo>
                <a:lnTo>
                  <a:pt x="32333" y="18343"/>
                </a:lnTo>
                <a:lnTo>
                  <a:pt x="31440" y="18492"/>
                </a:lnTo>
                <a:lnTo>
                  <a:pt x="30510" y="18641"/>
                </a:lnTo>
                <a:lnTo>
                  <a:pt x="29580" y="18827"/>
                </a:lnTo>
                <a:lnTo>
                  <a:pt x="28650" y="19013"/>
                </a:lnTo>
                <a:lnTo>
                  <a:pt x="27720" y="19273"/>
                </a:lnTo>
                <a:lnTo>
                  <a:pt x="26789" y="19534"/>
                </a:lnTo>
                <a:lnTo>
                  <a:pt x="25822" y="19831"/>
                </a:lnTo>
                <a:lnTo>
                  <a:pt x="24111" y="20389"/>
                </a:lnTo>
                <a:lnTo>
                  <a:pt x="22436" y="21059"/>
                </a:lnTo>
                <a:lnTo>
                  <a:pt x="20874" y="21729"/>
                </a:lnTo>
                <a:lnTo>
                  <a:pt x="19385" y="22473"/>
                </a:lnTo>
                <a:lnTo>
                  <a:pt x="17971" y="23217"/>
                </a:lnTo>
                <a:lnTo>
                  <a:pt x="16632" y="24036"/>
                </a:lnTo>
                <a:lnTo>
                  <a:pt x="15367" y="24854"/>
                </a:lnTo>
                <a:lnTo>
                  <a:pt x="14176" y="25673"/>
                </a:lnTo>
                <a:lnTo>
                  <a:pt x="13060" y="26529"/>
                </a:lnTo>
                <a:lnTo>
                  <a:pt x="12018" y="27384"/>
                </a:lnTo>
                <a:lnTo>
                  <a:pt x="11014" y="28240"/>
                </a:lnTo>
                <a:lnTo>
                  <a:pt x="10083" y="29096"/>
                </a:lnTo>
                <a:lnTo>
                  <a:pt x="9265" y="29914"/>
                </a:lnTo>
                <a:lnTo>
                  <a:pt x="8446" y="30770"/>
                </a:lnTo>
                <a:lnTo>
                  <a:pt x="7739" y="31551"/>
                </a:lnTo>
                <a:lnTo>
                  <a:pt x="7070" y="32333"/>
                </a:lnTo>
                <a:lnTo>
                  <a:pt x="6326" y="33263"/>
                </a:lnTo>
                <a:lnTo>
                  <a:pt x="5619" y="34193"/>
                </a:lnTo>
                <a:lnTo>
                  <a:pt x="4949" y="35161"/>
                </a:lnTo>
                <a:lnTo>
                  <a:pt x="4354" y="36091"/>
                </a:lnTo>
                <a:lnTo>
                  <a:pt x="3758" y="37095"/>
                </a:lnTo>
                <a:lnTo>
                  <a:pt x="3200" y="38063"/>
                </a:lnTo>
                <a:lnTo>
                  <a:pt x="2679" y="39030"/>
                </a:lnTo>
                <a:lnTo>
                  <a:pt x="2196" y="40035"/>
                </a:lnTo>
                <a:lnTo>
                  <a:pt x="1786" y="41002"/>
                </a:lnTo>
                <a:lnTo>
                  <a:pt x="1414" y="41969"/>
                </a:lnTo>
                <a:lnTo>
                  <a:pt x="1042" y="42974"/>
                </a:lnTo>
                <a:lnTo>
                  <a:pt x="782" y="43941"/>
                </a:lnTo>
                <a:lnTo>
                  <a:pt x="521" y="44872"/>
                </a:lnTo>
                <a:lnTo>
                  <a:pt x="298" y="45839"/>
                </a:lnTo>
                <a:lnTo>
                  <a:pt x="149" y="46769"/>
                </a:lnTo>
                <a:lnTo>
                  <a:pt x="38" y="47699"/>
                </a:lnTo>
                <a:lnTo>
                  <a:pt x="0" y="48406"/>
                </a:lnTo>
                <a:lnTo>
                  <a:pt x="0" y="49113"/>
                </a:lnTo>
                <a:lnTo>
                  <a:pt x="0" y="49746"/>
                </a:lnTo>
                <a:lnTo>
                  <a:pt x="75" y="50415"/>
                </a:lnTo>
                <a:lnTo>
                  <a:pt x="149" y="51011"/>
                </a:lnTo>
                <a:lnTo>
                  <a:pt x="261" y="51606"/>
                </a:lnTo>
                <a:lnTo>
                  <a:pt x="410" y="52164"/>
                </a:lnTo>
                <a:lnTo>
                  <a:pt x="596" y="52685"/>
                </a:lnTo>
                <a:lnTo>
                  <a:pt x="819" y="53169"/>
                </a:lnTo>
                <a:lnTo>
                  <a:pt x="1042" y="53615"/>
                </a:lnTo>
                <a:lnTo>
                  <a:pt x="1340" y="54062"/>
                </a:lnTo>
                <a:lnTo>
                  <a:pt x="1637" y="54434"/>
                </a:lnTo>
                <a:lnTo>
                  <a:pt x="1972" y="54806"/>
                </a:lnTo>
                <a:lnTo>
                  <a:pt x="2307" y="55141"/>
                </a:lnTo>
                <a:lnTo>
                  <a:pt x="2716" y="55401"/>
                </a:lnTo>
                <a:lnTo>
                  <a:pt x="3126" y="55662"/>
                </a:lnTo>
                <a:lnTo>
                  <a:pt x="3721" y="55922"/>
                </a:lnTo>
                <a:lnTo>
                  <a:pt x="4391" y="56108"/>
                </a:lnTo>
                <a:lnTo>
                  <a:pt x="5098" y="56220"/>
                </a:lnTo>
                <a:lnTo>
                  <a:pt x="5842" y="56257"/>
                </a:lnTo>
                <a:lnTo>
                  <a:pt x="6437" y="56257"/>
                </a:lnTo>
                <a:lnTo>
                  <a:pt x="7107" y="56182"/>
                </a:lnTo>
                <a:lnTo>
                  <a:pt x="7777" y="56034"/>
                </a:lnTo>
                <a:lnTo>
                  <a:pt x="8484" y="55885"/>
                </a:lnTo>
                <a:lnTo>
                  <a:pt x="9190" y="55624"/>
                </a:lnTo>
                <a:lnTo>
                  <a:pt x="9935" y="55364"/>
                </a:lnTo>
                <a:lnTo>
                  <a:pt x="10716" y="55029"/>
                </a:lnTo>
                <a:lnTo>
                  <a:pt x="11497" y="54657"/>
                </a:lnTo>
                <a:lnTo>
                  <a:pt x="12316" y="54248"/>
                </a:lnTo>
                <a:lnTo>
                  <a:pt x="13134" y="53764"/>
                </a:lnTo>
                <a:lnTo>
                  <a:pt x="13990" y="53243"/>
                </a:lnTo>
                <a:lnTo>
                  <a:pt x="14846" y="52685"/>
                </a:lnTo>
                <a:lnTo>
                  <a:pt x="15702" y="52090"/>
                </a:lnTo>
                <a:lnTo>
                  <a:pt x="16595" y="51420"/>
                </a:lnTo>
                <a:lnTo>
                  <a:pt x="17525" y="50713"/>
                </a:lnTo>
                <a:lnTo>
                  <a:pt x="18455" y="49969"/>
                </a:lnTo>
                <a:lnTo>
                  <a:pt x="19571" y="49002"/>
                </a:lnTo>
                <a:lnTo>
                  <a:pt x="20613" y="48034"/>
                </a:lnTo>
                <a:lnTo>
                  <a:pt x="21655" y="47030"/>
                </a:lnTo>
                <a:lnTo>
                  <a:pt x="22622" y="46025"/>
                </a:lnTo>
                <a:lnTo>
                  <a:pt x="23590" y="44983"/>
                </a:lnTo>
                <a:lnTo>
                  <a:pt x="24483" y="43904"/>
                </a:lnTo>
                <a:lnTo>
                  <a:pt x="25338" y="42825"/>
                </a:lnTo>
                <a:lnTo>
                  <a:pt x="26157" y="41709"/>
                </a:lnTo>
                <a:lnTo>
                  <a:pt x="26938" y="40593"/>
                </a:lnTo>
                <a:lnTo>
                  <a:pt x="27682" y="39439"/>
                </a:lnTo>
                <a:lnTo>
                  <a:pt x="28389" y="38249"/>
                </a:lnTo>
                <a:lnTo>
                  <a:pt x="29059" y="37058"/>
                </a:lnTo>
                <a:lnTo>
                  <a:pt x="29654" y="35830"/>
                </a:lnTo>
                <a:lnTo>
                  <a:pt x="30250" y="34602"/>
                </a:lnTo>
                <a:lnTo>
                  <a:pt x="30771" y="33337"/>
                </a:lnTo>
                <a:lnTo>
                  <a:pt x="31254" y="32072"/>
                </a:lnTo>
                <a:lnTo>
                  <a:pt x="31812" y="30510"/>
                </a:lnTo>
                <a:lnTo>
                  <a:pt x="32259" y="28910"/>
                </a:lnTo>
                <a:lnTo>
                  <a:pt x="32705" y="27273"/>
                </a:lnTo>
                <a:lnTo>
                  <a:pt x="33040" y="25636"/>
                </a:lnTo>
                <a:lnTo>
                  <a:pt x="33338" y="23961"/>
                </a:lnTo>
                <a:lnTo>
                  <a:pt x="33561" y="22250"/>
                </a:lnTo>
                <a:lnTo>
                  <a:pt x="33710" y="20538"/>
                </a:lnTo>
                <a:lnTo>
                  <a:pt x="33822" y="18790"/>
                </a:lnTo>
                <a:lnTo>
                  <a:pt x="35421" y="18678"/>
                </a:lnTo>
                <a:lnTo>
                  <a:pt x="36947" y="18678"/>
                </a:lnTo>
                <a:lnTo>
                  <a:pt x="38510" y="18752"/>
                </a:lnTo>
                <a:lnTo>
                  <a:pt x="40035" y="18901"/>
                </a:lnTo>
                <a:lnTo>
                  <a:pt x="41523" y="19124"/>
                </a:lnTo>
                <a:lnTo>
                  <a:pt x="43012" y="19422"/>
                </a:lnTo>
                <a:lnTo>
                  <a:pt x="44463" y="19831"/>
                </a:lnTo>
                <a:lnTo>
                  <a:pt x="45877" y="20315"/>
                </a:lnTo>
                <a:lnTo>
                  <a:pt x="46807" y="20650"/>
                </a:lnTo>
                <a:lnTo>
                  <a:pt x="47700" y="21022"/>
                </a:lnTo>
                <a:lnTo>
                  <a:pt x="48556" y="21431"/>
                </a:lnTo>
                <a:lnTo>
                  <a:pt x="49449" y="21878"/>
                </a:lnTo>
                <a:lnTo>
                  <a:pt x="50304" y="22361"/>
                </a:lnTo>
                <a:lnTo>
                  <a:pt x="51160" y="22882"/>
                </a:lnTo>
                <a:lnTo>
                  <a:pt x="52016" y="23440"/>
                </a:lnTo>
                <a:lnTo>
                  <a:pt x="52872" y="24036"/>
                </a:lnTo>
                <a:lnTo>
                  <a:pt x="53690" y="24631"/>
                </a:lnTo>
                <a:lnTo>
                  <a:pt x="54509" y="25264"/>
                </a:lnTo>
                <a:lnTo>
                  <a:pt x="55327" y="25933"/>
                </a:lnTo>
                <a:lnTo>
                  <a:pt x="56109" y="26677"/>
                </a:lnTo>
                <a:lnTo>
                  <a:pt x="56890" y="27384"/>
                </a:lnTo>
                <a:lnTo>
                  <a:pt x="57671" y="28166"/>
                </a:lnTo>
                <a:lnTo>
                  <a:pt x="58415" y="28984"/>
                </a:lnTo>
                <a:lnTo>
                  <a:pt x="59160" y="29803"/>
                </a:lnTo>
                <a:lnTo>
                  <a:pt x="60239" y="31068"/>
                </a:lnTo>
                <a:lnTo>
                  <a:pt x="61243" y="32370"/>
                </a:lnTo>
                <a:lnTo>
                  <a:pt x="62173" y="33635"/>
                </a:lnTo>
                <a:lnTo>
                  <a:pt x="63029" y="34937"/>
                </a:lnTo>
                <a:lnTo>
                  <a:pt x="63848" y="36202"/>
                </a:lnTo>
                <a:lnTo>
                  <a:pt x="64592" y="37430"/>
                </a:lnTo>
                <a:lnTo>
                  <a:pt x="65261" y="38621"/>
                </a:lnTo>
                <a:lnTo>
                  <a:pt x="65894" y="39811"/>
                </a:lnTo>
                <a:lnTo>
                  <a:pt x="65894" y="38546"/>
                </a:lnTo>
                <a:lnTo>
                  <a:pt x="65299" y="37467"/>
                </a:lnTo>
                <a:lnTo>
                  <a:pt x="64629" y="36351"/>
                </a:lnTo>
                <a:lnTo>
                  <a:pt x="63922" y="35198"/>
                </a:lnTo>
                <a:lnTo>
                  <a:pt x="63178" y="34044"/>
                </a:lnTo>
                <a:lnTo>
                  <a:pt x="62359" y="32891"/>
                </a:lnTo>
                <a:lnTo>
                  <a:pt x="61504" y="31738"/>
                </a:lnTo>
                <a:lnTo>
                  <a:pt x="60611" y="30584"/>
                </a:lnTo>
                <a:lnTo>
                  <a:pt x="59643" y="29431"/>
                </a:lnTo>
                <a:lnTo>
                  <a:pt x="58862" y="28575"/>
                </a:lnTo>
                <a:lnTo>
                  <a:pt x="58081" y="27756"/>
                </a:lnTo>
                <a:lnTo>
                  <a:pt x="57299" y="26975"/>
                </a:lnTo>
                <a:lnTo>
                  <a:pt x="56518" y="26231"/>
                </a:lnTo>
                <a:lnTo>
                  <a:pt x="55699" y="25487"/>
                </a:lnTo>
                <a:lnTo>
                  <a:pt x="54881" y="24817"/>
                </a:lnTo>
                <a:lnTo>
                  <a:pt x="54062" y="24147"/>
                </a:lnTo>
                <a:lnTo>
                  <a:pt x="53206" y="23552"/>
                </a:lnTo>
                <a:lnTo>
                  <a:pt x="52351" y="22957"/>
                </a:lnTo>
                <a:lnTo>
                  <a:pt x="51495" y="22399"/>
                </a:lnTo>
                <a:lnTo>
                  <a:pt x="50602" y="21878"/>
                </a:lnTo>
                <a:lnTo>
                  <a:pt x="49746" y="21357"/>
                </a:lnTo>
                <a:lnTo>
                  <a:pt x="48853" y="20910"/>
                </a:lnTo>
                <a:lnTo>
                  <a:pt x="47923" y="20501"/>
                </a:lnTo>
                <a:lnTo>
                  <a:pt x="47030" y="20092"/>
                </a:lnTo>
                <a:lnTo>
                  <a:pt x="46100" y="19757"/>
                </a:lnTo>
                <a:lnTo>
                  <a:pt x="44649" y="19273"/>
                </a:lnTo>
                <a:lnTo>
                  <a:pt x="43161" y="18864"/>
                </a:lnTo>
                <a:lnTo>
                  <a:pt x="41672" y="18529"/>
                </a:lnTo>
                <a:lnTo>
                  <a:pt x="40147" y="18306"/>
                </a:lnTo>
                <a:lnTo>
                  <a:pt x="38584" y="18157"/>
                </a:lnTo>
                <a:lnTo>
                  <a:pt x="37021" y="18083"/>
                </a:lnTo>
                <a:lnTo>
                  <a:pt x="35459" y="18083"/>
                </a:lnTo>
                <a:lnTo>
                  <a:pt x="33859" y="18194"/>
                </a:lnTo>
                <a:lnTo>
                  <a:pt x="33859" y="16148"/>
                </a:lnTo>
                <a:lnTo>
                  <a:pt x="33822" y="14101"/>
                </a:lnTo>
                <a:lnTo>
                  <a:pt x="33673" y="12018"/>
                </a:lnTo>
                <a:lnTo>
                  <a:pt x="33449" y="10009"/>
                </a:lnTo>
                <a:lnTo>
                  <a:pt x="33189" y="8074"/>
                </a:lnTo>
                <a:lnTo>
                  <a:pt x="32854" y="6251"/>
                </a:lnTo>
                <a:lnTo>
                  <a:pt x="32482" y="4502"/>
                </a:lnTo>
                <a:lnTo>
                  <a:pt x="32110" y="2865"/>
                </a:lnTo>
                <a:lnTo>
                  <a:pt x="31738" y="1377"/>
                </a:lnTo>
                <a:lnTo>
                  <a:pt x="3132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36" name="Google Shape;2036;p138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37" name="Google Shape;2037;p138"/>
          <p:cNvSpPr txBox="1"/>
          <p:nvPr>
            <p:ph idx="7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3">
  <p:cSld name="BLANK_1_1_1_1_1_1_1_1_1_1_1_1_1_1_2">
    <p:spTree>
      <p:nvGrpSpPr>
        <p:cNvPr id="2038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9" name="Google Shape;2039;p139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0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040" name="Google Shape;2040;p139"/>
          <p:cNvSpPr txBox="1"/>
          <p:nvPr>
            <p:ph idx="1" type="body"/>
          </p:nvPr>
        </p:nvSpPr>
        <p:spPr>
          <a:xfrm>
            <a:off x="1238400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41" name="Google Shape;2041;p139"/>
          <p:cNvSpPr txBox="1"/>
          <p:nvPr>
            <p:ph idx="2" type="body"/>
          </p:nvPr>
        </p:nvSpPr>
        <p:spPr>
          <a:xfrm>
            <a:off x="2459068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42" name="Google Shape;2042;p139"/>
          <p:cNvSpPr txBox="1"/>
          <p:nvPr>
            <p:ph idx="3" type="body"/>
          </p:nvPr>
        </p:nvSpPr>
        <p:spPr>
          <a:xfrm>
            <a:off x="3833097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43" name="Google Shape;2043;p139"/>
          <p:cNvSpPr txBox="1"/>
          <p:nvPr>
            <p:ph idx="4" type="body"/>
          </p:nvPr>
        </p:nvSpPr>
        <p:spPr>
          <a:xfrm>
            <a:off x="5053765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44" name="Google Shape;2044;p139"/>
          <p:cNvSpPr txBox="1"/>
          <p:nvPr>
            <p:ph idx="5" type="body"/>
          </p:nvPr>
        </p:nvSpPr>
        <p:spPr>
          <a:xfrm>
            <a:off x="6427794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45" name="Google Shape;2045;p139"/>
          <p:cNvSpPr txBox="1"/>
          <p:nvPr>
            <p:ph idx="6" type="body"/>
          </p:nvPr>
        </p:nvSpPr>
        <p:spPr>
          <a:xfrm>
            <a:off x="7648462" y="1312275"/>
            <a:ext cx="1204200" cy="5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46" name="Google Shape;2046;p139"/>
          <p:cNvSpPr txBox="1"/>
          <p:nvPr>
            <p:ph idx="7" type="body"/>
          </p:nvPr>
        </p:nvSpPr>
        <p:spPr>
          <a:xfrm>
            <a:off x="6399275" y="350285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47" name="Google Shape;2047;p139"/>
          <p:cNvSpPr txBox="1"/>
          <p:nvPr>
            <p:ph idx="8" type="body"/>
          </p:nvPr>
        </p:nvSpPr>
        <p:spPr>
          <a:xfrm>
            <a:off x="6399275" y="28160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48" name="Google Shape;2048;p139"/>
          <p:cNvSpPr txBox="1"/>
          <p:nvPr>
            <p:ph idx="9" type="body"/>
          </p:nvPr>
        </p:nvSpPr>
        <p:spPr>
          <a:xfrm>
            <a:off x="3833097" y="41897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49" name="Google Shape;2049;p139"/>
          <p:cNvSpPr txBox="1"/>
          <p:nvPr>
            <p:ph idx="13" type="body"/>
          </p:nvPr>
        </p:nvSpPr>
        <p:spPr>
          <a:xfrm>
            <a:off x="3833097" y="350285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●"/>
              <a:defRPr sz="650"/>
            </a:lvl1pPr>
            <a:lvl2pPr indent="-269875" lvl="1" marL="9144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○"/>
              <a:defRPr sz="650"/>
            </a:lvl2pPr>
            <a:lvl3pPr indent="-269875" lvl="2" marL="13716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■"/>
              <a:defRPr sz="650"/>
            </a:lvl3pPr>
            <a:lvl4pPr indent="-269875" lvl="3" marL="18288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●"/>
              <a:defRPr sz="650"/>
            </a:lvl4pPr>
            <a:lvl5pPr indent="-269875" lvl="4" marL="22860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○"/>
              <a:defRPr sz="650"/>
            </a:lvl5pPr>
            <a:lvl6pPr indent="-269875" lvl="5" marL="27432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■"/>
              <a:defRPr sz="650"/>
            </a:lvl6pPr>
            <a:lvl7pPr indent="-269875" lvl="6" marL="32004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●"/>
              <a:defRPr sz="650"/>
            </a:lvl7pPr>
            <a:lvl8pPr indent="-269875" lvl="7" marL="36576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○"/>
              <a:defRPr sz="650"/>
            </a:lvl8pPr>
            <a:lvl9pPr indent="-269875" lvl="8" marL="4114800">
              <a:spcBef>
                <a:spcPts val="0"/>
              </a:spcBef>
              <a:spcAft>
                <a:spcPts val="0"/>
              </a:spcAft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50" name="Google Shape;2050;p139"/>
          <p:cNvSpPr txBox="1"/>
          <p:nvPr>
            <p:ph idx="14" type="body"/>
          </p:nvPr>
        </p:nvSpPr>
        <p:spPr>
          <a:xfrm>
            <a:off x="3833097" y="28160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51" name="Google Shape;2051;p139"/>
          <p:cNvSpPr txBox="1"/>
          <p:nvPr>
            <p:ph idx="15" type="body"/>
          </p:nvPr>
        </p:nvSpPr>
        <p:spPr>
          <a:xfrm>
            <a:off x="1238400" y="41897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52" name="Google Shape;2052;p139"/>
          <p:cNvSpPr txBox="1"/>
          <p:nvPr>
            <p:ph idx="16" type="body"/>
          </p:nvPr>
        </p:nvSpPr>
        <p:spPr>
          <a:xfrm>
            <a:off x="1238400" y="350285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53" name="Google Shape;2053;p139"/>
          <p:cNvSpPr txBox="1"/>
          <p:nvPr>
            <p:ph idx="17" type="body"/>
          </p:nvPr>
        </p:nvSpPr>
        <p:spPr>
          <a:xfrm>
            <a:off x="1238400" y="28160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54" name="Google Shape;2054;p139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55" name="Google Shape;2055;p139"/>
          <p:cNvSpPr txBox="1"/>
          <p:nvPr>
            <p:ph idx="18" type="title"/>
          </p:nvPr>
        </p:nvSpPr>
        <p:spPr>
          <a:xfrm>
            <a:off x="228600" y="2817305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56" name="Google Shape;2056;p139"/>
          <p:cNvSpPr txBox="1"/>
          <p:nvPr>
            <p:ph idx="19" type="title"/>
          </p:nvPr>
        </p:nvSpPr>
        <p:spPr>
          <a:xfrm>
            <a:off x="228600" y="1887327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57" name="Google Shape;2057;p139"/>
          <p:cNvSpPr txBox="1"/>
          <p:nvPr>
            <p:ph idx="20" type="title"/>
          </p:nvPr>
        </p:nvSpPr>
        <p:spPr>
          <a:xfrm>
            <a:off x="228600" y="1312276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58" name="Google Shape;2058;p139"/>
          <p:cNvSpPr txBox="1"/>
          <p:nvPr>
            <p:ph idx="21" type="title"/>
          </p:nvPr>
        </p:nvSpPr>
        <p:spPr>
          <a:xfrm>
            <a:off x="228600" y="924550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59" name="Google Shape;2059;p139"/>
          <p:cNvSpPr txBox="1"/>
          <p:nvPr>
            <p:ph idx="22" type="title"/>
          </p:nvPr>
        </p:nvSpPr>
        <p:spPr>
          <a:xfrm>
            <a:off x="228600" y="3509306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60" name="Google Shape;2060;p139"/>
          <p:cNvSpPr txBox="1"/>
          <p:nvPr>
            <p:ph idx="23" type="title"/>
          </p:nvPr>
        </p:nvSpPr>
        <p:spPr>
          <a:xfrm>
            <a:off x="228600" y="4189724"/>
            <a:ext cx="10098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61" name="Google Shape;2061;p139"/>
          <p:cNvSpPr txBox="1"/>
          <p:nvPr>
            <p:ph idx="24" type="subTitle"/>
          </p:nvPr>
        </p:nvSpPr>
        <p:spPr>
          <a:xfrm>
            <a:off x="1430832" y="957275"/>
            <a:ext cx="2040000" cy="2415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62" name="Google Shape;2062;p139"/>
          <p:cNvSpPr txBox="1"/>
          <p:nvPr>
            <p:ph idx="25" type="subTitle"/>
          </p:nvPr>
        </p:nvSpPr>
        <p:spPr>
          <a:xfrm>
            <a:off x="4025506" y="957275"/>
            <a:ext cx="2040000" cy="2415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63" name="Google Shape;2063;p139"/>
          <p:cNvSpPr txBox="1"/>
          <p:nvPr>
            <p:ph idx="26" type="body"/>
          </p:nvPr>
        </p:nvSpPr>
        <p:spPr>
          <a:xfrm>
            <a:off x="6399275" y="4189700"/>
            <a:ext cx="2463900" cy="6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69875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1pPr>
            <a:lvl2pPr indent="-26987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2pPr>
            <a:lvl3pPr indent="-26987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3pPr>
            <a:lvl4pPr indent="-26987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4pPr>
            <a:lvl5pPr indent="-26987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5pPr>
            <a:lvl6pPr indent="-26987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6pPr>
            <a:lvl7pPr indent="-26987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●"/>
              <a:defRPr sz="650"/>
            </a:lvl7pPr>
            <a:lvl8pPr indent="-269875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○"/>
              <a:defRPr sz="650"/>
            </a:lvl8pPr>
            <a:lvl9pPr indent="-269875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Nunito Sans"/>
              <a:buChar char="■"/>
              <a:defRPr sz="650"/>
            </a:lvl9pPr>
          </a:lstStyle>
          <a:p/>
        </p:txBody>
      </p:sp>
      <p:sp>
        <p:nvSpPr>
          <p:cNvPr id="2064" name="Google Shape;2064;p139"/>
          <p:cNvSpPr txBox="1"/>
          <p:nvPr>
            <p:ph idx="27" type="subTitle"/>
          </p:nvPr>
        </p:nvSpPr>
        <p:spPr>
          <a:xfrm>
            <a:off x="6620203" y="957275"/>
            <a:ext cx="2040000" cy="2415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65" name="Google Shape;2065;p139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66" name="Google Shape;2066;p139"/>
          <p:cNvSpPr txBox="1"/>
          <p:nvPr>
            <p:ph idx="28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rsona">
  <p:cSld name="BLANK_1_1_1_1_2_1_2_1">
    <p:spTree>
      <p:nvGrpSpPr>
        <p:cNvPr id="2067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" name="Google Shape;2068;p140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0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069" name="Google Shape;2069;p140"/>
          <p:cNvSpPr txBox="1"/>
          <p:nvPr>
            <p:ph idx="1" type="body"/>
          </p:nvPr>
        </p:nvSpPr>
        <p:spPr>
          <a:xfrm>
            <a:off x="6080825" y="2545247"/>
            <a:ext cx="2834700" cy="7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070" name="Google Shape;2070;p140"/>
          <p:cNvSpPr txBox="1"/>
          <p:nvPr>
            <p:ph type="title"/>
          </p:nvPr>
        </p:nvSpPr>
        <p:spPr>
          <a:xfrm>
            <a:off x="6080825" y="2228204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71" name="Google Shape;2071;p140"/>
          <p:cNvSpPr txBox="1"/>
          <p:nvPr>
            <p:ph idx="2" type="body"/>
          </p:nvPr>
        </p:nvSpPr>
        <p:spPr>
          <a:xfrm>
            <a:off x="6080825" y="3561500"/>
            <a:ext cx="2834700" cy="7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072" name="Google Shape;2072;p140"/>
          <p:cNvSpPr txBox="1"/>
          <p:nvPr>
            <p:ph idx="3" type="title"/>
          </p:nvPr>
        </p:nvSpPr>
        <p:spPr>
          <a:xfrm>
            <a:off x="6080825" y="3244458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73" name="Google Shape;2073;p140"/>
          <p:cNvSpPr txBox="1"/>
          <p:nvPr>
            <p:ph idx="4" type="body"/>
          </p:nvPr>
        </p:nvSpPr>
        <p:spPr>
          <a:xfrm>
            <a:off x="3154650" y="3026423"/>
            <a:ext cx="2834700" cy="1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074" name="Google Shape;2074;p140"/>
          <p:cNvSpPr/>
          <p:nvPr>
            <p:ph idx="5" type="pic"/>
          </p:nvPr>
        </p:nvSpPr>
        <p:spPr>
          <a:xfrm>
            <a:off x="309350" y="952800"/>
            <a:ext cx="2754000" cy="1634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075" name="Google Shape;2075;p140"/>
          <p:cNvSpPr txBox="1"/>
          <p:nvPr>
            <p:ph idx="6" type="title"/>
          </p:nvPr>
        </p:nvSpPr>
        <p:spPr>
          <a:xfrm>
            <a:off x="3154650" y="2709375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76" name="Google Shape;2076;p140"/>
          <p:cNvSpPr txBox="1"/>
          <p:nvPr>
            <p:ph idx="7" type="title"/>
          </p:nvPr>
        </p:nvSpPr>
        <p:spPr>
          <a:xfrm>
            <a:off x="3154650" y="858000"/>
            <a:ext cx="2834700" cy="74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b="0" sz="1400"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0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77" name="Google Shape;2077;p140"/>
          <p:cNvSpPr txBox="1"/>
          <p:nvPr>
            <p:ph idx="8" type="title"/>
          </p:nvPr>
        </p:nvSpPr>
        <p:spPr>
          <a:xfrm>
            <a:off x="228600" y="228600"/>
            <a:ext cx="57606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78" name="Google Shape;2078;p140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79" name="Google Shape;2079;p140"/>
          <p:cNvSpPr txBox="1"/>
          <p:nvPr>
            <p:ph idx="9" type="title"/>
          </p:nvPr>
        </p:nvSpPr>
        <p:spPr>
          <a:xfrm>
            <a:off x="6080825" y="858000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80" name="Google Shape;2080;p140"/>
          <p:cNvSpPr txBox="1"/>
          <p:nvPr>
            <p:ph idx="1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rsona - Alt 1">
  <p:cSld name="BLANK_1_1_1_1_2_1_2_1_1">
    <p:spTree>
      <p:nvGrpSpPr>
        <p:cNvPr id="208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2" name="Google Shape;2082;p141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0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083" name="Google Shape;2083;p141"/>
          <p:cNvSpPr txBox="1"/>
          <p:nvPr>
            <p:ph idx="1" type="body"/>
          </p:nvPr>
        </p:nvSpPr>
        <p:spPr>
          <a:xfrm>
            <a:off x="3154650" y="1167124"/>
            <a:ext cx="2834700" cy="7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084" name="Google Shape;2084;p141"/>
          <p:cNvSpPr txBox="1"/>
          <p:nvPr>
            <p:ph idx="2" type="body"/>
          </p:nvPr>
        </p:nvSpPr>
        <p:spPr>
          <a:xfrm>
            <a:off x="228600" y="1167124"/>
            <a:ext cx="2834700" cy="7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 Sans"/>
              <a:buChar char="■"/>
              <a:defRPr sz="1000"/>
            </a:lvl9pPr>
          </a:lstStyle>
          <a:p/>
        </p:txBody>
      </p:sp>
      <p:sp>
        <p:nvSpPr>
          <p:cNvPr id="2085" name="Google Shape;2085;p141"/>
          <p:cNvSpPr txBox="1"/>
          <p:nvPr>
            <p:ph type="title"/>
          </p:nvPr>
        </p:nvSpPr>
        <p:spPr>
          <a:xfrm>
            <a:off x="1843500" y="298423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86" name="Google Shape;2086;p141"/>
          <p:cNvSpPr txBox="1"/>
          <p:nvPr>
            <p:ph idx="3" type="title"/>
          </p:nvPr>
        </p:nvSpPr>
        <p:spPr>
          <a:xfrm>
            <a:off x="3154650" y="1955684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87" name="Google Shape;2087;p141"/>
          <p:cNvSpPr txBox="1"/>
          <p:nvPr>
            <p:ph idx="4" type="title"/>
          </p:nvPr>
        </p:nvSpPr>
        <p:spPr>
          <a:xfrm>
            <a:off x="3154650" y="850081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88" name="Google Shape;2088;p141"/>
          <p:cNvSpPr txBox="1"/>
          <p:nvPr>
            <p:ph idx="5" type="title"/>
          </p:nvPr>
        </p:nvSpPr>
        <p:spPr>
          <a:xfrm>
            <a:off x="228600" y="850081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89" name="Google Shape;2089;p141"/>
          <p:cNvSpPr txBox="1"/>
          <p:nvPr>
            <p:ph idx="6" type="title"/>
          </p:nvPr>
        </p:nvSpPr>
        <p:spPr>
          <a:xfrm>
            <a:off x="6080825" y="850081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90" name="Google Shape;2090;p141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91" name="Google Shape;2091;p141"/>
          <p:cNvSpPr txBox="1"/>
          <p:nvPr>
            <p:ph idx="7" type="title"/>
          </p:nvPr>
        </p:nvSpPr>
        <p:spPr>
          <a:xfrm>
            <a:off x="6080825" y="2600385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92" name="Google Shape;2092;p141"/>
          <p:cNvSpPr txBox="1"/>
          <p:nvPr>
            <p:ph idx="8" type="title"/>
          </p:nvPr>
        </p:nvSpPr>
        <p:spPr>
          <a:xfrm>
            <a:off x="228600" y="1955684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93" name="Google Shape;2093;p141"/>
          <p:cNvSpPr txBox="1"/>
          <p:nvPr>
            <p:ph idx="9" type="title"/>
          </p:nvPr>
        </p:nvSpPr>
        <p:spPr>
          <a:xfrm>
            <a:off x="3154650" y="3394161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94" name="Google Shape;2094;p141"/>
          <p:cNvSpPr txBox="1"/>
          <p:nvPr>
            <p:ph idx="13" type="title"/>
          </p:nvPr>
        </p:nvSpPr>
        <p:spPr>
          <a:xfrm>
            <a:off x="228600" y="3394161"/>
            <a:ext cx="2834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95" name="Google Shape;2095;p141"/>
          <p:cNvSpPr txBox="1"/>
          <p:nvPr>
            <p:ph idx="14" type="title"/>
          </p:nvPr>
        </p:nvSpPr>
        <p:spPr>
          <a:xfrm>
            <a:off x="6080825" y="1257775"/>
            <a:ext cx="1311900" cy="1566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96" name="Google Shape;2096;p141"/>
          <p:cNvSpPr txBox="1"/>
          <p:nvPr>
            <p:ph idx="15" type="title"/>
          </p:nvPr>
        </p:nvSpPr>
        <p:spPr>
          <a:xfrm>
            <a:off x="6080825" y="1510744"/>
            <a:ext cx="1311900" cy="1566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97" name="Google Shape;2097;p141"/>
          <p:cNvSpPr txBox="1"/>
          <p:nvPr>
            <p:ph idx="16" type="title"/>
          </p:nvPr>
        </p:nvSpPr>
        <p:spPr>
          <a:xfrm>
            <a:off x="6080825" y="1763713"/>
            <a:ext cx="1311900" cy="1566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98" name="Google Shape;2098;p141"/>
          <p:cNvSpPr txBox="1"/>
          <p:nvPr>
            <p:ph idx="17" type="title"/>
          </p:nvPr>
        </p:nvSpPr>
        <p:spPr>
          <a:xfrm>
            <a:off x="6080825" y="2016681"/>
            <a:ext cx="1311900" cy="1566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099" name="Google Shape;2099;p141"/>
          <p:cNvSpPr txBox="1"/>
          <p:nvPr>
            <p:ph idx="18" type="title"/>
          </p:nvPr>
        </p:nvSpPr>
        <p:spPr>
          <a:xfrm>
            <a:off x="6080825" y="2269650"/>
            <a:ext cx="1311900" cy="1566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00" name="Google Shape;2100;p141"/>
          <p:cNvSpPr txBox="1"/>
          <p:nvPr>
            <p:ph idx="19" type="title"/>
          </p:nvPr>
        </p:nvSpPr>
        <p:spPr>
          <a:xfrm>
            <a:off x="228600" y="228600"/>
            <a:ext cx="57606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lt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01" name="Google Shape;2101;p141"/>
          <p:cNvSpPr txBox="1"/>
          <p:nvPr>
            <p:ph idx="20" type="title"/>
          </p:nvPr>
        </p:nvSpPr>
        <p:spPr>
          <a:xfrm>
            <a:off x="228600" y="234795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02" name="Google Shape;2102;p141"/>
          <p:cNvSpPr txBox="1"/>
          <p:nvPr>
            <p:ph idx="21" type="title"/>
          </p:nvPr>
        </p:nvSpPr>
        <p:spPr>
          <a:xfrm>
            <a:off x="1843500" y="234795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03" name="Google Shape;2103;p141"/>
          <p:cNvSpPr txBox="1"/>
          <p:nvPr>
            <p:ph idx="22" type="title"/>
          </p:nvPr>
        </p:nvSpPr>
        <p:spPr>
          <a:xfrm>
            <a:off x="228600" y="266609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04" name="Google Shape;2104;p141"/>
          <p:cNvSpPr txBox="1"/>
          <p:nvPr>
            <p:ph idx="23" type="title"/>
          </p:nvPr>
        </p:nvSpPr>
        <p:spPr>
          <a:xfrm>
            <a:off x="1843500" y="266609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05" name="Google Shape;2105;p141"/>
          <p:cNvSpPr txBox="1"/>
          <p:nvPr>
            <p:ph idx="24" type="title"/>
          </p:nvPr>
        </p:nvSpPr>
        <p:spPr>
          <a:xfrm>
            <a:off x="228600" y="298423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06" name="Google Shape;2106;p141"/>
          <p:cNvSpPr txBox="1"/>
          <p:nvPr>
            <p:ph idx="25" type="title"/>
          </p:nvPr>
        </p:nvSpPr>
        <p:spPr>
          <a:xfrm>
            <a:off x="3154713" y="234795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07" name="Google Shape;2107;p141"/>
          <p:cNvSpPr txBox="1"/>
          <p:nvPr>
            <p:ph idx="26" type="title"/>
          </p:nvPr>
        </p:nvSpPr>
        <p:spPr>
          <a:xfrm>
            <a:off x="3154713" y="266609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08" name="Google Shape;2108;p141"/>
          <p:cNvSpPr txBox="1"/>
          <p:nvPr>
            <p:ph idx="27" type="title"/>
          </p:nvPr>
        </p:nvSpPr>
        <p:spPr>
          <a:xfrm>
            <a:off x="3154713" y="2984230"/>
            <a:ext cx="1219800" cy="126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09" name="Google Shape;2109;p141"/>
          <p:cNvSpPr txBox="1"/>
          <p:nvPr>
            <p:ph idx="28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1">
  <p:cSld name="BLANK_1_1_1_1_1_1_1_1_1_1_1_1_1_1_1">
    <p:spTree>
      <p:nvGrpSpPr>
        <p:cNvPr id="2110" name="Shape 2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1" name="Google Shape;2111;p142"/>
          <p:cNvSpPr txBox="1"/>
          <p:nvPr>
            <p:ph idx="1" type="subTitle"/>
          </p:nvPr>
        </p:nvSpPr>
        <p:spPr>
          <a:xfrm>
            <a:off x="228600" y="1872350"/>
            <a:ext cx="20391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12" name="Google Shape;2112;p142"/>
          <p:cNvSpPr txBox="1"/>
          <p:nvPr>
            <p:ph idx="2" type="subTitle"/>
          </p:nvPr>
        </p:nvSpPr>
        <p:spPr>
          <a:xfrm>
            <a:off x="2423700" y="1872350"/>
            <a:ext cx="20613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13" name="Google Shape;2113;p142"/>
          <p:cNvSpPr txBox="1"/>
          <p:nvPr>
            <p:ph idx="3" type="subTitle"/>
          </p:nvPr>
        </p:nvSpPr>
        <p:spPr>
          <a:xfrm>
            <a:off x="6811650" y="1872350"/>
            <a:ext cx="20391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14" name="Google Shape;2114;p142"/>
          <p:cNvSpPr txBox="1"/>
          <p:nvPr>
            <p:ph idx="4" type="subTitle"/>
          </p:nvPr>
        </p:nvSpPr>
        <p:spPr>
          <a:xfrm>
            <a:off x="4615425" y="1872350"/>
            <a:ext cx="20391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pic>
        <p:nvPicPr>
          <p:cNvPr id="2115" name="Google Shape;2115;p142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0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116" name="Google Shape;2116;p142"/>
          <p:cNvSpPr txBox="1"/>
          <p:nvPr>
            <p:ph idx="5" type="body"/>
          </p:nvPr>
        </p:nvSpPr>
        <p:spPr>
          <a:xfrm>
            <a:off x="228600" y="2266758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117" name="Google Shape;2117;p142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18" name="Google Shape;2118;p142"/>
          <p:cNvSpPr txBox="1"/>
          <p:nvPr>
            <p:ph idx="6" type="body"/>
          </p:nvPr>
        </p:nvSpPr>
        <p:spPr>
          <a:xfrm>
            <a:off x="2423700" y="2266758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119" name="Google Shape;2119;p142"/>
          <p:cNvSpPr txBox="1"/>
          <p:nvPr>
            <p:ph idx="7" type="body"/>
          </p:nvPr>
        </p:nvSpPr>
        <p:spPr>
          <a:xfrm>
            <a:off x="4618800" y="2266758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120" name="Google Shape;2120;p142"/>
          <p:cNvSpPr txBox="1"/>
          <p:nvPr>
            <p:ph idx="8" type="body"/>
          </p:nvPr>
        </p:nvSpPr>
        <p:spPr>
          <a:xfrm>
            <a:off x="6813900" y="2266758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121" name="Google Shape;2121;p142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22" name="Google Shape;2122;p142"/>
          <p:cNvSpPr txBox="1"/>
          <p:nvPr>
            <p:ph idx="9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2">
  <p:cSld name="BLANK_1_1_1_1_1_1_1_1_1_1_1_1_1_1_1_3">
    <p:spTree>
      <p:nvGrpSpPr>
        <p:cNvPr id="2123" name="Shape 2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4" name="Google Shape;2124;p143"/>
          <p:cNvPicPr preferRelativeResize="0"/>
          <p:nvPr/>
        </p:nvPicPr>
        <p:blipFill rotWithShape="1">
          <a:blip r:embed="rId2">
            <a:alphaModFix/>
          </a:blip>
          <a:srcRect b="0" l="535" r="33362" t="71891"/>
          <a:stretch/>
        </p:blipFill>
        <p:spPr>
          <a:xfrm>
            <a:off x="5624200" y="0"/>
            <a:ext cx="3519800" cy="14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125" name="Google Shape;2125;p143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26" name="Google Shape;2126;p143"/>
          <p:cNvSpPr txBox="1"/>
          <p:nvPr>
            <p:ph idx="2" type="title"/>
          </p:nvPr>
        </p:nvSpPr>
        <p:spPr>
          <a:xfrm>
            <a:off x="2040700" y="2971669"/>
            <a:ext cx="2758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27" name="Google Shape;2127;p143"/>
          <p:cNvSpPr txBox="1"/>
          <p:nvPr>
            <p:ph idx="3" type="title"/>
          </p:nvPr>
        </p:nvSpPr>
        <p:spPr>
          <a:xfrm>
            <a:off x="4905100" y="3259050"/>
            <a:ext cx="1622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28" name="Google Shape;2128;p143"/>
          <p:cNvSpPr txBox="1"/>
          <p:nvPr>
            <p:ph idx="4" type="title"/>
          </p:nvPr>
        </p:nvSpPr>
        <p:spPr>
          <a:xfrm>
            <a:off x="6589325" y="3591225"/>
            <a:ext cx="1622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29" name="Google Shape;2129;p143"/>
          <p:cNvSpPr txBox="1"/>
          <p:nvPr>
            <p:ph idx="5" type="title"/>
          </p:nvPr>
        </p:nvSpPr>
        <p:spPr>
          <a:xfrm>
            <a:off x="228600" y="2642422"/>
            <a:ext cx="16227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30" name="Google Shape;2130;p143"/>
          <p:cNvSpPr txBox="1"/>
          <p:nvPr>
            <p:ph idx="6" type="title"/>
          </p:nvPr>
        </p:nvSpPr>
        <p:spPr>
          <a:xfrm>
            <a:off x="228600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31" name="Google Shape;2131;p143"/>
          <p:cNvSpPr txBox="1"/>
          <p:nvPr>
            <p:ph idx="7" type="title"/>
          </p:nvPr>
        </p:nvSpPr>
        <p:spPr>
          <a:xfrm>
            <a:off x="1533025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32" name="Google Shape;2132;p143"/>
          <p:cNvSpPr txBox="1"/>
          <p:nvPr>
            <p:ph idx="8" type="title"/>
          </p:nvPr>
        </p:nvSpPr>
        <p:spPr>
          <a:xfrm>
            <a:off x="2837450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33" name="Google Shape;2133;p143"/>
          <p:cNvSpPr txBox="1"/>
          <p:nvPr>
            <p:ph idx="9" type="title"/>
          </p:nvPr>
        </p:nvSpPr>
        <p:spPr>
          <a:xfrm>
            <a:off x="4141875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34" name="Google Shape;2134;p143"/>
          <p:cNvSpPr txBox="1"/>
          <p:nvPr>
            <p:ph idx="13" type="title"/>
          </p:nvPr>
        </p:nvSpPr>
        <p:spPr>
          <a:xfrm>
            <a:off x="5446300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35" name="Google Shape;2135;p143"/>
          <p:cNvSpPr txBox="1"/>
          <p:nvPr>
            <p:ph idx="14" type="title"/>
          </p:nvPr>
        </p:nvSpPr>
        <p:spPr>
          <a:xfrm>
            <a:off x="6750725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36" name="Google Shape;2136;p143"/>
          <p:cNvSpPr txBox="1"/>
          <p:nvPr>
            <p:ph idx="15" type="title"/>
          </p:nvPr>
        </p:nvSpPr>
        <p:spPr>
          <a:xfrm>
            <a:off x="8055150" y="1712000"/>
            <a:ext cx="763200" cy="292500"/>
          </a:xfrm>
          <a:prstGeom prst="rect">
            <a:avLst/>
          </a:prstGeom>
        </p:spPr>
        <p:txBody>
          <a:bodyPr anchorCtr="0" anchor="t" bIns="0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9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2137" name="Google Shape;2137;p143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38" name="Google Shape;2138;p143"/>
          <p:cNvSpPr txBox="1"/>
          <p:nvPr>
            <p:ph idx="1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big ideas">
  <p:cSld name="BLANK_1_1_1_1_1_1_1_1_1_1_1_1_1_1_1_2">
    <p:bg>
      <p:bgPr>
        <a:solidFill>
          <a:schemeClr val="lt1"/>
        </a:solidFill>
      </p:bgPr>
    </p:bg>
    <p:spTree>
      <p:nvGrpSpPr>
        <p:cNvPr id="2139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" name="Google Shape;2140;p144"/>
          <p:cNvSpPr txBox="1"/>
          <p:nvPr>
            <p:ph idx="1" type="subTitle"/>
          </p:nvPr>
        </p:nvSpPr>
        <p:spPr>
          <a:xfrm>
            <a:off x="228600" y="2666275"/>
            <a:ext cx="13125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41" name="Google Shape;2141;p144"/>
          <p:cNvSpPr txBox="1"/>
          <p:nvPr>
            <p:ph idx="2" type="subTitle"/>
          </p:nvPr>
        </p:nvSpPr>
        <p:spPr>
          <a:xfrm>
            <a:off x="1971375" y="2666275"/>
            <a:ext cx="13125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42" name="Google Shape;2142;p144"/>
          <p:cNvSpPr txBox="1"/>
          <p:nvPr>
            <p:ph idx="3" type="subTitle"/>
          </p:nvPr>
        </p:nvSpPr>
        <p:spPr>
          <a:xfrm>
            <a:off x="3714150" y="2666275"/>
            <a:ext cx="13125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43" name="Google Shape;2143;p144"/>
          <p:cNvSpPr txBox="1"/>
          <p:nvPr>
            <p:ph idx="4" type="subTitle"/>
          </p:nvPr>
        </p:nvSpPr>
        <p:spPr>
          <a:xfrm>
            <a:off x="5456925" y="2666275"/>
            <a:ext cx="13125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44" name="Google Shape;2144;p144"/>
          <p:cNvSpPr txBox="1"/>
          <p:nvPr>
            <p:ph idx="5" type="subTitle"/>
          </p:nvPr>
        </p:nvSpPr>
        <p:spPr>
          <a:xfrm>
            <a:off x="7199700" y="2666275"/>
            <a:ext cx="1312500" cy="3474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dk2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Poppins SemiBold"/>
              <a:buNone/>
              <a:defRPr sz="9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pic>
        <p:nvPicPr>
          <p:cNvPr id="2145" name="Google Shape;2145;p144"/>
          <p:cNvPicPr preferRelativeResize="0"/>
          <p:nvPr/>
        </p:nvPicPr>
        <p:blipFill rotWithShape="1">
          <a:blip r:embed="rId2">
            <a:alphaModFix/>
          </a:blip>
          <a:srcRect b="0" l="0" r="33897" t="70460"/>
          <a:stretch/>
        </p:blipFill>
        <p:spPr>
          <a:xfrm>
            <a:off x="5624200" y="0"/>
            <a:ext cx="3519800" cy="157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6" name="Google Shape;2146;p144"/>
          <p:cNvSpPr txBox="1"/>
          <p:nvPr>
            <p:ph idx="6" type="body"/>
          </p:nvPr>
        </p:nvSpPr>
        <p:spPr>
          <a:xfrm>
            <a:off x="1971375" y="3030250"/>
            <a:ext cx="1715400" cy="1145100"/>
          </a:xfrm>
          <a:prstGeom prst="rect">
            <a:avLst/>
          </a:prstGeom>
        </p:spPr>
        <p:txBody>
          <a:bodyPr anchorCtr="0" anchor="t" bIns="91425" lIns="91425" spcFirstLastPara="1" rIns="182875" wrap="square" tIns="182875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147" name="Google Shape;2147;p144"/>
          <p:cNvSpPr txBox="1"/>
          <p:nvPr>
            <p:ph idx="7" type="body"/>
          </p:nvPr>
        </p:nvSpPr>
        <p:spPr>
          <a:xfrm>
            <a:off x="3714150" y="3030250"/>
            <a:ext cx="1715400" cy="1145100"/>
          </a:xfrm>
          <a:prstGeom prst="rect">
            <a:avLst/>
          </a:prstGeom>
        </p:spPr>
        <p:txBody>
          <a:bodyPr anchorCtr="0" anchor="t" bIns="91425" lIns="91425" spcFirstLastPara="1" rIns="182875" wrap="square" tIns="18287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148" name="Google Shape;2148;p144"/>
          <p:cNvSpPr txBox="1"/>
          <p:nvPr>
            <p:ph idx="8" type="body"/>
          </p:nvPr>
        </p:nvSpPr>
        <p:spPr>
          <a:xfrm>
            <a:off x="5456925" y="3030250"/>
            <a:ext cx="1715400" cy="1145100"/>
          </a:xfrm>
          <a:prstGeom prst="rect">
            <a:avLst/>
          </a:prstGeom>
        </p:spPr>
        <p:txBody>
          <a:bodyPr anchorCtr="0" anchor="t" bIns="91425" lIns="91425" spcFirstLastPara="1" rIns="182875" wrap="square" tIns="182875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149" name="Google Shape;2149;p144"/>
          <p:cNvSpPr txBox="1"/>
          <p:nvPr>
            <p:ph idx="9" type="body"/>
          </p:nvPr>
        </p:nvSpPr>
        <p:spPr>
          <a:xfrm>
            <a:off x="228450" y="3030250"/>
            <a:ext cx="1715400" cy="1145100"/>
          </a:xfrm>
          <a:prstGeom prst="rect">
            <a:avLst/>
          </a:prstGeom>
        </p:spPr>
        <p:txBody>
          <a:bodyPr anchorCtr="0" anchor="t" bIns="91425" lIns="91425" spcFirstLastPara="1" rIns="182875" wrap="square" tIns="182875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150" name="Google Shape;2150;p144"/>
          <p:cNvSpPr txBox="1"/>
          <p:nvPr>
            <p:ph type="title"/>
          </p:nvPr>
        </p:nvSpPr>
        <p:spPr>
          <a:xfrm>
            <a:off x="228600" y="228600"/>
            <a:ext cx="5707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51" name="Google Shape;2151;p144"/>
          <p:cNvSpPr txBox="1"/>
          <p:nvPr>
            <p:ph idx="13" type="body"/>
          </p:nvPr>
        </p:nvSpPr>
        <p:spPr>
          <a:xfrm>
            <a:off x="7199700" y="3030250"/>
            <a:ext cx="1715400" cy="1145100"/>
          </a:xfrm>
          <a:prstGeom prst="rect">
            <a:avLst/>
          </a:prstGeom>
        </p:spPr>
        <p:txBody>
          <a:bodyPr anchorCtr="0" anchor="t" bIns="91425" lIns="91425" spcFirstLastPara="1" rIns="182875" wrap="square" tIns="182875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●"/>
              <a:defRPr sz="900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○"/>
              <a:defRPr sz="900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unito Sans"/>
              <a:buChar char="■"/>
              <a:defRPr sz="900"/>
            </a:lvl9pPr>
          </a:lstStyle>
          <a:p/>
        </p:txBody>
      </p:sp>
      <p:sp>
        <p:nvSpPr>
          <p:cNvPr id="2152" name="Google Shape;2152;p144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53" name="Google Shape;2153;p144"/>
          <p:cNvSpPr txBox="1"/>
          <p:nvPr>
            <p:ph idx="14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Font typeface="Nunito Sans"/>
              <a:buNone/>
              <a:defRPr sz="700"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">
  <p:cSld name="BLANK_1_1_1_1_1_1_1_1_1_1_1_1_1_1_1_1_1_1_1_1_1_1">
    <p:spTree>
      <p:nvGrpSpPr>
        <p:cNvPr id="2154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Google Shape;2155;p145"/>
          <p:cNvSpPr/>
          <p:nvPr/>
        </p:nvSpPr>
        <p:spPr>
          <a:xfrm rot="5400000">
            <a:off x="-3989996" y="1161600"/>
            <a:ext cx="7978200" cy="7978200"/>
          </a:xfrm>
          <a:prstGeom prst="pie">
            <a:avLst>
              <a:gd fmla="val 10792592" name="adj1"/>
              <a:gd fmla="val 16198514" name="adj2"/>
            </a:avLst>
          </a:prstGeom>
          <a:gradFill>
            <a:gsLst>
              <a:gs pos="0">
                <a:schemeClr val="accent1"/>
              </a:gs>
              <a:gs pos="64000">
                <a:schemeClr val="dk2"/>
              </a:gs>
              <a:gs pos="100000">
                <a:schemeClr val="dk2"/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156" name="Google Shape;2156;p145"/>
          <p:cNvPicPr preferRelativeResize="0"/>
          <p:nvPr/>
        </p:nvPicPr>
        <p:blipFill rotWithShape="1">
          <a:blip r:embed="rId2">
            <a:alphaModFix/>
          </a:blip>
          <a:srcRect b="46245" l="7339" r="0" t="0"/>
          <a:stretch/>
        </p:blipFill>
        <p:spPr>
          <a:xfrm>
            <a:off x="218592" y="3453125"/>
            <a:ext cx="2926200" cy="1697526"/>
          </a:xfrm>
          <a:prstGeom prst="rect">
            <a:avLst/>
          </a:prstGeom>
          <a:noFill/>
          <a:ln>
            <a:noFill/>
          </a:ln>
        </p:spPr>
      </p:pic>
      <p:sp>
        <p:nvSpPr>
          <p:cNvPr id="2157" name="Google Shape;2157;p145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accent5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accent5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58" name="Google Shape;2158;p145"/>
          <p:cNvSpPr txBox="1"/>
          <p:nvPr>
            <p:ph type="title"/>
          </p:nvPr>
        </p:nvSpPr>
        <p:spPr>
          <a:xfrm>
            <a:off x="228600" y="228589"/>
            <a:ext cx="2926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59" name="Google Shape;2159;p145"/>
          <p:cNvSpPr/>
          <p:nvPr/>
        </p:nvSpPr>
        <p:spPr>
          <a:xfrm>
            <a:off x="-4" y="1992734"/>
            <a:ext cx="3736169" cy="3157919"/>
          </a:xfrm>
          <a:custGeom>
            <a:rect b="b" l="l" r="r" t="t"/>
            <a:pathLst>
              <a:path extrusionOk="0" h="209550" w="247921">
                <a:moveTo>
                  <a:pt x="0" y="0"/>
                </a:moveTo>
                <a:lnTo>
                  <a:pt x="0" y="2516"/>
                </a:lnTo>
                <a:lnTo>
                  <a:pt x="1966" y="5976"/>
                </a:lnTo>
                <a:lnTo>
                  <a:pt x="3853" y="9593"/>
                </a:lnTo>
                <a:lnTo>
                  <a:pt x="5661" y="13289"/>
                </a:lnTo>
                <a:lnTo>
                  <a:pt x="7391" y="17063"/>
                </a:lnTo>
                <a:lnTo>
                  <a:pt x="9042" y="20994"/>
                </a:lnTo>
                <a:lnTo>
                  <a:pt x="10615" y="24926"/>
                </a:lnTo>
                <a:lnTo>
                  <a:pt x="12030" y="28936"/>
                </a:lnTo>
                <a:lnTo>
                  <a:pt x="13446" y="32946"/>
                </a:lnTo>
                <a:lnTo>
                  <a:pt x="14704" y="37114"/>
                </a:lnTo>
                <a:lnTo>
                  <a:pt x="15962" y="41360"/>
                </a:lnTo>
                <a:lnTo>
                  <a:pt x="17063" y="45606"/>
                </a:lnTo>
                <a:lnTo>
                  <a:pt x="18085" y="49930"/>
                </a:lnTo>
                <a:lnTo>
                  <a:pt x="19029" y="54334"/>
                </a:lnTo>
                <a:lnTo>
                  <a:pt x="19815" y="58737"/>
                </a:lnTo>
                <a:lnTo>
                  <a:pt x="20601" y="63219"/>
                </a:lnTo>
                <a:lnTo>
                  <a:pt x="21230" y="67779"/>
                </a:lnTo>
                <a:lnTo>
                  <a:pt x="18557" y="68173"/>
                </a:lnTo>
                <a:lnTo>
                  <a:pt x="15883" y="68566"/>
                </a:lnTo>
                <a:lnTo>
                  <a:pt x="13210" y="69037"/>
                </a:lnTo>
                <a:lnTo>
                  <a:pt x="10536" y="69588"/>
                </a:lnTo>
                <a:lnTo>
                  <a:pt x="7942" y="70217"/>
                </a:lnTo>
                <a:lnTo>
                  <a:pt x="5268" y="70846"/>
                </a:lnTo>
                <a:lnTo>
                  <a:pt x="2595" y="71554"/>
                </a:lnTo>
                <a:lnTo>
                  <a:pt x="0" y="72261"/>
                </a:lnTo>
                <a:lnTo>
                  <a:pt x="0" y="73598"/>
                </a:lnTo>
                <a:lnTo>
                  <a:pt x="3302" y="72576"/>
                </a:lnTo>
                <a:lnTo>
                  <a:pt x="7784" y="71475"/>
                </a:lnTo>
                <a:lnTo>
                  <a:pt x="12345" y="70531"/>
                </a:lnTo>
                <a:lnTo>
                  <a:pt x="16827" y="69667"/>
                </a:lnTo>
                <a:lnTo>
                  <a:pt x="21387" y="69037"/>
                </a:lnTo>
                <a:lnTo>
                  <a:pt x="21859" y="72812"/>
                </a:lnTo>
                <a:lnTo>
                  <a:pt x="22174" y="76193"/>
                </a:lnTo>
                <a:lnTo>
                  <a:pt x="22488" y="79495"/>
                </a:lnTo>
                <a:lnTo>
                  <a:pt x="22724" y="82876"/>
                </a:lnTo>
                <a:lnTo>
                  <a:pt x="22881" y="86258"/>
                </a:lnTo>
                <a:lnTo>
                  <a:pt x="22960" y="89639"/>
                </a:lnTo>
                <a:lnTo>
                  <a:pt x="23039" y="92941"/>
                </a:lnTo>
                <a:lnTo>
                  <a:pt x="23039" y="96322"/>
                </a:lnTo>
                <a:lnTo>
                  <a:pt x="23039" y="99703"/>
                </a:lnTo>
                <a:lnTo>
                  <a:pt x="22960" y="103006"/>
                </a:lnTo>
                <a:lnTo>
                  <a:pt x="22803" y="106387"/>
                </a:lnTo>
                <a:lnTo>
                  <a:pt x="22645" y="109689"/>
                </a:lnTo>
                <a:lnTo>
                  <a:pt x="22410" y="113071"/>
                </a:lnTo>
                <a:lnTo>
                  <a:pt x="22095" y="116373"/>
                </a:lnTo>
                <a:lnTo>
                  <a:pt x="21781" y="119675"/>
                </a:lnTo>
                <a:lnTo>
                  <a:pt x="21387" y="122978"/>
                </a:lnTo>
                <a:lnTo>
                  <a:pt x="20916" y="126280"/>
                </a:lnTo>
                <a:lnTo>
                  <a:pt x="20444" y="129504"/>
                </a:lnTo>
                <a:lnTo>
                  <a:pt x="19893" y="132807"/>
                </a:lnTo>
                <a:lnTo>
                  <a:pt x="19264" y="136031"/>
                </a:lnTo>
                <a:lnTo>
                  <a:pt x="18635" y="139254"/>
                </a:lnTo>
                <a:lnTo>
                  <a:pt x="17928" y="142478"/>
                </a:lnTo>
                <a:lnTo>
                  <a:pt x="17220" y="145623"/>
                </a:lnTo>
                <a:lnTo>
                  <a:pt x="16434" y="148769"/>
                </a:lnTo>
                <a:lnTo>
                  <a:pt x="15569" y="151914"/>
                </a:lnTo>
                <a:lnTo>
                  <a:pt x="14625" y="155059"/>
                </a:lnTo>
                <a:lnTo>
                  <a:pt x="13760" y="158126"/>
                </a:lnTo>
                <a:lnTo>
                  <a:pt x="12738" y="161192"/>
                </a:lnTo>
                <a:lnTo>
                  <a:pt x="11716" y="164259"/>
                </a:lnTo>
                <a:lnTo>
                  <a:pt x="10615" y="167247"/>
                </a:lnTo>
                <a:lnTo>
                  <a:pt x="9514" y="170235"/>
                </a:lnTo>
                <a:lnTo>
                  <a:pt x="8256" y="173144"/>
                </a:lnTo>
                <a:lnTo>
                  <a:pt x="7077" y="176053"/>
                </a:lnTo>
                <a:lnTo>
                  <a:pt x="5425" y="179356"/>
                </a:lnTo>
                <a:lnTo>
                  <a:pt x="3696" y="182658"/>
                </a:lnTo>
                <a:lnTo>
                  <a:pt x="1887" y="185961"/>
                </a:lnTo>
                <a:lnTo>
                  <a:pt x="0" y="189185"/>
                </a:lnTo>
                <a:lnTo>
                  <a:pt x="0" y="191622"/>
                </a:lnTo>
                <a:lnTo>
                  <a:pt x="2280" y="187848"/>
                </a:lnTo>
                <a:lnTo>
                  <a:pt x="4403" y="184152"/>
                </a:lnTo>
                <a:lnTo>
                  <a:pt x="6369" y="180378"/>
                </a:lnTo>
                <a:lnTo>
                  <a:pt x="8178" y="176604"/>
                </a:lnTo>
                <a:lnTo>
                  <a:pt x="9436" y="173616"/>
                </a:lnTo>
                <a:lnTo>
                  <a:pt x="10615" y="170707"/>
                </a:lnTo>
                <a:lnTo>
                  <a:pt x="11795" y="167719"/>
                </a:lnTo>
                <a:lnTo>
                  <a:pt x="12895" y="164652"/>
                </a:lnTo>
                <a:lnTo>
                  <a:pt x="13918" y="161585"/>
                </a:lnTo>
                <a:lnTo>
                  <a:pt x="14940" y="158519"/>
                </a:lnTo>
                <a:lnTo>
                  <a:pt x="15883" y="155452"/>
                </a:lnTo>
                <a:lnTo>
                  <a:pt x="16748" y="152307"/>
                </a:lnTo>
                <a:lnTo>
                  <a:pt x="17613" y="149162"/>
                </a:lnTo>
                <a:lnTo>
                  <a:pt x="18399" y="145938"/>
                </a:lnTo>
                <a:lnTo>
                  <a:pt x="19186" y="142714"/>
                </a:lnTo>
                <a:lnTo>
                  <a:pt x="19893" y="139490"/>
                </a:lnTo>
                <a:lnTo>
                  <a:pt x="20522" y="136266"/>
                </a:lnTo>
                <a:lnTo>
                  <a:pt x="21073" y="133043"/>
                </a:lnTo>
                <a:lnTo>
                  <a:pt x="21623" y="129740"/>
                </a:lnTo>
                <a:lnTo>
                  <a:pt x="22174" y="126438"/>
                </a:lnTo>
                <a:lnTo>
                  <a:pt x="22567" y="123135"/>
                </a:lnTo>
                <a:lnTo>
                  <a:pt x="22960" y="119833"/>
                </a:lnTo>
                <a:lnTo>
                  <a:pt x="23353" y="116530"/>
                </a:lnTo>
                <a:lnTo>
                  <a:pt x="23668" y="113149"/>
                </a:lnTo>
                <a:lnTo>
                  <a:pt x="23904" y="109768"/>
                </a:lnTo>
                <a:lnTo>
                  <a:pt x="24061" y="106466"/>
                </a:lnTo>
                <a:lnTo>
                  <a:pt x="24218" y="103084"/>
                </a:lnTo>
                <a:lnTo>
                  <a:pt x="24297" y="99703"/>
                </a:lnTo>
                <a:lnTo>
                  <a:pt x="24297" y="96322"/>
                </a:lnTo>
                <a:lnTo>
                  <a:pt x="24297" y="92941"/>
                </a:lnTo>
                <a:lnTo>
                  <a:pt x="24218" y="89560"/>
                </a:lnTo>
                <a:lnTo>
                  <a:pt x="24139" y="86179"/>
                </a:lnTo>
                <a:lnTo>
                  <a:pt x="23982" y="82798"/>
                </a:lnTo>
                <a:lnTo>
                  <a:pt x="23746" y="79417"/>
                </a:lnTo>
                <a:lnTo>
                  <a:pt x="23432" y="76036"/>
                </a:lnTo>
                <a:lnTo>
                  <a:pt x="23117" y="72654"/>
                </a:lnTo>
                <a:lnTo>
                  <a:pt x="22645" y="68880"/>
                </a:lnTo>
                <a:lnTo>
                  <a:pt x="27521" y="68408"/>
                </a:lnTo>
                <a:lnTo>
                  <a:pt x="32474" y="68094"/>
                </a:lnTo>
                <a:lnTo>
                  <a:pt x="37428" y="67937"/>
                </a:lnTo>
                <a:lnTo>
                  <a:pt x="42382" y="68015"/>
                </a:lnTo>
                <a:lnTo>
                  <a:pt x="47335" y="68173"/>
                </a:lnTo>
                <a:lnTo>
                  <a:pt x="52368" y="68644"/>
                </a:lnTo>
                <a:lnTo>
                  <a:pt x="57400" y="69195"/>
                </a:lnTo>
                <a:lnTo>
                  <a:pt x="62432" y="69981"/>
                </a:lnTo>
                <a:lnTo>
                  <a:pt x="67229" y="70846"/>
                </a:lnTo>
                <a:lnTo>
                  <a:pt x="72025" y="71947"/>
                </a:lnTo>
                <a:lnTo>
                  <a:pt x="76900" y="73126"/>
                </a:lnTo>
                <a:lnTo>
                  <a:pt x="81775" y="74542"/>
                </a:lnTo>
                <a:lnTo>
                  <a:pt x="86650" y="76114"/>
                </a:lnTo>
                <a:lnTo>
                  <a:pt x="91604" y="77844"/>
                </a:lnTo>
                <a:lnTo>
                  <a:pt x="96479" y="79653"/>
                </a:lnTo>
                <a:lnTo>
                  <a:pt x="101433" y="81697"/>
                </a:lnTo>
                <a:lnTo>
                  <a:pt x="106387" y="83899"/>
                </a:lnTo>
                <a:lnTo>
                  <a:pt x="111340" y="86258"/>
                </a:lnTo>
                <a:lnTo>
                  <a:pt x="116294" y="88852"/>
                </a:lnTo>
                <a:lnTo>
                  <a:pt x="121248" y="91526"/>
                </a:lnTo>
                <a:lnTo>
                  <a:pt x="126280" y="94356"/>
                </a:lnTo>
                <a:lnTo>
                  <a:pt x="131234" y="97344"/>
                </a:lnTo>
                <a:lnTo>
                  <a:pt x="136266" y="100490"/>
                </a:lnTo>
                <a:lnTo>
                  <a:pt x="141298" y="103792"/>
                </a:lnTo>
                <a:lnTo>
                  <a:pt x="145309" y="106623"/>
                </a:lnTo>
                <a:lnTo>
                  <a:pt x="149319" y="109454"/>
                </a:lnTo>
                <a:lnTo>
                  <a:pt x="153329" y="112441"/>
                </a:lnTo>
                <a:lnTo>
                  <a:pt x="157339" y="115508"/>
                </a:lnTo>
                <a:lnTo>
                  <a:pt x="161349" y="118653"/>
                </a:lnTo>
                <a:lnTo>
                  <a:pt x="165359" y="121956"/>
                </a:lnTo>
                <a:lnTo>
                  <a:pt x="169369" y="125258"/>
                </a:lnTo>
                <a:lnTo>
                  <a:pt x="173380" y="128718"/>
                </a:lnTo>
                <a:lnTo>
                  <a:pt x="177390" y="132335"/>
                </a:lnTo>
                <a:lnTo>
                  <a:pt x="181400" y="135952"/>
                </a:lnTo>
                <a:lnTo>
                  <a:pt x="185410" y="139648"/>
                </a:lnTo>
                <a:lnTo>
                  <a:pt x="189420" y="143500"/>
                </a:lnTo>
                <a:lnTo>
                  <a:pt x="193352" y="147432"/>
                </a:lnTo>
                <a:lnTo>
                  <a:pt x="197362" y="151442"/>
                </a:lnTo>
                <a:lnTo>
                  <a:pt x="201372" y="155531"/>
                </a:lnTo>
                <a:lnTo>
                  <a:pt x="205303" y="159777"/>
                </a:lnTo>
                <a:lnTo>
                  <a:pt x="211515" y="166539"/>
                </a:lnTo>
                <a:lnTo>
                  <a:pt x="217491" y="173301"/>
                </a:lnTo>
                <a:lnTo>
                  <a:pt x="223074" y="179906"/>
                </a:lnTo>
                <a:lnTo>
                  <a:pt x="228421" y="186354"/>
                </a:lnTo>
                <a:lnTo>
                  <a:pt x="233453" y="192566"/>
                </a:lnTo>
                <a:lnTo>
                  <a:pt x="238092" y="198542"/>
                </a:lnTo>
                <a:lnTo>
                  <a:pt x="242417" y="204203"/>
                </a:lnTo>
                <a:lnTo>
                  <a:pt x="246348" y="209550"/>
                </a:lnTo>
                <a:lnTo>
                  <a:pt x="247921" y="209550"/>
                </a:lnTo>
                <a:lnTo>
                  <a:pt x="243911" y="204125"/>
                </a:lnTo>
                <a:lnTo>
                  <a:pt x="239586" y="198384"/>
                </a:lnTo>
                <a:lnTo>
                  <a:pt x="234868" y="192330"/>
                </a:lnTo>
                <a:lnTo>
                  <a:pt x="229757" y="186040"/>
                </a:lnTo>
                <a:lnTo>
                  <a:pt x="224411" y="179435"/>
                </a:lnTo>
                <a:lnTo>
                  <a:pt x="218671" y="172751"/>
                </a:lnTo>
                <a:lnTo>
                  <a:pt x="212616" y="165832"/>
                </a:lnTo>
                <a:lnTo>
                  <a:pt x="206247" y="158912"/>
                </a:lnTo>
                <a:lnTo>
                  <a:pt x="202237" y="154745"/>
                </a:lnTo>
                <a:lnTo>
                  <a:pt x="198305" y="150577"/>
                </a:lnTo>
                <a:lnTo>
                  <a:pt x="194295" y="146567"/>
                </a:lnTo>
                <a:lnTo>
                  <a:pt x="190285" y="142636"/>
                </a:lnTo>
                <a:lnTo>
                  <a:pt x="186275" y="138783"/>
                </a:lnTo>
                <a:lnTo>
                  <a:pt x="182265" y="135008"/>
                </a:lnTo>
                <a:lnTo>
                  <a:pt x="178255" y="131391"/>
                </a:lnTo>
                <a:lnTo>
                  <a:pt x="174245" y="127774"/>
                </a:lnTo>
                <a:lnTo>
                  <a:pt x="170234" y="124315"/>
                </a:lnTo>
                <a:lnTo>
                  <a:pt x="166146" y="120934"/>
                </a:lnTo>
                <a:lnTo>
                  <a:pt x="162135" y="117710"/>
                </a:lnTo>
                <a:lnTo>
                  <a:pt x="158125" y="114486"/>
                </a:lnTo>
                <a:lnTo>
                  <a:pt x="154037" y="111419"/>
                </a:lnTo>
                <a:lnTo>
                  <a:pt x="150026" y="108431"/>
                </a:lnTo>
                <a:lnTo>
                  <a:pt x="146016" y="105601"/>
                </a:lnTo>
                <a:lnTo>
                  <a:pt x="142006" y="102770"/>
                </a:lnTo>
                <a:lnTo>
                  <a:pt x="136974" y="99467"/>
                </a:lnTo>
                <a:lnTo>
                  <a:pt x="131941" y="96244"/>
                </a:lnTo>
                <a:lnTo>
                  <a:pt x="126909" y="93256"/>
                </a:lnTo>
                <a:lnTo>
                  <a:pt x="121877" y="90425"/>
                </a:lnTo>
                <a:lnTo>
                  <a:pt x="116844" y="87673"/>
                </a:lnTo>
                <a:lnTo>
                  <a:pt x="111891" y="85157"/>
                </a:lnTo>
                <a:lnTo>
                  <a:pt x="106858" y="82798"/>
                </a:lnTo>
                <a:lnTo>
                  <a:pt x="101905" y="80596"/>
                </a:lnTo>
                <a:lnTo>
                  <a:pt x="96951" y="78473"/>
                </a:lnTo>
                <a:lnTo>
                  <a:pt x="91997" y="76586"/>
                </a:lnTo>
                <a:lnTo>
                  <a:pt x="87044" y="74935"/>
                </a:lnTo>
                <a:lnTo>
                  <a:pt x="82090" y="73362"/>
                </a:lnTo>
                <a:lnTo>
                  <a:pt x="77215" y="71947"/>
                </a:lnTo>
                <a:lnTo>
                  <a:pt x="72340" y="70689"/>
                </a:lnTo>
                <a:lnTo>
                  <a:pt x="67465" y="69667"/>
                </a:lnTo>
                <a:lnTo>
                  <a:pt x="62590" y="68723"/>
                </a:lnTo>
                <a:lnTo>
                  <a:pt x="57557" y="67937"/>
                </a:lnTo>
                <a:lnTo>
                  <a:pt x="52446" y="67386"/>
                </a:lnTo>
                <a:lnTo>
                  <a:pt x="47414" y="66914"/>
                </a:lnTo>
                <a:lnTo>
                  <a:pt x="42382" y="66757"/>
                </a:lnTo>
                <a:lnTo>
                  <a:pt x="37428" y="66679"/>
                </a:lnTo>
                <a:lnTo>
                  <a:pt x="32396" y="66836"/>
                </a:lnTo>
                <a:lnTo>
                  <a:pt x="27442" y="67150"/>
                </a:lnTo>
                <a:lnTo>
                  <a:pt x="22488" y="67622"/>
                </a:lnTo>
                <a:lnTo>
                  <a:pt x="21781" y="62904"/>
                </a:lnTo>
                <a:lnTo>
                  <a:pt x="21073" y="58265"/>
                </a:lnTo>
                <a:lnTo>
                  <a:pt x="20129" y="53626"/>
                </a:lnTo>
                <a:lnTo>
                  <a:pt x="19186" y="49065"/>
                </a:lnTo>
                <a:lnTo>
                  <a:pt x="18085" y="44583"/>
                </a:lnTo>
                <a:lnTo>
                  <a:pt x="16905" y="40102"/>
                </a:lnTo>
                <a:lnTo>
                  <a:pt x="15647" y="35777"/>
                </a:lnTo>
                <a:lnTo>
                  <a:pt x="14232" y="31452"/>
                </a:lnTo>
                <a:lnTo>
                  <a:pt x="12817" y="27285"/>
                </a:lnTo>
                <a:lnTo>
                  <a:pt x="11244" y="23117"/>
                </a:lnTo>
                <a:lnTo>
                  <a:pt x="9593" y="19029"/>
                </a:lnTo>
                <a:lnTo>
                  <a:pt x="7863" y="15018"/>
                </a:lnTo>
                <a:lnTo>
                  <a:pt x="5976" y="11166"/>
                </a:lnTo>
                <a:lnTo>
                  <a:pt x="4089" y="7313"/>
                </a:lnTo>
                <a:lnTo>
                  <a:pt x="2123" y="3617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60" name="Google Shape;2160;p145"/>
          <p:cNvSpPr txBox="1"/>
          <p:nvPr>
            <p:ph idx="1" type="body"/>
          </p:nvPr>
        </p:nvSpPr>
        <p:spPr>
          <a:xfrm>
            <a:off x="4819600" y="3701256"/>
            <a:ext cx="40959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9pPr>
          </a:lstStyle>
          <a:p/>
        </p:txBody>
      </p:sp>
      <p:sp>
        <p:nvSpPr>
          <p:cNvPr id="2161" name="Google Shape;2161;p145"/>
          <p:cNvSpPr txBox="1"/>
          <p:nvPr>
            <p:ph idx="2" type="body"/>
          </p:nvPr>
        </p:nvSpPr>
        <p:spPr>
          <a:xfrm>
            <a:off x="4819600" y="2342406"/>
            <a:ext cx="40959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9pPr>
          </a:lstStyle>
          <a:p/>
        </p:txBody>
      </p:sp>
      <p:sp>
        <p:nvSpPr>
          <p:cNvPr id="2162" name="Google Shape;2162;p145"/>
          <p:cNvSpPr txBox="1"/>
          <p:nvPr>
            <p:ph idx="3" type="body"/>
          </p:nvPr>
        </p:nvSpPr>
        <p:spPr>
          <a:xfrm>
            <a:off x="4819600" y="983556"/>
            <a:ext cx="40959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●"/>
              <a:defRPr sz="1100"/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○"/>
              <a:defRPr sz="1100"/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 Sans"/>
              <a:buChar char="■"/>
              <a:defRPr sz="1100"/>
            </a:lvl9pPr>
          </a:lstStyle>
          <a:p/>
        </p:txBody>
      </p:sp>
      <p:sp>
        <p:nvSpPr>
          <p:cNvPr id="2163" name="Google Shape;2163;p145"/>
          <p:cNvSpPr txBox="1"/>
          <p:nvPr>
            <p:ph idx="4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Slide">
  <p:cSld name="BLANK_1_1_1_1_1_1_2">
    <p:bg>
      <p:bgPr>
        <a:solidFill>
          <a:schemeClr val="accent1"/>
        </a:solidFill>
      </p:bgPr>
    </p:bg>
    <p:spTree>
      <p:nvGrpSpPr>
        <p:cNvPr id="2164" name="Shape 2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5" name="Google Shape;2165;p146"/>
          <p:cNvPicPr preferRelativeResize="0"/>
          <p:nvPr/>
        </p:nvPicPr>
        <p:blipFill rotWithShape="1">
          <a:blip r:embed="rId2">
            <a:alphaModFix/>
          </a:blip>
          <a:srcRect b="0" l="0" r="54483" t="51307"/>
          <a:stretch/>
        </p:blipFill>
        <p:spPr>
          <a:xfrm flipH="1" rot="10800000">
            <a:off x="6802800" y="2639053"/>
            <a:ext cx="2341200" cy="2504451"/>
          </a:xfrm>
          <a:prstGeom prst="rect">
            <a:avLst/>
          </a:prstGeom>
          <a:noFill/>
          <a:ln>
            <a:noFill/>
          </a:ln>
        </p:spPr>
      </p:pic>
      <p:sp>
        <p:nvSpPr>
          <p:cNvPr id="2166" name="Google Shape;2166;p146"/>
          <p:cNvSpPr txBox="1"/>
          <p:nvPr/>
        </p:nvSpPr>
        <p:spPr>
          <a:xfrm>
            <a:off x="6720300" y="4800275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sz="7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67" name="Google Shape;2167;p146"/>
          <p:cNvSpPr txBox="1"/>
          <p:nvPr>
            <p:ph type="title"/>
          </p:nvPr>
        </p:nvSpPr>
        <p:spPr>
          <a:xfrm>
            <a:off x="1230200" y="1930281"/>
            <a:ext cx="66837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dk2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168" name="Google Shape;2168;p146"/>
          <p:cNvSpPr txBox="1"/>
          <p:nvPr>
            <p:ph idx="1" type="subTitle"/>
          </p:nvPr>
        </p:nvSpPr>
        <p:spPr>
          <a:xfrm>
            <a:off x="2398650" y="3194700"/>
            <a:ext cx="43467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Sans SemiBold"/>
              <a:buNone/>
              <a:defRPr>
                <a:solidFill>
                  <a:schemeClr val="dk2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defRPr>
            </a:lvl9pPr>
          </a:lstStyle>
          <a:p/>
        </p:txBody>
      </p:sp>
      <p:sp>
        <p:nvSpPr>
          <p:cNvPr id="2169" name="Google Shape;2169;p146"/>
          <p:cNvSpPr/>
          <p:nvPr/>
        </p:nvSpPr>
        <p:spPr>
          <a:xfrm flipH="1">
            <a:off x="11" y="148752"/>
            <a:ext cx="1377568" cy="2421760"/>
          </a:xfrm>
          <a:custGeom>
            <a:rect b="b" l="l" r="r" t="t"/>
            <a:pathLst>
              <a:path extrusionOk="0" h="75680" w="43049">
                <a:moveTo>
                  <a:pt x="10456" y="1"/>
                </a:moveTo>
                <a:lnTo>
                  <a:pt x="9414" y="38"/>
                </a:lnTo>
                <a:lnTo>
                  <a:pt x="8409" y="112"/>
                </a:lnTo>
                <a:lnTo>
                  <a:pt x="7479" y="187"/>
                </a:lnTo>
                <a:lnTo>
                  <a:pt x="6586" y="336"/>
                </a:lnTo>
                <a:lnTo>
                  <a:pt x="5768" y="522"/>
                </a:lnTo>
                <a:lnTo>
                  <a:pt x="4986" y="708"/>
                </a:lnTo>
                <a:lnTo>
                  <a:pt x="4279" y="931"/>
                </a:lnTo>
                <a:lnTo>
                  <a:pt x="3610" y="1229"/>
                </a:lnTo>
                <a:lnTo>
                  <a:pt x="3014" y="1526"/>
                </a:lnTo>
                <a:lnTo>
                  <a:pt x="2456" y="1861"/>
                </a:lnTo>
                <a:lnTo>
                  <a:pt x="1972" y="2270"/>
                </a:lnTo>
                <a:lnTo>
                  <a:pt x="1526" y="2680"/>
                </a:lnTo>
                <a:lnTo>
                  <a:pt x="1154" y="3126"/>
                </a:lnTo>
                <a:lnTo>
                  <a:pt x="893" y="3461"/>
                </a:lnTo>
                <a:lnTo>
                  <a:pt x="707" y="3796"/>
                </a:lnTo>
                <a:lnTo>
                  <a:pt x="521" y="4168"/>
                </a:lnTo>
                <a:lnTo>
                  <a:pt x="373" y="4540"/>
                </a:lnTo>
                <a:lnTo>
                  <a:pt x="261" y="4912"/>
                </a:lnTo>
                <a:lnTo>
                  <a:pt x="149" y="5321"/>
                </a:lnTo>
                <a:lnTo>
                  <a:pt x="75" y="5731"/>
                </a:lnTo>
                <a:lnTo>
                  <a:pt x="38" y="6177"/>
                </a:lnTo>
                <a:lnTo>
                  <a:pt x="0" y="6624"/>
                </a:lnTo>
                <a:lnTo>
                  <a:pt x="0" y="7070"/>
                </a:lnTo>
                <a:lnTo>
                  <a:pt x="38" y="7554"/>
                </a:lnTo>
                <a:lnTo>
                  <a:pt x="112" y="8075"/>
                </a:lnTo>
                <a:lnTo>
                  <a:pt x="187" y="8558"/>
                </a:lnTo>
                <a:lnTo>
                  <a:pt x="298" y="9117"/>
                </a:lnTo>
                <a:lnTo>
                  <a:pt x="596" y="10196"/>
                </a:lnTo>
                <a:lnTo>
                  <a:pt x="1005" y="11386"/>
                </a:lnTo>
                <a:lnTo>
                  <a:pt x="1489" y="12614"/>
                </a:lnTo>
                <a:lnTo>
                  <a:pt x="2121" y="13916"/>
                </a:lnTo>
                <a:lnTo>
                  <a:pt x="2828" y="15256"/>
                </a:lnTo>
                <a:lnTo>
                  <a:pt x="3684" y="16707"/>
                </a:lnTo>
                <a:lnTo>
                  <a:pt x="4614" y="18195"/>
                </a:lnTo>
                <a:lnTo>
                  <a:pt x="5656" y="19758"/>
                </a:lnTo>
                <a:lnTo>
                  <a:pt x="6772" y="21358"/>
                </a:lnTo>
                <a:lnTo>
                  <a:pt x="9525" y="25190"/>
                </a:lnTo>
                <a:lnTo>
                  <a:pt x="12204" y="28985"/>
                </a:lnTo>
                <a:lnTo>
                  <a:pt x="14809" y="32706"/>
                </a:lnTo>
                <a:lnTo>
                  <a:pt x="17376" y="36426"/>
                </a:lnTo>
                <a:lnTo>
                  <a:pt x="22325" y="43682"/>
                </a:lnTo>
                <a:lnTo>
                  <a:pt x="27050" y="50714"/>
                </a:lnTo>
                <a:lnTo>
                  <a:pt x="31478" y="57486"/>
                </a:lnTo>
                <a:lnTo>
                  <a:pt x="35645" y="63922"/>
                </a:lnTo>
                <a:lnTo>
                  <a:pt x="39514" y="69987"/>
                </a:lnTo>
                <a:lnTo>
                  <a:pt x="43049" y="75680"/>
                </a:lnTo>
                <a:lnTo>
                  <a:pt x="43049" y="74526"/>
                </a:lnTo>
                <a:lnTo>
                  <a:pt x="39514" y="68908"/>
                </a:lnTo>
                <a:lnTo>
                  <a:pt x="35682" y="62918"/>
                </a:lnTo>
                <a:lnTo>
                  <a:pt x="31589" y="56555"/>
                </a:lnTo>
                <a:lnTo>
                  <a:pt x="27199" y="49895"/>
                </a:lnTo>
                <a:lnTo>
                  <a:pt x="22548" y="42975"/>
                </a:lnTo>
                <a:lnTo>
                  <a:pt x="17674" y="35831"/>
                </a:lnTo>
                <a:lnTo>
                  <a:pt x="15144" y="32185"/>
                </a:lnTo>
                <a:lnTo>
                  <a:pt x="12576" y="28501"/>
                </a:lnTo>
                <a:lnTo>
                  <a:pt x="9935" y="24781"/>
                </a:lnTo>
                <a:lnTo>
                  <a:pt x="7256" y="21023"/>
                </a:lnTo>
                <a:lnTo>
                  <a:pt x="6177" y="19460"/>
                </a:lnTo>
                <a:lnTo>
                  <a:pt x="5172" y="17972"/>
                </a:lnTo>
                <a:lnTo>
                  <a:pt x="4279" y="16521"/>
                </a:lnTo>
                <a:lnTo>
                  <a:pt x="3461" y="15144"/>
                </a:lnTo>
                <a:lnTo>
                  <a:pt x="2754" y="13805"/>
                </a:lnTo>
                <a:lnTo>
                  <a:pt x="2158" y="12577"/>
                </a:lnTo>
                <a:lnTo>
                  <a:pt x="1638" y="11386"/>
                </a:lnTo>
                <a:lnTo>
                  <a:pt x="1266" y="10233"/>
                </a:lnTo>
                <a:lnTo>
                  <a:pt x="931" y="9191"/>
                </a:lnTo>
                <a:lnTo>
                  <a:pt x="745" y="8186"/>
                </a:lnTo>
                <a:lnTo>
                  <a:pt x="670" y="7703"/>
                </a:lnTo>
                <a:lnTo>
                  <a:pt x="633" y="7219"/>
                </a:lnTo>
                <a:lnTo>
                  <a:pt x="633" y="6773"/>
                </a:lnTo>
                <a:lnTo>
                  <a:pt x="633" y="6363"/>
                </a:lnTo>
                <a:lnTo>
                  <a:pt x="670" y="5954"/>
                </a:lnTo>
                <a:lnTo>
                  <a:pt x="745" y="5545"/>
                </a:lnTo>
                <a:lnTo>
                  <a:pt x="819" y="5173"/>
                </a:lnTo>
                <a:lnTo>
                  <a:pt x="931" y="4801"/>
                </a:lnTo>
                <a:lnTo>
                  <a:pt x="1042" y="4428"/>
                </a:lnTo>
                <a:lnTo>
                  <a:pt x="1228" y="4094"/>
                </a:lnTo>
                <a:lnTo>
                  <a:pt x="1414" y="3796"/>
                </a:lnTo>
                <a:lnTo>
                  <a:pt x="1600" y="3498"/>
                </a:lnTo>
                <a:lnTo>
                  <a:pt x="1972" y="3089"/>
                </a:lnTo>
                <a:lnTo>
                  <a:pt x="2382" y="2680"/>
                </a:lnTo>
                <a:lnTo>
                  <a:pt x="2865" y="2345"/>
                </a:lnTo>
                <a:lnTo>
                  <a:pt x="3386" y="2010"/>
                </a:lnTo>
                <a:lnTo>
                  <a:pt x="3944" y="1750"/>
                </a:lnTo>
                <a:lnTo>
                  <a:pt x="4577" y="1489"/>
                </a:lnTo>
                <a:lnTo>
                  <a:pt x="5284" y="1266"/>
                </a:lnTo>
                <a:lnTo>
                  <a:pt x="6028" y="1080"/>
                </a:lnTo>
                <a:lnTo>
                  <a:pt x="6809" y="894"/>
                </a:lnTo>
                <a:lnTo>
                  <a:pt x="7665" y="782"/>
                </a:lnTo>
                <a:lnTo>
                  <a:pt x="8595" y="708"/>
                </a:lnTo>
                <a:lnTo>
                  <a:pt x="9563" y="633"/>
                </a:lnTo>
                <a:lnTo>
                  <a:pt x="10567" y="596"/>
                </a:lnTo>
                <a:lnTo>
                  <a:pt x="11646" y="633"/>
                </a:lnTo>
                <a:lnTo>
                  <a:pt x="12762" y="671"/>
                </a:lnTo>
                <a:lnTo>
                  <a:pt x="13953" y="745"/>
                </a:lnTo>
                <a:lnTo>
                  <a:pt x="16223" y="931"/>
                </a:lnTo>
                <a:lnTo>
                  <a:pt x="18641" y="1266"/>
                </a:lnTo>
                <a:lnTo>
                  <a:pt x="21246" y="1675"/>
                </a:lnTo>
                <a:lnTo>
                  <a:pt x="24036" y="2196"/>
                </a:lnTo>
                <a:lnTo>
                  <a:pt x="26976" y="2829"/>
                </a:lnTo>
                <a:lnTo>
                  <a:pt x="30138" y="3573"/>
                </a:lnTo>
                <a:lnTo>
                  <a:pt x="33487" y="4428"/>
                </a:lnTo>
                <a:lnTo>
                  <a:pt x="37021" y="5359"/>
                </a:lnTo>
                <a:lnTo>
                  <a:pt x="39998" y="6214"/>
                </a:lnTo>
                <a:lnTo>
                  <a:pt x="43049" y="7107"/>
                </a:lnTo>
                <a:lnTo>
                  <a:pt x="43049" y="6475"/>
                </a:lnTo>
                <a:lnTo>
                  <a:pt x="40072" y="5619"/>
                </a:lnTo>
                <a:lnTo>
                  <a:pt x="37170" y="4801"/>
                </a:lnTo>
                <a:lnTo>
                  <a:pt x="33636" y="3833"/>
                </a:lnTo>
                <a:lnTo>
                  <a:pt x="30250" y="2977"/>
                </a:lnTo>
                <a:lnTo>
                  <a:pt x="27087" y="2233"/>
                </a:lnTo>
                <a:lnTo>
                  <a:pt x="24111" y="1601"/>
                </a:lnTo>
                <a:lnTo>
                  <a:pt x="21320" y="1080"/>
                </a:lnTo>
                <a:lnTo>
                  <a:pt x="18716" y="671"/>
                </a:lnTo>
                <a:lnTo>
                  <a:pt x="16260" y="336"/>
                </a:lnTo>
                <a:lnTo>
                  <a:pt x="13990" y="150"/>
                </a:lnTo>
                <a:lnTo>
                  <a:pt x="12762" y="75"/>
                </a:lnTo>
                <a:lnTo>
                  <a:pt x="11609" y="38"/>
                </a:lnTo>
                <a:lnTo>
                  <a:pt x="1045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70" name="Google Shape;2170;p146"/>
          <p:cNvSpPr txBox="1"/>
          <p:nvPr>
            <p:ph idx="2" type="body"/>
          </p:nvPr>
        </p:nvSpPr>
        <p:spPr>
          <a:xfrm>
            <a:off x="3447988" y="3693650"/>
            <a:ext cx="22479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71" name="Google Shape;2171;p146"/>
          <p:cNvSpPr txBox="1"/>
          <p:nvPr>
            <p:ph idx="3" type="subTitle"/>
          </p:nvPr>
        </p:nvSpPr>
        <p:spPr>
          <a:xfrm>
            <a:off x="228600" y="4800275"/>
            <a:ext cx="1115700" cy="3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unito Sans"/>
              <a:buNone/>
              <a:defRPr sz="700">
                <a:solidFill>
                  <a:schemeClr val="dk2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2172" name="Shape 2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3" name="Google Shape;2173;p14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2174" name="Shape 2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5" name="Google Shape;2175;p1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76" name="Google Shape;2176;p1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2177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p1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79" name="Google Shape;2179;p14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180" name="Google Shape;2180;p14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18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p1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2183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15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185" name="Google Shape;2185;p15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2186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p15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/>
        </p:txBody>
      </p:sp>
      <p:sp>
        <p:nvSpPr>
          <p:cNvPr id="2188" name="Google Shape;2188;p15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189" name="Google Shape;2189;p15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2190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" name="Google Shape;2191;p15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2192" name="Shape 2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3" name="Google Shape;2193;p15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2194" name="Google Shape;2194;p15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195" name="Shape 21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196" name="Shape 2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" name="Google Shape;2197;p156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8" name="Google Shape;2198;p156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99" name="Google Shape;2199;p156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00" name="Google Shape;2200;p156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01" name="Google Shape;2201;p156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02" name="Google Shape;2202;p156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03" name="Google Shape;2203;p156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2204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Google Shape;2205;p1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06" name="Google Shape;2206;p157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07" name="Google Shape;2207;p157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2208" name="Shape 2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9" name="Google Shape;2209;p15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210" name="Google Shape;2210;p158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11" name="Google Shape;2211;p158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12" name="Google Shape;2212;p158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13" name="Google Shape;2213;p158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2214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159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16" name="Google Shape;2216;p159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17" name="Google Shape;2217;p15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218" name="Google Shape;2218;p159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19" name="Google Shape;2219;p159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20" name="Google Shape;2220;p159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21" name="Google Shape;2221;p159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2222" name="Shape 2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Google Shape;2223;p160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24" name="Google Shape;2224;p160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25" name="Google Shape;2225;p160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26" name="Google Shape;2226;p160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27" name="Google Shape;2227;p160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228" name="Google Shape;2228;p160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29" name="Google Shape;2229;p160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30" name="Google Shape;2230;p160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31" name="Google Shape;2231;p160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2232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p1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34" name="Google Shape;2234;p161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2235" name="Shape 2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6" name="Google Shape;2236;p162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37" name="Google Shape;2237;p162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238" name="Google Shape;2238;p162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239" name="Google Shape;2239;p162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40" name="Google Shape;2240;p1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41" name="Google Shape;2241;p162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242" name="Google Shape;2242;p162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Google Shape;2244;p163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45" name="Google Shape;2245;p163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246" name="Google Shape;2246;p163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247" name="Google Shape;2247;p163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48" name="Google Shape;2248;p163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249" name="Google Shape;2249;p163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50" name="Google Shape;2250;p1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51" name="Google Shape;2251;p163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252" name="Google Shape;2252;p163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253" name="Google Shape;2253;p163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2254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Google Shape;2255;p164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2256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" name="Google Shape;2257;p165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258" name="Google Shape;2258;p165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259" name="Google Shape;2259;p165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260" name="Google Shape;2260;p165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261" name="Google Shape;2261;p165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262" name="Google Shape;2262;p165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263" name="Google Shape;2263;p165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64" name="Google Shape;2264;p165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265" name="Google Shape;2265;p165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266" name="Google Shape;2266;p165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79.xml"/><Relationship Id="rId42" Type="http://schemas.openxmlformats.org/officeDocument/2006/relationships/slideLayout" Target="../slideLayouts/slideLayout81.xml"/><Relationship Id="rId41" Type="http://schemas.openxmlformats.org/officeDocument/2006/relationships/slideLayout" Target="../slideLayouts/slideLayout80.xml"/><Relationship Id="rId44" Type="http://schemas.openxmlformats.org/officeDocument/2006/relationships/slideLayout" Target="../slideLayouts/slideLayout83.xml"/><Relationship Id="rId43" Type="http://schemas.openxmlformats.org/officeDocument/2006/relationships/slideLayout" Target="../slideLayouts/slideLayout82.xml"/><Relationship Id="rId46" Type="http://schemas.openxmlformats.org/officeDocument/2006/relationships/slideLayout" Target="../slideLayouts/slideLayout85.xml"/><Relationship Id="rId45" Type="http://schemas.openxmlformats.org/officeDocument/2006/relationships/slideLayout" Target="../slideLayouts/slideLayout84.xml"/><Relationship Id="rId80" Type="http://schemas.openxmlformats.org/officeDocument/2006/relationships/slideLayout" Target="../slideLayouts/slideLayout119.xml"/><Relationship Id="rId81" Type="http://schemas.openxmlformats.org/officeDocument/2006/relationships/theme" Target="../theme/theme3.xml"/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48" Type="http://schemas.openxmlformats.org/officeDocument/2006/relationships/slideLayout" Target="../slideLayouts/slideLayout87.xml"/><Relationship Id="rId47" Type="http://schemas.openxmlformats.org/officeDocument/2006/relationships/slideLayout" Target="../slideLayouts/slideLayout86.xml"/><Relationship Id="rId49" Type="http://schemas.openxmlformats.org/officeDocument/2006/relationships/slideLayout" Target="../slideLayouts/slideLayout88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73" Type="http://schemas.openxmlformats.org/officeDocument/2006/relationships/slideLayout" Target="../slideLayouts/slideLayout112.xml"/><Relationship Id="rId72" Type="http://schemas.openxmlformats.org/officeDocument/2006/relationships/slideLayout" Target="../slideLayouts/slideLayout111.xml"/><Relationship Id="rId31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114.xml"/><Relationship Id="rId30" Type="http://schemas.openxmlformats.org/officeDocument/2006/relationships/slideLayout" Target="../slideLayouts/slideLayout69.xml"/><Relationship Id="rId74" Type="http://schemas.openxmlformats.org/officeDocument/2006/relationships/slideLayout" Target="../slideLayouts/slideLayout113.xml"/><Relationship Id="rId33" Type="http://schemas.openxmlformats.org/officeDocument/2006/relationships/slideLayout" Target="../slideLayouts/slideLayout72.xml"/><Relationship Id="rId77" Type="http://schemas.openxmlformats.org/officeDocument/2006/relationships/slideLayout" Target="../slideLayouts/slideLayout116.xml"/><Relationship Id="rId32" Type="http://schemas.openxmlformats.org/officeDocument/2006/relationships/slideLayout" Target="../slideLayouts/slideLayout71.xml"/><Relationship Id="rId76" Type="http://schemas.openxmlformats.org/officeDocument/2006/relationships/slideLayout" Target="../slideLayouts/slideLayout115.xml"/><Relationship Id="rId35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118.xml"/><Relationship Id="rId34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117.xml"/><Relationship Id="rId71" Type="http://schemas.openxmlformats.org/officeDocument/2006/relationships/slideLayout" Target="../slideLayouts/slideLayout110.xml"/><Relationship Id="rId70" Type="http://schemas.openxmlformats.org/officeDocument/2006/relationships/slideLayout" Target="../slideLayouts/slideLayout109.xml"/><Relationship Id="rId37" Type="http://schemas.openxmlformats.org/officeDocument/2006/relationships/slideLayout" Target="../slideLayouts/slideLayout76.xml"/><Relationship Id="rId36" Type="http://schemas.openxmlformats.org/officeDocument/2006/relationships/slideLayout" Target="../slideLayouts/slideLayout75.xml"/><Relationship Id="rId39" Type="http://schemas.openxmlformats.org/officeDocument/2006/relationships/slideLayout" Target="../slideLayouts/slideLayout78.xml"/><Relationship Id="rId38" Type="http://schemas.openxmlformats.org/officeDocument/2006/relationships/slideLayout" Target="../slideLayouts/slideLayout77.xml"/><Relationship Id="rId62" Type="http://schemas.openxmlformats.org/officeDocument/2006/relationships/slideLayout" Target="../slideLayouts/slideLayout101.xml"/><Relationship Id="rId61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59.xml"/><Relationship Id="rId64" Type="http://schemas.openxmlformats.org/officeDocument/2006/relationships/slideLayout" Target="../slideLayouts/slideLayout103.xml"/><Relationship Id="rId63" Type="http://schemas.openxmlformats.org/officeDocument/2006/relationships/slideLayout" Target="../slideLayouts/slideLayout102.xml"/><Relationship Id="rId22" Type="http://schemas.openxmlformats.org/officeDocument/2006/relationships/slideLayout" Target="../slideLayouts/slideLayout61.xml"/><Relationship Id="rId66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104.xml"/><Relationship Id="rId24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107.xml"/><Relationship Id="rId23" Type="http://schemas.openxmlformats.org/officeDocument/2006/relationships/slideLayout" Target="../slideLayouts/slideLayout62.xml"/><Relationship Id="rId67" Type="http://schemas.openxmlformats.org/officeDocument/2006/relationships/slideLayout" Target="../slideLayouts/slideLayout106.xml"/><Relationship Id="rId60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108.xml"/><Relationship Id="rId28" Type="http://schemas.openxmlformats.org/officeDocument/2006/relationships/slideLayout" Target="../slideLayouts/slideLayout67.xml"/><Relationship Id="rId27" Type="http://schemas.openxmlformats.org/officeDocument/2006/relationships/slideLayout" Target="../slideLayouts/slideLayout66.xml"/><Relationship Id="rId29" Type="http://schemas.openxmlformats.org/officeDocument/2006/relationships/slideLayout" Target="../slideLayouts/slideLayout68.xml"/><Relationship Id="rId51" Type="http://schemas.openxmlformats.org/officeDocument/2006/relationships/slideLayout" Target="../slideLayouts/slideLayout90.xml"/><Relationship Id="rId50" Type="http://schemas.openxmlformats.org/officeDocument/2006/relationships/slideLayout" Target="../slideLayouts/slideLayout89.xml"/><Relationship Id="rId53" Type="http://schemas.openxmlformats.org/officeDocument/2006/relationships/slideLayout" Target="../slideLayouts/slideLayout92.xml"/><Relationship Id="rId52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49.xml"/><Relationship Id="rId54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52.xml"/><Relationship Id="rId5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51.xml"/><Relationship Id="rId56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54.xml"/><Relationship Id="rId5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57.xml"/></Relationships>
</file>

<file path=ppt/slideMasters/_rels/slideMaster3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159.xml"/><Relationship Id="rId42" Type="http://schemas.openxmlformats.org/officeDocument/2006/relationships/slideLayout" Target="../slideLayouts/slideLayout161.xml"/><Relationship Id="rId41" Type="http://schemas.openxmlformats.org/officeDocument/2006/relationships/slideLayout" Target="../slideLayouts/slideLayout160.xml"/><Relationship Id="rId44" Type="http://schemas.openxmlformats.org/officeDocument/2006/relationships/theme" Target="../theme/theme4.xml"/><Relationship Id="rId43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7.xml"/><Relationship Id="rId31" Type="http://schemas.openxmlformats.org/officeDocument/2006/relationships/slideLayout" Target="../slideLayouts/slideLayout150.xml"/><Relationship Id="rId30" Type="http://schemas.openxmlformats.org/officeDocument/2006/relationships/slideLayout" Target="../slideLayouts/slideLayout149.xml"/><Relationship Id="rId33" Type="http://schemas.openxmlformats.org/officeDocument/2006/relationships/slideLayout" Target="../slideLayouts/slideLayout152.xml"/><Relationship Id="rId32" Type="http://schemas.openxmlformats.org/officeDocument/2006/relationships/slideLayout" Target="../slideLayouts/slideLayout151.xml"/><Relationship Id="rId35" Type="http://schemas.openxmlformats.org/officeDocument/2006/relationships/slideLayout" Target="../slideLayouts/slideLayout154.xml"/><Relationship Id="rId34" Type="http://schemas.openxmlformats.org/officeDocument/2006/relationships/slideLayout" Target="../slideLayouts/slideLayout153.xml"/><Relationship Id="rId37" Type="http://schemas.openxmlformats.org/officeDocument/2006/relationships/slideLayout" Target="../slideLayouts/slideLayout156.xml"/><Relationship Id="rId36" Type="http://schemas.openxmlformats.org/officeDocument/2006/relationships/slideLayout" Target="../slideLayouts/slideLayout155.xml"/><Relationship Id="rId39" Type="http://schemas.openxmlformats.org/officeDocument/2006/relationships/slideLayout" Target="../slideLayouts/slideLayout158.xml"/><Relationship Id="rId38" Type="http://schemas.openxmlformats.org/officeDocument/2006/relationships/slideLayout" Target="../slideLayouts/slideLayout157.xml"/><Relationship Id="rId20" Type="http://schemas.openxmlformats.org/officeDocument/2006/relationships/slideLayout" Target="../slideLayouts/slideLayout139.xml"/><Relationship Id="rId22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40.xml"/><Relationship Id="rId24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42.xml"/><Relationship Id="rId26" Type="http://schemas.openxmlformats.org/officeDocument/2006/relationships/slideLayout" Target="../slideLayouts/slideLayout145.xml"/><Relationship Id="rId25" Type="http://schemas.openxmlformats.org/officeDocument/2006/relationships/slideLayout" Target="../slideLayouts/slideLayout144.xml"/><Relationship Id="rId28" Type="http://schemas.openxmlformats.org/officeDocument/2006/relationships/slideLayout" Target="../slideLayouts/slideLayout147.xml"/><Relationship Id="rId27" Type="http://schemas.openxmlformats.org/officeDocument/2006/relationships/slideLayout" Target="../slideLayouts/slideLayout146.xml"/><Relationship Id="rId29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138.xml"/><Relationship Id="rId18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228600" y="1452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28600" y="85200"/>
            <a:ext cx="52365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 Medium"/>
              <a:buNone/>
              <a:defRPr sz="30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2" type="body"/>
          </p:nvPr>
        </p:nvSpPr>
        <p:spPr>
          <a:xfrm>
            <a:off x="4562525" y="1518250"/>
            <a:ext cx="3880800" cy="27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33">
          <p15:clr>
            <a:srgbClr val="E46962"/>
          </p15:clr>
        </p15:guide>
        <p15:guide id="10" pos="4292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1"/>
          <p:cNvSpPr txBox="1"/>
          <p:nvPr>
            <p:ph idx="1" type="body"/>
          </p:nvPr>
        </p:nvSpPr>
        <p:spPr>
          <a:xfrm>
            <a:off x="228600" y="1452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35" name="Google Shape;435;p41"/>
          <p:cNvSpPr txBox="1"/>
          <p:nvPr>
            <p:ph type="title"/>
          </p:nvPr>
        </p:nvSpPr>
        <p:spPr>
          <a:xfrm>
            <a:off x="228600" y="369300"/>
            <a:ext cx="64803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  <p:sldLayoutId id="2147483714" r:id="rId28"/>
    <p:sldLayoutId id="2147483715" r:id="rId29"/>
    <p:sldLayoutId id="2147483716" r:id="rId30"/>
    <p:sldLayoutId id="2147483717" r:id="rId31"/>
    <p:sldLayoutId id="2147483718" r:id="rId32"/>
    <p:sldLayoutId id="2147483719" r:id="rId33"/>
    <p:sldLayoutId id="2147483720" r:id="rId34"/>
    <p:sldLayoutId id="2147483721" r:id="rId35"/>
    <p:sldLayoutId id="2147483722" r:id="rId36"/>
    <p:sldLayoutId id="2147483723" r:id="rId37"/>
    <p:sldLayoutId id="2147483724" r:id="rId38"/>
    <p:sldLayoutId id="2147483725" r:id="rId39"/>
    <p:sldLayoutId id="2147483726" r:id="rId40"/>
    <p:sldLayoutId id="2147483727" r:id="rId41"/>
    <p:sldLayoutId id="2147483728" r:id="rId42"/>
    <p:sldLayoutId id="2147483729" r:id="rId43"/>
    <p:sldLayoutId id="2147483730" r:id="rId44"/>
    <p:sldLayoutId id="2147483731" r:id="rId45"/>
    <p:sldLayoutId id="2147483732" r:id="rId46"/>
    <p:sldLayoutId id="2147483733" r:id="rId47"/>
    <p:sldLayoutId id="2147483734" r:id="rId48"/>
    <p:sldLayoutId id="2147483735" r:id="rId49"/>
    <p:sldLayoutId id="2147483736" r:id="rId50"/>
    <p:sldLayoutId id="2147483737" r:id="rId51"/>
    <p:sldLayoutId id="2147483738" r:id="rId52"/>
    <p:sldLayoutId id="2147483739" r:id="rId53"/>
    <p:sldLayoutId id="2147483740" r:id="rId54"/>
    <p:sldLayoutId id="2147483741" r:id="rId55"/>
    <p:sldLayoutId id="2147483742" r:id="rId56"/>
    <p:sldLayoutId id="2147483743" r:id="rId57"/>
    <p:sldLayoutId id="2147483744" r:id="rId58"/>
    <p:sldLayoutId id="2147483745" r:id="rId59"/>
    <p:sldLayoutId id="2147483746" r:id="rId60"/>
    <p:sldLayoutId id="2147483747" r:id="rId61"/>
    <p:sldLayoutId id="2147483748" r:id="rId62"/>
    <p:sldLayoutId id="2147483749" r:id="rId63"/>
    <p:sldLayoutId id="2147483750" r:id="rId64"/>
    <p:sldLayoutId id="2147483751" r:id="rId65"/>
    <p:sldLayoutId id="2147483752" r:id="rId66"/>
    <p:sldLayoutId id="2147483753" r:id="rId67"/>
    <p:sldLayoutId id="2147483754" r:id="rId68"/>
    <p:sldLayoutId id="2147483755" r:id="rId69"/>
    <p:sldLayoutId id="2147483756" r:id="rId70"/>
    <p:sldLayoutId id="2147483757" r:id="rId71"/>
    <p:sldLayoutId id="2147483758" r:id="rId72"/>
    <p:sldLayoutId id="2147483759" r:id="rId73"/>
    <p:sldLayoutId id="2147483760" r:id="rId74"/>
    <p:sldLayoutId id="2147483761" r:id="rId75"/>
    <p:sldLayoutId id="2147483762" r:id="rId76"/>
    <p:sldLayoutId id="2147483763" r:id="rId77"/>
    <p:sldLayoutId id="2147483764" r:id="rId78"/>
    <p:sldLayoutId id="2147483765" r:id="rId79"/>
    <p:sldLayoutId id="2147483766" r:id="rId8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26">
          <p15:clr>
            <a:srgbClr val="E46962"/>
          </p15:clr>
        </p15:guide>
        <p15:guide id="10" pos="4285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1850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p122"/>
          <p:cNvSpPr txBox="1"/>
          <p:nvPr>
            <p:ph idx="1" type="body"/>
          </p:nvPr>
        </p:nvSpPr>
        <p:spPr>
          <a:xfrm>
            <a:off x="228600" y="1833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  <p:sp>
        <p:nvSpPr>
          <p:cNvPr id="1852" name="Google Shape;1852;p122"/>
          <p:cNvSpPr txBox="1"/>
          <p:nvPr>
            <p:ph type="title"/>
          </p:nvPr>
        </p:nvSpPr>
        <p:spPr>
          <a:xfrm>
            <a:off x="228600" y="256925"/>
            <a:ext cx="57072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2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853" name="Google Shape;1853;p122"/>
          <p:cNvSpPr txBox="1"/>
          <p:nvPr>
            <p:ph idx="2" type="body"/>
          </p:nvPr>
        </p:nvSpPr>
        <p:spPr>
          <a:xfrm>
            <a:off x="4392125" y="1843600"/>
            <a:ext cx="3919500" cy="27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●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○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unito Sans"/>
              <a:buChar char="■"/>
              <a:defRPr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  <p:sldLayoutId id="2147483785" r:id="rId19"/>
    <p:sldLayoutId id="2147483786" r:id="rId20"/>
    <p:sldLayoutId id="2147483787" r:id="rId21"/>
    <p:sldLayoutId id="2147483788" r:id="rId22"/>
    <p:sldLayoutId id="2147483789" r:id="rId23"/>
    <p:sldLayoutId id="2147483790" r:id="rId24"/>
    <p:sldLayoutId id="2147483791" r:id="rId25"/>
    <p:sldLayoutId id="2147483792" r:id="rId26"/>
    <p:sldLayoutId id="2147483793" r:id="rId27"/>
    <p:sldLayoutId id="2147483794" r:id="rId28"/>
    <p:sldLayoutId id="2147483795" r:id="rId29"/>
    <p:sldLayoutId id="2147483796" r:id="rId30"/>
    <p:sldLayoutId id="2147483797" r:id="rId31"/>
    <p:sldLayoutId id="2147483798" r:id="rId32"/>
    <p:sldLayoutId id="2147483799" r:id="rId33"/>
    <p:sldLayoutId id="2147483800" r:id="rId34"/>
    <p:sldLayoutId id="2147483801" r:id="rId35"/>
    <p:sldLayoutId id="2147483802" r:id="rId36"/>
    <p:sldLayoutId id="2147483803" r:id="rId37"/>
    <p:sldLayoutId id="2147483804" r:id="rId38"/>
    <p:sldLayoutId id="2147483805" r:id="rId39"/>
    <p:sldLayoutId id="2147483806" r:id="rId40"/>
    <p:sldLayoutId id="2147483807" r:id="rId41"/>
    <p:sldLayoutId id="2147483808" r:id="rId42"/>
    <p:sldLayoutId id="2147483809" r:id="rId4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26">
          <p15:clr>
            <a:srgbClr val="E46962"/>
          </p15:clr>
        </p15:guide>
        <p15:guide id="10" pos="4285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0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p166"/>
          <p:cNvSpPr txBox="1"/>
          <p:nvPr>
            <p:ph type="title"/>
          </p:nvPr>
        </p:nvSpPr>
        <p:spPr>
          <a:xfrm>
            <a:off x="521800" y="1251350"/>
            <a:ext cx="8100900" cy="15315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030"/>
              <a:t>AI in the Title and Settlement Industry</a:t>
            </a:r>
            <a:endParaRPr sz="5030"/>
          </a:p>
        </p:txBody>
      </p:sp>
      <p:sp>
        <p:nvSpPr>
          <p:cNvPr id="2272" name="Google Shape;2272;p166"/>
          <p:cNvSpPr txBox="1"/>
          <p:nvPr>
            <p:ph idx="1" type="subTitle"/>
          </p:nvPr>
        </p:nvSpPr>
        <p:spPr>
          <a:xfrm>
            <a:off x="521375" y="2782850"/>
            <a:ext cx="8100900" cy="3387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Thomas A. Bailey - ADM Title Services, LLC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6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167"/>
          <p:cNvSpPr txBox="1"/>
          <p:nvPr>
            <p:ph type="title"/>
          </p:nvPr>
        </p:nvSpPr>
        <p:spPr>
          <a:xfrm>
            <a:off x="1230150" y="1359781"/>
            <a:ext cx="66837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AI Advantage in Title and Settlement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1" name="Shape 2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2" name="Google Shape;2282;p168"/>
          <p:cNvSpPr/>
          <p:nvPr/>
        </p:nvSpPr>
        <p:spPr>
          <a:xfrm>
            <a:off x="228625" y="2785075"/>
            <a:ext cx="2830800" cy="1320900"/>
          </a:xfrm>
          <a:prstGeom prst="round2SameRect">
            <a:avLst>
              <a:gd fmla="val 0" name="adj1"/>
              <a:gd fmla="val 14216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83" name="Google Shape;2283;p168"/>
          <p:cNvSpPr/>
          <p:nvPr/>
        </p:nvSpPr>
        <p:spPr>
          <a:xfrm>
            <a:off x="228600" y="2568175"/>
            <a:ext cx="2830800" cy="400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84" name="Google Shape;2284;p168"/>
          <p:cNvSpPr/>
          <p:nvPr/>
        </p:nvSpPr>
        <p:spPr>
          <a:xfrm>
            <a:off x="6084625" y="2785075"/>
            <a:ext cx="2830800" cy="1320900"/>
          </a:xfrm>
          <a:prstGeom prst="round2SameRect">
            <a:avLst>
              <a:gd fmla="val 0" name="adj1"/>
              <a:gd fmla="val 14216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85" name="Google Shape;2285;p168"/>
          <p:cNvSpPr/>
          <p:nvPr/>
        </p:nvSpPr>
        <p:spPr>
          <a:xfrm>
            <a:off x="6084600" y="2568175"/>
            <a:ext cx="2830800" cy="400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86" name="Google Shape;2286;p168"/>
          <p:cNvSpPr/>
          <p:nvPr/>
        </p:nvSpPr>
        <p:spPr>
          <a:xfrm>
            <a:off x="3158675" y="2785075"/>
            <a:ext cx="2830800" cy="1320900"/>
          </a:xfrm>
          <a:prstGeom prst="round2SameRect">
            <a:avLst>
              <a:gd fmla="val 0" name="adj1"/>
              <a:gd fmla="val 14216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87" name="Google Shape;2287;p168"/>
          <p:cNvSpPr/>
          <p:nvPr/>
        </p:nvSpPr>
        <p:spPr>
          <a:xfrm>
            <a:off x="3158650" y="2568175"/>
            <a:ext cx="2830800" cy="400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2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88" name="Google Shape;2288;p168"/>
          <p:cNvSpPr txBox="1"/>
          <p:nvPr>
            <p:ph idx="1" type="subTitle"/>
          </p:nvPr>
        </p:nvSpPr>
        <p:spPr>
          <a:xfrm>
            <a:off x="228600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The Old Way</a:t>
            </a:r>
            <a:endParaRPr sz="1500"/>
          </a:p>
        </p:txBody>
      </p:sp>
      <p:sp>
        <p:nvSpPr>
          <p:cNvPr id="2289" name="Google Shape;2289;p168"/>
          <p:cNvSpPr txBox="1"/>
          <p:nvPr>
            <p:ph idx="2" type="subTitle"/>
          </p:nvPr>
        </p:nvSpPr>
        <p:spPr>
          <a:xfrm>
            <a:off x="3156613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The Clear AI Way</a:t>
            </a:r>
            <a:endParaRPr sz="1500"/>
          </a:p>
        </p:txBody>
      </p:sp>
      <p:sp>
        <p:nvSpPr>
          <p:cNvPr id="2290" name="Google Shape;2290;p168"/>
          <p:cNvSpPr txBox="1"/>
          <p:nvPr>
            <p:ph idx="3" type="subTitle"/>
          </p:nvPr>
        </p:nvSpPr>
        <p:spPr>
          <a:xfrm>
            <a:off x="6084638" y="2568175"/>
            <a:ext cx="2834700" cy="400200"/>
          </a:xfrm>
          <a:prstGeom prst="rect">
            <a:avLst/>
          </a:prstGeom>
        </p:spPr>
        <p:txBody>
          <a:bodyPr anchorCtr="0" anchor="ctr" bIns="0" lIns="274300" spcFirstLastPara="1" rIns="2743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Core Concept</a:t>
            </a:r>
            <a:endParaRPr sz="1500"/>
          </a:p>
        </p:txBody>
      </p:sp>
      <p:sp>
        <p:nvSpPr>
          <p:cNvPr id="2291" name="Google Shape;2291;p168"/>
          <p:cNvSpPr txBox="1"/>
          <p:nvPr>
            <p:ph idx="4" type="body"/>
          </p:nvPr>
        </p:nvSpPr>
        <p:spPr>
          <a:xfrm>
            <a:off x="228600" y="2968400"/>
            <a:ext cx="2834700" cy="12378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Waiting days for IT or analysts to build complex reports, pull market data or identify operational bottlenecks</a:t>
            </a:r>
            <a:endParaRPr sz="1200"/>
          </a:p>
        </p:txBody>
      </p:sp>
      <p:sp>
        <p:nvSpPr>
          <p:cNvPr id="2292" name="Google Shape;2292;p168"/>
          <p:cNvSpPr txBox="1"/>
          <p:nvPr>
            <p:ph idx="5" type="body"/>
          </p:nvPr>
        </p:nvSpPr>
        <p:spPr>
          <a:xfrm>
            <a:off x="3156625" y="2968375"/>
            <a:ext cx="2834700" cy="12378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Interacting directly with operational and market data using plain English to get instant answers, charts, and insights.</a:t>
            </a:r>
            <a:endParaRPr sz="1200"/>
          </a:p>
        </p:txBody>
      </p:sp>
      <p:sp>
        <p:nvSpPr>
          <p:cNvPr id="2293" name="Google Shape;2293;p168"/>
          <p:cNvSpPr txBox="1"/>
          <p:nvPr>
            <p:ph idx="6" type="body"/>
          </p:nvPr>
        </p:nvSpPr>
        <p:spPr>
          <a:xfrm>
            <a:off x="6084650" y="2951650"/>
            <a:ext cx="2834700" cy="1154400"/>
          </a:xfrm>
          <a:prstGeom prst="rect">
            <a:avLst/>
          </a:prstGeom>
        </p:spPr>
        <p:txBody>
          <a:bodyPr anchorCtr="0" anchor="t" bIns="91425" lIns="274300" spcFirstLastPara="1" rIns="2743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AI acts as a 24/7 data analyst, instantly translating business to questions into complex database queries and returning actionable intelligence.</a:t>
            </a:r>
            <a:endParaRPr sz="1200"/>
          </a:p>
        </p:txBody>
      </p:sp>
      <p:sp>
        <p:nvSpPr>
          <p:cNvPr id="2294" name="Google Shape;2294;p168"/>
          <p:cNvSpPr txBox="1"/>
          <p:nvPr>
            <p:ph type="title"/>
          </p:nvPr>
        </p:nvSpPr>
        <p:spPr>
          <a:xfrm>
            <a:off x="228600" y="256925"/>
            <a:ext cx="5707200" cy="10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Moving from Static Reports to Conversational Intelligence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8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p169"/>
          <p:cNvSpPr txBox="1"/>
          <p:nvPr>
            <p:ph type="title"/>
          </p:nvPr>
        </p:nvSpPr>
        <p:spPr>
          <a:xfrm>
            <a:off x="1230150" y="1325498"/>
            <a:ext cx="6683700" cy="23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Clear AI Transforms Our Organization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3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170"/>
          <p:cNvSpPr txBox="1"/>
          <p:nvPr>
            <p:ph type="title"/>
          </p:nvPr>
        </p:nvSpPr>
        <p:spPr>
          <a:xfrm>
            <a:off x="228600" y="228600"/>
            <a:ext cx="7772400" cy="6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Driving Efficiency and Growth Internally</a:t>
            </a:r>
            <a:endParaRPr/>
          </a:p>
        </p:txBody>
      </p:sp>
      <p:sp>
        <p:nvSpPr>
          <p:cNvPr id="2305" name="Google Shape;2305;p170"/>
          <p:cNvSpPr txBox="1"/>
          <p:nvPr>
            <p:ph idx="4" type="subTitle"/>
          </p:nvPr>
        </p:nvSpPr>
        <p:spPr>
          <a:xfrm>
            <a:off x="1344450" y="2953125"/>
            <a:ext cx="3113400" cy="506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Sales &amp; Outreach Targeting</a:t>
            </a:r>
            <a:endParaRPr sz="1500"/>
          </a:p>
        </p:txBody>
      </p:sp>
      <p:sp>
        <p:nvSpPr>
          <p:cNvPr id="2306" name="Google Shape;2306;p170"/>
          <p:cNvSpPr txBox="1"/>
          <p:nvPr>
            <p:ph idx="6" type="body"/>
          </p:nvPr>
        </p:nvSpPr>
        <p:spPr>
          <a:xfrm>
            <a:off x="1344300" y="3459375"/>
            <a:ext cx="3213900" cy="12243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By questioning agent trends and transaction volumes, our team knows exactly which real estate agents are producing and where to focus relationship-building efforts.</a:t>
            </a:r>
            <a:endParaRPr sz="1500"/>
          </a:p>
        </p:txBody>
      </p:sp>
      <p:sp>
        <p:nvSpPr>
          <p:cNvPr id="2307" name="Google Shape;2307;p170"/>
          <p:cNvSpPr txBox="1"/>
          <p:nvPr>
            <p:ph idx="8" type="subTitle"/>
          </p:nvPr>
        </p:nvSpPr>
        <p:spPr>
          <a:xfrm>
            <a:off x="5046075" y="1155550"/>
            <a:ext cx="3213900" cy="506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Automated Market Intelligence</a:t>
            </a:r>
            <a:endParaRPr sz="1500"/>
          </a:p>
        </p:txBody>
      </p:sp>
      <p:sp>
        <p:nvSpPr>
          <p:cNvPr id="2308" name="Google Shape;2308;p170"/>
          <p:cNvSpPr txBox="1"/>
          <p:nvPr>
            <p:ph idx="1" type="body"/>
          </p:nvPr>
        </p:nvSpPr>
        <p:spPr>
          <a:xfrm>
            <a:off x="5046075" y="1661825"/>
            <a:ext cx="3213900" cy="1111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We use AI to instantly pull market share reports, track new listings, and monitor regional performance to guide decision making.</a:t>
            </a:r>
            <a:endParaRPr sz="1500"/>
          </a:p>
        </p:txBody>
      </p:sp>
      <p:sp>
        <p:nvSpPr>
          <p:cNvPr id="2309" name="Google Shape;2309;p170"/>
          <p:cNvSpPr txBox="1"/>
          <p:nvPr>
            <p:ph idx="14" type="subTitle"/>
          </p:nvPr>
        </p:nvSpPr>
        <p:spPr>
          <a:xfrm>
            <a:off x="5046075" y="2953125"/>
            <a:ext cx="2955000" cy="506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Visualizations on Demand</a:t>
            </a:r>
            <a:endParaRPr sz="1500"/>
          </a:p>
        </p:txBody>
      </p:sp>
      <p:sp>
        <p:nvSpPr>
          <p:cNvPr id="2310" name="Google Shape;2310;p170"/>
          <p:cNvSpPr txBox="1"/>
          <p:nvPr>
            <p:ph idx="16" type="body"/>
          </p:nvPr>
        </p:nvSpPr>
        <p:spPr>
          <a:xfrm>
            <a:off x="5046075" y="3459375"/>
            <a:ext cx="3213900" cy="12243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The AI automatically generates metric cards, bar charts, and trend lines for our leadership meetings i</a:t>
            </a:r>
            <a:r>
              <a:rPr lang="en" sz="1500"/>
              <a:t>n seconds. </a:t>
            </a:r>
            <a:endParaRPr sz="1500"/>
          </a:p>
        </p:txBody>
      </p:sp>
      <p:sp>
        <p:nvSpPr>
          <p:cNvPr id="2311" name="Google Shape;2311;p170"/>
          <p:cNvSpPr txBox="1"/>
          <p:nvPr>
            <p:ph idx="18" type="subTitle"/>
          </p:nvPr>
        </p:nvSpPr>
        <p:spPr>
          <a:xfrm>
            <a:off x="1344350" y="1155550"/>
            <a:ext cx="3213900" cy="506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Instant Operational Visibility</a:t>
            </a:r>
            <a:endParaRPr sz="1500"/>
          </a:p>
        </p:txBody>
      </p:sp>
      <p:sp>
        <p:nvSpPr>
          <p:cNvPr id="2312" name="Google Shape;2312;p170"/>
          <p:cNvSpPr txBox="1"/>
          <p:nvPr>
            <p:ph idx="2" type="body"/>
          </p:nvPr>
        </p:nvSpPr>
        <p:spPr>
          <a:xfrm>
            <a:off x="1344450" y="1661825"/>
            <a:ext cx="3213900" cy="1111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We can instantly track order volumes, revenue, and operational metrics without navigating clunky dashboards.</a:t>
            </a:r>
            <a:endParaRPr sz="1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6" name="Shape 2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7" name="Google Shape;2317;p171"/>
          <p:cNvSpPr txBox="1"/>
          <p:nvPr>
            <p:ph type="title"/>
          </p:nvPr>
        </p:nvSpPr>
        <p:spPr>
          <a:xfrm>
            <a:off x="1230150" y="994198"/>
            <a:ext cx="6683700" cy="23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Revolutionizing Title Commitment Drafting with</a:t>
            </a:r>
            <a:r>
              <a:rPr lang="en"/>
              <a:t> </a:t>
            </a:r>
            <a:r>
              <a:rPr lang="en"/>
              <a:t>Generative AI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1" name="Shape 2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Google Shape;2322;p172"/>
          <p:cNvSpPr txBox="1"/>
          <p:nvPr>
            <p:ph idx="5" type="body"/>
          </p:nvPr>
        </p:nvSpPr>
        <p:spPr>
          <a:xfrm>
            <a:off x="228600" y="1895408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The Traditional Bottleneck</a:t>
            </a:r>
            <a:endParaRPr b="1" sz="1500"/>
          </a:p>
        </p:txBody>
      </p:sp>
      <p:sp>
        <p:nvSpPr>
          <p:cNvPr id="2323" name="Google Shape;2323;p172"/>
          <p:cNvSpPr txBox="1"/>
          <p:nvPr>
            <p:ph type="title"/>
          </p:nvPr>
        </p:nvSpPr>
        <p:spPr>
          <a:xfrm>
            <a:off x="373500" y="228600"/>
            <a:ext cx="4703700" cy="12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Manual Data Entry to Automated Document Generation</a:t>
            </a:r>
            <a:endParaRPr/>
          </a:p>
        </p:txBody>
      </p:sp>
      <p:sp>
        <p:nvSpPr>
          <p:cNvPr id="2324" name="Google Shape;2324;p172"/>
          <p:cNvSpPr txBox="1"/>
          <p:nvPr>
            <p:ph idx="6" type="body"/>
          </p:nvPr>
        </p:nvSpPr>
        <p:spPr>
          <a:xfrm>
            <a:off x="3599400" y="1895396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The Clear AI Impact</a:t>
            </a:r>
            <a:endParaRPr b="1" sz="1500"/>
          </a:p>
        </p:txBody>
      </p:sp>
      <p:sp>
        <p:nvSpPr>
          <p:cNvPr id="2325" name="Google Shape;2325;p172"/>
          <p:cNvSpPr txBox="1"/>
          <p:nvPr>
            <p:ph idx="8" type="body"/>
          </p:nvPr>
        </p:nvSpPr>
        <p:spPr>
          <a:xfrm>
            <a:off x="6802800" y="1801500"/>
            <a:ext cx="2039100" cy="72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Unprecedented Accuracy</a:t>
            </a:r>
            <a:endParaRPr b="1" sz="1500"/>
          </a:p>
        </p:txBody>
      </p:sp>
      <p:sp>
        <p:nvSpPr>
          <p:cNvPr id="2326" name="Google Shape;2326;p172"/>
          <p:cNvSpPr txBox="1"/>
          <p:nvPr/>
        </p:nvSpPr>
        <p:spPr>
          <a:xfrm>
            <a:off x="228600" y="2663400"/>
            <a:ext cx="25092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Manually drafting title commitments is time consuming. It involves tedious tasks like data entry and leaves room for human error. </a:t>
            </a:r>
            <a:endParaRPr b="1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327" name="Google Shape;2327;p172"/>
          <p:cNvSpPr txBox="1"/>
          <p:nvPr/>
        </p:nvSpPr>
        <p:spPr>
          <a:xfrm>
            <a:off x="3015150" y="2663400"/>
            <a:ext cx="2974200" cy="20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Generative AI has completely transformed our workflow by being able to instantly extract key data from purchase agreements, prior policies, and search abstracts to automatically generate Schedules A, B-I, and B-II. </a:t>
            </a:r>
            <a:endParaRPr b="1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328" name="Google Shape;2328;p172"/>
          <p:cNvSpPr txBox="1"/>
          <p:nvPr/>
        </p:nvSpPr>
        <p:spPr>
          <a:xfrm>
            <a:off x="6266700" y="2663400"/>
            <a:ext cx="2550300" cy="20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By automating the drafting process, w</a:t>
            </a:r>
            <a:r>
              <a:rPr b="1" lang="en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e've drastically reduced typos in legal descriptions and ensured that standard exceptions and requirements are applied consistently every single time.</a:t>
            </a:r>
            <a:endParaRPr b="1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p173"/>
          <p:cNvSpPr txBox="1"/>
          <p:nvPr>
            <p:ph type="title"/>
          </p:nvPr>
        </p:nvSpPr>
        <p:spPr>
          <a:xfrm>
            <a:off x="1230150" y="994198"/>
            <a:ext cx="6683700" cy="23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AI Can Transform a Real Estate Attorney’s Practice Headline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p174"/>
          <p:cNvSpPr txBox="1"/>
          <p:nvPr>
            <p:ph idx="1" type="subTitle"/>
          </p:nvPr>
        </p:nvSpPr>
        <p:spPr>
          <a:xfrm>
            <a:off x="228600" y="1497650"/>
            <a:ext cx="2039100" cy="72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From Drafting to Reviewing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339" name="Google Shape;2339;p174"/>
          <p:cNvSpPr txBox="1"/>
          <p:nvPr>
            <p:ph idx="2" type="subTitle"/>
          </p:nvPr>
        </p:nvSpPr>
        <p:spPr>
          <a:xfrm>
            <a:off x="2423700" y="1497650"/>
            <a:ext cx="2061300" cy="72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Building Referral Networks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340" name="Google Shape;2340;p174"/>
          <p:cNvSpPr txBox="1"/>
          <p:nvPr>
            <p:ph idx="3" type="subTitle"/>
          </p:nvPr>
        </p:nvSpPr>
        <p:spPr>
          <a:xfrm>
            <a:off x="6811650" y="1497650"/>
            <a:ext cx="2039100" cy="72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Democratizing Data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341" name="Google Shape;2341;p174"/>
          <p:cNvSpPr txBox="1"/>
          <p:nvPr>
            <p:ph idx="4" type="subTitle"/>
          </p:nvPr>
        </p:nvSpPr>
        <p:spPr>
          <a:xfrm>
            <a:off x="4615425" y="1497650"/>
            <a:ext cx="2039100" cy="72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Monitoring Turn Times and Bottlenecks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342" name="Google Shape;2342;p174"/>
          <p:cNvSpPr txBox="1"/>
          <p:nvPr>
            <p:ph idx="5" type="body"/>
          </p:nvPr>
        </p:nvSpPr>
        <p:spPr>
          <a:xfrm>
            <a:off x="228600" y="2266731"/>
            <a:ext cx="2039100" cy="24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500"/>
              <a:t>Instead of spending billable hours drafting boilerplate text for commitments, attorneys can step into the role of </a:t>
            </a:r>
            <a:r>
              <a:rPr i="1" lang="en" sz="1500"/>
              <a:t>reviewer</a:t>
            </a:r>
            <a:r>
              <a:rPr lang="en" sz="1500"/>
              <a:t>. </a:t>
            </a:r>
            <a:endParaRPr sz="1500"/>
          </a:p>
        </p:txBody>
      </p:sp>
      <p:sp>
        <p:nvSpPr>
          <p:cNvPr id="2343" name="Google Shape;2343;p174"/>
          <p:cNvSpPr txBox="1"/>
          <p:nvPr>
            <p:ph type="title"/>
          </p:nvPr>
        </p:nvSpPr>
        <p:spPr>
          <a:xfrm>
            <a:off x="228600" y="228600"/>
            <a:ext cx="86223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Empowering Attorneys with Data-Driven Insights and Efficiency</a:t>
            </a:r>
            <a:endParaRPr sz="2000"/>
          </a:p>
        </p:txBody>
      </p:sp>
      <p:sp>
        <p:nvSpPr>
          <p:cNvPr id="2344" name="Google Shape;2344;p174"/>
          <p:cNvSpPr txBox="1"/>
          <p:nvPr>
            <p:ph idx="6" type="body"/>
          </p:nvPr>
        </p:nvSpPr>
        <p:spPr>
          <a:xfrm>
            <a:off x="2423700" y="2266731"/>
            <a:ext cx="2039100" cy="24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400"/>
              <a:t>Attorneys can use AI to instantly identify top-producing real estate agents and brokerages in specific counties or zip codes to target for networking and referrals.</a:t>
            </a:r>
            <a:endParaRPr sz="1400"/>
          </a:p>
        </p:txBody>
      </p:sp>
      <p:sp>
        <p:nvSpPr>
          <p:cNvPr id="2345" name="Google Shape;2345;p174"/>
          <p:cNvSpPr txBox="1"/>
          <p:nvPr>
            <p:ph idx="7" type="body"/>
          </p:nvPr>
        </p:nvSpPr>
        <p:spPr>
          <a:xfrm>
            <a:off x="4618800" y="2266731"/>
            <a:ext cx="2039100" cy="24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400"/>
              <a:t> Easily track average settlement turn times to ensure smooth closings, manage client expectations, and identify internal delays.</a:t>
            </a:r>
            <a:endParaRPr sz="1400"/>
          </a:p>
        </p:txBody>
      </p:sp>
      <p:sp>
        <p:nvSpPr>
          <p:cNvPr id="2346" name="Google Shape;2346;p174"/>
          <p:cNvSpPr txBox="1"/>
          <p:nvPr>
            <p:ph idx="8" type="body"/>
          </p:nvPr>
        </p:nvSpPr>
        <p:spPr>
          <a:xfrm>
            <a:off x="6813900" y="2266731"/>
            <a:ext cx="2039100" cy="24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en" sz="1400"/>
              <a:t>Attorneys don't need to be Excel wizards or database experts. They can simply ask the AI questions like, "Show me our top 5 referral sources this year," and get immediate answers.</a:t>
            </a:r>
            <a:endParaRPr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0" name="Shape 2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1" name="Google Shape;2351;p175"/>
          <p:cNvSpPr txBox="1"/>
          <p:nvPr>
            <p:ph type="title"/>
          </p:nvPr>
        </p:nvSpPr>
        <p:spPr>
          <a:xfrm>
            <a:off x="1230150" y="1399948"/>
            <a:ext cx="6683700" cy="23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Real-World AI Prompts in Action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5" name="Shape 2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" name="Google Shape;2356;p176"/>
          <p:cNvSpPr txBox="1"/>
          <p:nvPr>
            <p:ph type="title"/>
          </p:nvPr>
        </p:nvSpPr>
        <p:spPr>
          <a:xfrm>
            <a:off x="228600" y="228600"/>
            <a:ext cx="7772400" cy="6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Can Ask It, You Can Analyze It</a:t>
            </a:r>
            <a:endParaRPr/>
          </a:p>
        </p:txBody>
      </p:sp>
      <p:sp>
        <p:nvSpPr>
          <p:cNvPr id="2357" name="Google Shape;2357;p176"/>
          <p:cNvSpPr txBox="1"/>
          <p:nvPr>
            <p:ph idx="4" type="subTitle"/>
          </p:nvPr>
        </p:nvSpPr>
        <p:spPr>
          <a:xfrm>
            <a:off x="1394550" y="2952975"/>
            <a:ext cx="3113400" cy="506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Prompt:</a:t>
            </a:r>
            <a:endParaRPr sz="1500"/>
          </a:p>
        </p:txBody>
      </p:sp>
      <p:sp>
        <p:nvSpPr>
          <p:cNvPr id="2358" name="Google Shape;2358;p176"/>
          <p:cNvSpPr txBox="1"/>
          <p:nvPr>
            <p:ph idx="6" type="body"/>
          </p:nvPr>
        </p:nvSpPr>
        <p:spPr>
          <a:xfrm>
            <a:off x="1344300" y="3459375"/>
            <a:ext cx="3213900" cy="12243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“Generate a pie chart of our market share across our top 3 regions.”</a:t>
            </a:r>
            <a:endParaRPr sz="1500"/>
          </a:p>
        </p:txBody>
      </p:sp>
      <p:sp>
        <p:nvSpPr>
          <p:cNvPr id="2359" name="Google Shape;2359;p176"/>
          <p:cNvSpPr txBox="1"/>
          <p:nvPr>
            <p:ph idx="8" type="subTitle"/>
          </p:nvPr>
        </p:nvSpPr>
        <p:spPr>
          <a:xfrm>
            <a:off x="5046075" y="1155550"/>
            <a:ext cx="3213900" cy="506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Prompt:</a:t>
            </a:r>
            <a:endParaRPr sz="1500"/>
          </a:p>
        </p:txBody>
      </p:sp>
      <p:sp>
        <p:nvSpPr>
          <p:cNvPr id="2360" name="Google Shape;2360;p176"/>
          <p:cNvSpPr txBox="1"/>
          <p:nvPr>
            <p:ph idx="1" type="body"/>
          </p:nvPr>
        </p:nvSpPr>
        <p:spPr>
          <a:xfrm>
            <a:off x="5046075" y="1661825"/>
            <a:ext cx="3213900" cy="1111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“What is our average turn time for refinance orders this quarter compared to last quarter?”</a:t>
            </a:r>
            <a:endParaRPr sz="1500"/>
          </a:p>
        </p:txBody>
      </p:sp>
      <p:sp>
        <p:nvSpPr>
          <p:cNvPr id="2361" name="Google Shape;2361;p176"/>
          <p:cNvSpPr txBox="1"/>
          <p:nvPr>
            <p:ph idx="14" type="subTitle"/>
          </p:nvPr>
        </p:nvSpPr>
        <p:spPr>
          <a:xfrm>
            <a:off x="4979625" y="2773625"/>
            <a:ext cx="2955000" cy="506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Prompt:</a:t>
            </a:r>
            <a:endParaRPr sz="1500"/>
          </a:p>
        </p:txBody>
      </p:sp>
      <p:sp>
        <p:nvSpPr>
          <p:cNvPr id="2362" name="Google Shape;2362;p176"/>
          <p:cNvSpPr txBox="1"/>
          <p:nvPr>
            <p:ph idx="16" type="body"/>
          </p:nvPr>
        </p:nvSpPr>
        <p:spPr>
          <a:xfrm>
            <a:off x="5046075" y="3459375"/>
            <a:ext cx="3213900" cy="12243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“How many new listings hit the market in the last 30 days in our primary zip codes?”</a:t>
            </a:r>
            <a:endParaRPr sz="1500"/>
          </a:p>
        </p:txBody>
      </p:sp>
      <p:sp>
        <p:nvSpPr>
          <p:cNvPr id="2363" name="Google Shape;2363;p176"/>
          <p:cNvSpPr txBox="1"/>
          <p:nvPr>
            <p:ph idx="18" type="subTitle"/>
          </p:nvPr>
        </p:nvSpPr>
        <p:spPr>
          <a:xfrm>
            <a:off x="1344350" y="1155550"/>
            <a:ext cx="3213900" cy="506400"/>
          </a:xfrm>
          <a:prstGeom prst="rect">
            <a:avLst/>
          </a:prstGeom>
        </p:spPr>
        <p:txBody>
          <a:bodyPr anchorCtr="0" anchor="b" bIns="0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Prompt:</a:t>
            </a:r>
            <a:endParaRPr sz="1500"/>
          </a:p>
        </p:txBody>
      </p:sp>
      <p:sp>
        <p:nvSpPr>
          <p:cNvPr id="2364" name="Google Shape;2364;p176"/>
          <p:cNvSpPr txBox="1"/>
          <p:nvPr>
            <p:ph idx="2" type="body"/>
          </p:nvPr>
        </p:nvSpPr>
        <p:spPr>
          <a:xfrm>
            <a:off x="1344450" y="1661825"/>
            <a:ext cx="3213900" cy="1111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“Show me the top 10 real estate agents in Madison County by transaction volume this year.”</a:t>
            </a: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ark Particles">
  <a:themeElements>
    <a:clrScheme name="Simple Light">
      <a:dk1>
        <a:srgbClr val="000000"/>
      </a:dk1>
      <a:lt1>
        <a:srgbClr val="FFFFFF"/>
      </a:lt1>
      <a:dk2>
        <a:srgbClr val="F5F5F5"/>
      </a:dk2>
      <a:lt2>
        <a:srgbClr val="323232"/>
      </a:lt2>
      <a:accent1>
        <a:srgbClr val="434343"/>
      </a:accent1>
      <a:accent2>
        <a:srgbClr val="252525"/>
      </a:accent2>
      <a:accent3>
        <a:srgbClr val="DEFF9A"/>
      </a:accent3>
      <a:accent4>
        <a:srgbClr val="DAFFDE"/>
      </a:accent4>
      <a:accent5>
        <a:srgbClr val="4CDC8B"/>
      </a:accent5>
      <a:accent6>
        <a:srgbClr val="4C7FDC"/>
      </a:accent6>
      <a:hlink>
        <a:srgbClr val="18181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OARD MEETING">
  <a:themeElements>
    <a:clrScheme name="Simple Light">
      <a:dk1>
        <a:srgbClr val="E1DCD8"/>
      </a:dk1>
      <a:lt1>
        <a:srgbClr val="032C3C"/>
      </a:lt1>
      <a:dk2>
        <a:srgbClr val="381819"/>
      </a:dk2>
      <a:lt2>
        <a:srgbClr val="EAEAEA"/>
      </a:lt2>
      <a:accent1>
        <a:srgbClr val="BA351A"/>
      </a:accent1>
      <a:accent2>
        <a:srgbClr val="6B2A2D"/>
      </a:accent2>
      <a:accent3>
        <a:srgbClr val="E7D5A6"/>
      </a:accent3>
      <a:accent4>
        <a:srgbClr val="7EDA9C"/>
      </a:accent4>
      <a:accent5>
        <a:srgbClr val="90B3EC"/>
      </a:accent5>
      <a:accent6>
        <a:srgbClr val="E6C5B8"/>
      </a:accent6>
      <a:hlink>
        <a:srgbClr val="9E9E9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arketing Plan Presentation [Style 1]">
  <a:themeElements>
    <a:clrScheme name="Simple Light">
      <a:dk1>
        <a:srgbClr val="FFFFFF"/>
      </a:dk1>
      <a:lt1>
        <a:srgbClr val="07363B"/>
      </a:lt1>
      <a:dk2>
        <a:srgbClr val="1F1F1F"/>
      </a:dk2>
      <a:lt2>
        <a:srgbClr val="30E8B0"/>
      </a:lt2>
      <a:accent1>
        <a:srgbClr val="6AD1FA"/>
      </a:accent1>
      <a:accent2>
        <a:srgbClr val="C3A1F8"/>
      </a:accent2>
      <a:accent3>
        <a:srgbClr val="F96E0C"/>
      </a:accent3>
      <a:accent4>
        <a:srgbClr val="EBEE68"/>
      </a:accent4>
      <a:accent5>
        <a:srgbClr val="93A2A2"/>
      </a:accent5>
      <a:accent6>
        <a:srgbClr val="454B4B"/>
      </a:accent6>
      <a:hlink>
        <a:srgbClr val="30E8B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