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6" r:id="rId4"/>
  </p:sldMasterIdLst>
  <p:notesMasterIdLst>
    <p:notesMasterId r:id="rId25"/>
  </p:notesMasterIdLst>
  <p:sldIdLst>
    <p:sldId id="278" r:id="rId5"/>
    <p:sldId id="308" r:id="rId6"/>
    <p:sldId id="299" r:id="rId7"/>
    <p:sldId id="300" r:id="rId8"/>
    <p:sldId id="307" r:id="rId9"/>
    <p:sldId id="302" r:id="rId10"/>
    <p:sldId id="303" r:id="rId11"/>
    <p:sldId id="301" r:id="rId12"/>
    <p:sldId id="304" r:id="rId13"/>
    <p:sldId id="305" r:id="rId14"/>
    <p:sldId id="279" r:id="rId15"/>
    <p:sldId id="281" r:id="rId16"/>
    <p:sldId id="282" r:id="rId17"/>
    <p:sldId id="284" r:id="rId18"/>
    <p:sldId id="294" r:id="rId19"/>
    <p:sldId id="293" r:id="rId20"/>
    <p:sldId id="289" r:id="rId21"/>
    <p:sldId id="306" r:id="rId22"/>
    <p:sldId id="297" r:id="rId23"/>
    <p:sldId id="310" r:id="rId24"/>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ylvion Moss" initials="SM" lastIdx="1" clrIdx="0">
    <p:extLst>
      <p:ext uri="{19B8F6BF-5375-455C-9EA6-DF929625EA0E}">
        <p15:presenceInfo xmlns:p15="http://schemas.microsoft.com/office/powerpoint/2012/main" userId="Sylvion Moss"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CC75665-95D4-4594-B004-034C6381282E}" v="108" dt="2026-08-21T13:07:18.978"/>
    <p1510:client id="{D6E7553A-0D46-00C5-60A3-F74E489DB3B7}" v="6" dt="2026-08-21T13:22:05.929"/>
    <p1510:client id="{F01AA47C-3C21-6412-A64E-1CD78A49DAAB}" v="76" dt="2026-08-21T13:29:55.32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812" autoAdjust="0"/>
    <p:restoredTop sz="94619" autoAdjust="0"/>
  </p:normalViewPr>
  <p:slideViewPr>
    <p:cSldViewPr snapToGrid="0">
      <p:cViewPr varScale="1">
        <p:scale>
          <a:sx n="175" d="100"/>
          <a:sy n="175" d="100"/>
        </p:scale>
        <p:origin x="144" y="84"/>
      </p:cViewPr>
      <p:guideLst/>
    </p:cSldViewPr>
  </p:slideViewPr>
  <p:outlineViewPr>
    <p:cViewPr>
      <p:scale>
        <a:sx n="33" d="100"/>
        <a:sy n="33" d="100"/>
      </p:scale>
      <p:origin x="0" y="-55555"/>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5#1">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BCEFEE4-2226-402E-9A99-755BA1784FAE}" type="doc">
      <dgm:prSet loTypeId="urn:microsoft.com/office/officeart/2005/8/layout/default" loCatId="list" qsTypeId="urn:microsoft.com/office/officeart/2005/8/quickstyle/simple4#1" qsCatId="simple" csTypeId="urn:microsoft.com/office/officeart/2005/8/colors/colorful5#1" csCatId="colorful" phldr="1"/>
      <dgm:spPr/>
      <dgm:t>
        <a:bodyPr/>
        <a:lstStyle/>
        <a:p>
          <a:endParaRPr lang="en-US"/>
        </a:p>
      </dgm:t>
    </dgm:pt>
    <dgm:pt modelId="{B4A6AEA3-DB93-43BC-8224-9DA4960C6DB1}">
      <dgm:prSet/>
      <dgm:spPr/>
      <dgm:t>
        <a:bodyPr/>
        <a:lstStyle/>
        <a:p>
          <a:r>
            <a:rPr lang="en-US" dirty="0"/>
            <a:t>Statutory </a:t>
          </a:r>
        </a:p>
      </dgm:t>
    </dgm:pt>
    <dgm:pt modelId="{E5C759E3-0EAD-4AB1-AB75-FBA79629F8C1}" type="parTrans" cxnId="{CC2247CA-755B-40FC-B6FA-DBE2FBD0975E}">
      <dgm:prSet/>
      <dgm:spPr/>
      <dgm:t>
        <a:bodyPr/>
        <a:lstStyle/>
        <a:p>
          <a:endParaRPr lang="en-US"/>
        </a:p>
      </dgm:t>
    </dgm:pt>
    <dgm:pt modelId="{AC0CF7F3-56F2-4BED-8F34-9B828C2BDC04}" type="sibTrans" cxnId="{CC2247CA-755B-40FC-B6FA-DBE2FBD0975E}">
      <dgm:prSet/>
      <dgm:spPr/>
      <dgm:t>
        <a:bodyPr/>
        <a:lstStyle/>
        <a:p>
          <a:endParaRPr lang="en-US"/>
        </a:p>
      </dgm:t>
    </dgm:pt>
    <dgm:pt modelId="{5A48D8AA-7D54-4960-8F11-C77DC16C916F}">
      <dgm:prSet/>
      <dgm:spPr/>
      <dgm:t>
        <a:bodyPr/>
        <a:lstStyle/>
        <a:p>
          <a:r>
            <a:rPr lang="en-US" dirty="0"/>
            <a:t>Years 1-3          (if purchaser other than State)</a:t>
          </a:r>
        </a:p>
      </dgm:t>
    </dgm:pt>
    <dgm:pt modelId="{E1D02BB4-327A-4C0A-8138-63337D9AB3DF}" type="parTrans" cxnId="{5ED44EBA-63E5-4131-B5D4-5F1A1F7D6EAF}">
      <dgm:prSet/>
      <dgm:spPr/>
      <dgm:t>
        <a:bodyPr/>
        <a:lstStyle/>
        <a:p>
          <a:endParaRPr lang="en-US"/>
        </a:p>
      </dgm:t>
    </dgm:pt>
    <dgm:pt modelId="{2603BC43-D799-4618-9504-61D6F5974D0E}" type="sibTrans" cxnId="{5ED44EBA-63E5-4131-B5D4-5F1A1F7D6EAF}">
      <dgm:prSet/>
      <dgm:spPr/>
      <dgm:t>
        <a:bodyPr/>
        <a:lstStyle/>
        <a:p>
          <a:endParaRPr lang="en-US"/>
        </a:p>
      </dgm:t>
    </dgm:pt>
    <dgm:pt modelId="{22E57853-D061-489B-89D6-211F5D8384CA}">
      <dgm:prSet/>
      <dgm:spPr/>
      <dgm:t>
        <a:bodyPr/>
        <a:lstStyle/>
        <a:p>
          <a:r>
            <a:rPr lang="en-US" dirty="0"/>
            <a:t>Years 1-?           (if State is purchaser)</a:t>
          </a:r>
        </a:p>
      </dgm:t>
    </dgm:pt>
    <dgm:pt modelId="{DCA234DA-893A-40EB-AFB4-B195FD199B35}" type="parTrans" cxnId="{9F8B73AF-CC80-4CAA-B04E-E48C4E49BC85}">
      <dgm:prSet/>
      <dgm:spPr/>
      <dgm:t>
        <a:bodyPr/>
        <a:lstStyle/>
        <a:p>
          <a:endParaRPr lang="en-US"/>
        </a:p>
      </dgm:t>
    </dgm:pt>
    <dgm:pt modelId="{9F9A4181-DB81-4554-B8D8-B66B0B587882}" type="sibTrans" cxnId="{9F8B73AF-CC80-4CAA-B04E-E48C4E49BC85}">
      <dgm:prSet/>
      <dgm:spPr/>
      <dgm:t>
        <a:bodyPr/>
        <a:lstStyle/>
        <a:p>
          <a:endParaRPr lang="en-US"/>
        </a:p>
      </dgm:t>
    </dgm:pt>
    <dgm:pt modelId="{1F8F29D4-FD62-4ADB-A674-5DB267C86E2B}">
      <dgm:prSet/>
      <dgm:spPr/>
      <dgm:t>
        <a:bodyPr/>
        <a:lstStyle/>
        <a:p>
          <a:r>
            <a:rPr lang="en-US" dirty="0"/>
            <a:t>(Ala. Code Sections 40-10-121,-122)</a:t>
          </a:r>
        </a:p>
      </dgm:t>
    </dgm:pt>
    <dgm:pt modelId="{2024281F-2C92-4CCF-A343-E793EB41AB01}" type="parTrans" cxnId="{A0BC2ADF-E269-4FE3-95B0-25F03AC74641}">
      <dgm:prSet/>
      <dgm:spPr/>
      <dgm:t>
        <a:bodyPr/>
        <a:lstStyle/>
        <a:p>
          <a:endParaRPr lang="en-US"/>
        </a:p>
      </dgm:t>
    </dgm:pt>
    <dgm:pt modelId="{93DC3FA4-1572-4E22-A509-44EFD5C222E8}" type="sibTrans" cxnId="{A0BC2ADF-E269-4FE3-95B0-25F03AC74641}">
      <dgm:prSet/>
      <dgm:spPr/>
      <dgm:t>
        <a:bodyPr/>
        <a:lstStyle/>
        <a:p>
          <a:endParaRPr lang="en-US"/>
        </a:p>
      </dgm:t>
    </dgm:pt>
    <dgm:pt modelId="{4EEB9664-8181-4A29-8856-1D77BE0D5681}">
      <dgm:prSet/>
      <dgm:spPr/>
      <dgm:t>
        <a:bodyPr/>
        <a:lstStyle/>
        <a:p>
          <a:r>
            <a:rPr lang="en-US"/>
            <a:t>Judicial </a:t>
          </a:r>
        </a:p>
      </dgm:t>
    </dgm:pt>
    <dgm:pt modelId="{61474C34-33E2-45A5-B3C5-0824E5698AF3}" type="parTrans" cxnId="{DF79B56A-BFDF-457F-B4DD-872EC0AC89B0}">
      <dgm:prSet/>
      <dgm:spPr/>
      <dgm:t>
        <a:bodyPr/>
        <a:lstStyle/>
        <a:p>
          <a:endParaRPr lang="en-US"/>
        </a:p>
      </dgm:t>
    </dgm:pt>
    <dgm:pt modelId="{552C5B55-FC2B-460B-8D73-AAB24F51452C}" type="sibTrans" cxnId="{DF79B56A-BFDF-457F-B4DD-872EC0AC89B0}">
      <dgm:prSet/>
      <dgm:spPr/>
      <dgm:t>
        <a:bodyPr/>
        <a:lstStyle/>
        <a:p>
          <a:endParaRPr lang="en-US"/>
        </a:p>
      </dgm:t>
    </dgm:pt>
    <dgm:pt modelId="{057A0443-1039-4601-AE81-DBF8B766F0F8}">
      <dgm:prSet/>
      <dgm:spPr/>
      <dgm:t>
        <a:bodyPr/>
        <a:lstStyle/>
        <a:p>
          <a:r>
            <a:rPr lang="en-US" dirty="0"/>
            <a:t>Years 4-6*</a:t>
          </a:r>
        </a:p>
      </dgm:t>
    </dgm:pt>
    <dgm:pt modelId="{4B65A0A7-C18F-4503-A785-87564E5012F4}" type="parTrans" cxnId="{A2B24E75-AE45-4D17-A420-F090304BAF85}">
      <dgm:prSet/>
      <dgm:spPr/>
      <dgm:t>
        <a:bodyPr/>
        <a:lstStyle/>
        <a:p>
          <a:endParaRPr lang="en-US"/>
        </a:p>
      </dgm:t>
    </dgm:pt>
    <dgm:pt modelId="{7E5A2AC8-DB85-4601-96E4-F41F7E3E3531}" type="sibTrans" cxnId="{A2B24E75-AE45-4D17-A420-F090304BAF85}">
      <dgm:prSet/>
      <dgm:spPr/>
      <dgm:t>
        <a:bodyPr/>
        <a:lstStyle/>
        <a:p>
          <a:endParaRPr lang="en-US"/>
        </a:p>
      </dgm:t>
    </dgm:pt>
    <dgm:pt modelId="{5E9C6C07-EA55-46AC-8A41-F69E80A24E49}">
      <dgm:prSet/>
      <dgm:spPr/>
      <dgm:t>
        <a:bodyPr/>
        <a:lstStyle/>
        <a:p>
          <a:r>
            <a:rPr lang="en-US" dirty="0"/>
            <a:t>(Ala. Code Section 40-10-82)</a:t>
          </a:r>
        </a:p>
      </dgm:t>
    </dgm:pt>
    <dgm:pt modelId="{661ABF0A-8AB4-4C6D-94F7-AA66612248DC}" type="parTrans" cxnId="{D3E96565-1CC1-4E8E-92B8-B91EE668BD89}">
      <dgm:prSet/>
      <dgm:spPr/>
      <dgm:t>
        <a:bodyPr/>
        <a:lstStyle/>
        <a:p>
          <a:endParaRPr lang="en-US"/>
        </a:p>
      </dgm:t>
    </dgm:pt>
    <dgm:pt modelId="{BB1079FD-0BEE-409F-9044-9C3DA58FCE1D}" type="sibTrans" cxnId="{D3E96565-1CC1-4E8E-92B8-B91EE668BD89}">
      <dgm:prSet/>
      <dgm:spPr/>
      <dgm:t>
        <a:bodyPr/>
        <a:lstStyle/>
        <a:p>
          <a:endParaRPr lang="en-US"/>
        </a:p>
      </dgm:t>
    </dgm:pt>
    <dgm:pt modelId="{760C6AC4-F369-4528-B829-F11E3EF3747A}" type="pres">
      <dgm:prSet presAssocID="{1BCEFEE4-2226-402E-9A99-755BA1784FAE}" presName="diagram" presStyleCnt="0">
        <dgm:presLayoutVars>
          <dgm:dir/>
          <dgm:resizeHandles val="exact"/>
        </dgm:presLayoutVars>
      </dgm:prSet>
      <dgm:spPr/>
    </dgm:pt>
    <dgm:pt modelId="{725466E4-14AB-4D7D-B66A-9A2025A6DF70}" type="pres">
      <dgm:prSet presAssocID="{B4A6AEA3-DB93-43BC-8224-9DA4960C6DB1}" presName="node" presStyleLbl="node1" presStyleIdx="0" presStyleCnt="7" custLinFactX="-16553" custLinFactNeighborX="-100000" custLinFactNeighborY="1954">
        <dgm:presLayoutVars>
          <dgm:bulletEnabled val="1"/>
        </dgm:presLayoutVars>
      </dgm:prSet>
      <dgm:spPr/>
    </dgm:pt>
    <dgm:pt modelId="{77740806-1DFD-44D8-89FC-0EA4C0C6C2A1}" type="pres">
      <dgm:prSet presAssocID="{AC0CF7F3-56F2-4BED-8F34-9B828C2BDC04}" presName="sibTrans" presStyleCnt="0"/>
      <dgm:spPr/>
    </dgm:pt>
    <dgm:pt modelId="{CC5D0341-5CB1-45D3-BC1E-2F5654598DE2}" type="pres">
      <dgm:prSet presAssocID="{5A48D8AA-7D54-4960-8F11-C77DC16C916F}" presName="node" presStyleLbl="node1" presStyleIdx="1" presStyleCnt="7" custLinFactX="-22717" custLinFactNeighborX="-100000" custLinFactNeighborY="2639">
        <dgm:presLayoutVars>
          <dgm:bulletEnabled val="1"/>
        </dgm:presLayoutVars>
      </dgm:prSet>
      <dgm:spPr/>
    </dgm:pt>
    <dgm:pt modelId="{C261ED68-EAB1-40CA-A1C2-A655583D0289}" type="pres">
      <dgm:prSet presAssocID="{2603BC43-D799-4618-9504-61D6F5974D0E}" presName="sibTrans" presStyleCnt="0"/>
      <dgm:spPr/>
    </dgm:pt>
    <dgm:pt modelId="{65174E88-9D62-4CFE-A63A-572A51955170}" type="pres">
      <dgm:prSet presAssocID="{22E57853-D061-489B-89D6-211F5D8384CA}" presName="node" presStyleLbl="node1" presStyleIdx="2" presStyleCnt="7" custLinFactX="-28849" custLinFactNeighborX="-100000" custLinFactNeighborY="2639">
        <dgm:presLayoutVars>
          <dgm:bulletEnabled val="1"/>
        </dgm:presLayoutVars>
      </dgm:prSet>
      <dgm:spPr/>
    </dgm:pt>
    <dgm:pt modelId="{09EB764A-7D1F-4974-87DD-AF5567358EDD}" type="pres">
      <dgm:prSet presAssocID="{9F9A4181-DB81-4554-B8D8-B66B0B587882}" presName="sibTrans" presStyleCnt="0"/>
      <dgm:spPr/>
    </dgm:pt>
    <dgm:pt modelId="{E0A88772-F538-4B9D-9BE9-FDB255FE0C93}" type="pres">
      <dgm:prSet presAssocID="{1F8F29D4-FD62-4ADB-A674-5DB267C86E2B}" presName="node" presStyleLbl="node1" presStyleIdx="3" presStyleCnt="7" custScaleX="238128" custLinFactX="100000" custLinFactY="-12748" custLinFactNeighborX="195361" custLinFactNeighborY="-100000">
        <dgm:presLayoutVars>
          <dgm:bulletEnabled val="1"/>
        </dgm:presLayoutVars>
      </dgm:prSet>
      <dgm:spPr/>
    </dgm:pt>
    <dgm:pt modelId="{1386BA1E-C243-4A4F-9D21-2EBCF9EE13E0}" type="pres">
      <dgm:prSet presAssocID="{93DC3FA4-1572-4E22-A509-44EFD5C222E8}" presName="sibTrans" presStyleCnt="0"/>
      <dgm:spPr/>
    </dgm:pt>
    <dgm:pt modelId="{2A1EF1B9-62A4-40FE-B361-5FCDB53AA315}" type="pres">
      <dgm:prSet presAssocID="{4EEB9664-8181-4A29-8856-1D77BE0D5681}" presName="node" presStyleLbl="node1" presStyleIdx="4" presStyleCnt="7" custLinFactX="-100000" custLinFactNeighborX="-119024" custLinFactNeighborY="45027">
        <dgm:presLayoutVars>
          <dgm:bulletEnabled val="1"/>
        </dgm:presLayoutVars>
      </dgm:prSet>
      <dgm:spPr/>
    </dgm:pt>
    <dgm:pt modelId="{AD218D24-6839-44A9-A544-69A31E012C1A}" type="pres">
      <dgm:prSet presAssocID="{552C5B55-FC2B-460B-8D73-AAB24F51452C}" presName="sibTrans" presStyleCnt="0"/>
      <dgm:spPr/>
    </dgm:pt>
    <dgm:pt modelId="{DD0B59EB-7815-440F-B248-CAC41926FD0F}" type="pres">
      <dgm:prSet presAssocID="{057A0443-1039-4601-AE81-DBF8B766F0F8}" presName="node" presStyleLbl="node1" presStyleIdx="5" presStyleCnt="7" custLinFactX="-100000" custLinFactNeighborX="-121078" custLinFactNeighborY="45027">
        <dgm:presLayoutVars>
          <dgm:bulletEnabled val="1"/>
        </dgm:presLayoutVars>
      </dgm:prSet>
      <dgm:spPr/>
    </dgm:pt>
    <dgm:pt modelId="{1490B9EE-AB5B-4F75-A940-48FD72C214D4}" type="pres">
      <dgm:prSet presAssocID="{7E5A2AC8-DB85-4601-96E4-F41F7E3E3531}" presName="sibTrans" presStyleCnt="0"/>
      <dgm:spPr/>
    </dgm:pt>
    <dgm:pt modelId="{35E197B0-5B21-4EAC-972D-4D1FFCBBF287}" type="pres">
      <dgm:prSet presAssocID="{5E9C6C07-EA55-46AC-8A41-F69E80A24E49}" presName="node" presStyleLbl="node1" presStyleIdx="6" presStyleCnt="7" custScaleX="198074" custLinFactX="11362" custLinFactNeighborX="100000" custLinFactNeighborY="-71640">
        <dgm:presLayoutVars>
          <dgm:bulletEnabled val="1"/>
        </dgm:presLayoutVars>
      </dgm:prSet>
      <dgm:spPr/>
    </dgm:pt>
  </dgm:ptLst>
  <dgm:cxnLst>
    <dgm:cxn modelId="{BD622A0F-40BA-4917-922B-B35AF9C6E26F}" type="presOf" srcId="{5E9C6C07-EA55-46AC-8A41-F69E80A24E49}" destId="{35E197B0-5B21-4EAC-972D-4D1FFCBBF287}" srcOrd="0" destOrd="0" presId="urn:microsoft.com/office/officeart/2005/8/layout/default"/>
    <dgm:cxn modelId="{08C2D13E-4A0F-4FC8-9115-2D8B185CA9A6}" type="presOf" srcId="{22E57853-D061-489B-89D6-211F5D8384CA}" destId="{65174E88-9D62-4CFE-A63A-572A51955170}" srcOrd="0" destOrd="0" presId="urn:microsoft.com/office/officeart/2005/8/layout/default"/>
    <dgm:cxn modelId="{D3E96565-1CC1-4E8E-92B8-B91EE668BD89}" srcId="{1BCEFEE4-2226-402E-9A99-755BA1784FAE}" destId="{5E9C6C07-EA55-46AC-8A41-F69E80A24E49}" srcOrd="6" destOrd="0" parTransId="{661ABF0A-8AB4-4C6D-94F7-AA66612248DC}" sibTransId="{BB1079FD-0BEE-409F-9044-9C3DA58FCE1D}"/>
    <dgm:cxn modelId="{DF79B56A-BFDF-457F-B4DD-872EC0AC89B0}" srcId="{1BCEFEE4-2226-402E-9A99-755BA1784FAE}" destId="{4EEB9664-8181-4A29-8856-1D77BE0D5681}" srcOrd="4" destOrd="0" parTransId="{61474C34-33E2-45A5-B3C5-0824E5698AF3}" sibTransId="{552C5B55-FC2B-460B-8D73-AAB24F51452C}"/>
    <dgm:cxn modelId="{5E755171-791B-49F0-9E8A-B654A55254F5}" type="presOf" srcId="{B4A6AEA3-DB93-43BC-8224-9DA4960C6DB1}" destId="{725466E4-14AB-4D7D-B66A-9A2025A6DF70}" srcOrd="0" destOrd="0" presId="urn:microsoft.com/office/officeart/2005/8/layout/default"/>
    <dgm:cxn modelId="{A2B24E75-AE45-4D17-A420-F090304BAF85}" srcId="{1BCEFEE4-2226-402E-9A99-755BA1784FAE}" destId="{057A0443-1039-4601-AE81-DBF8B766F0F8}" srcOrd="5" destOrd="0" parTransId="{4B65A0A7-C18F-4503-A785-87564E5012F4}" sibTransId="{7E5A2AC8-DB85-4601-96E4-F41F7E3E3531}"/>
    <dgm:cxn modelId="{C2EC787D-92A3-4DF1-814F-EC8C863F9341}" type="presOf" srcId="{4EEB9664-8181-4A29-8856-1D77BE0D5681}" destId="{2A1EF1B9-62A4-40FE-B361-5FCDB53AA315}" srcOrd="0" destOrd="0" presId="urn:microsoft.com/office/officeart/2005/8/layout/default"/>
    <dgm:cxn modelId="{01E5599B-5C97-419F-A507-F874538A6E5D}" type="presOf" srcId="{1BCEFEE4-2226-402E-9A99-755BA1784FAE}" destId="{760C6AC4-F369-4528-B829-F11E3EF3747A}" srcOrd="0" destOrd="0" presId="urn:microsoft.com/office/officeart/2005/8/layout/default"/>
    <dgm:cxn modelId="{9F8B73AF-CC80-4CAA-B04E-E48C4E49BC85}" srcId="{1BCEFEE4-2226-402E-9A99-755BA1784FAE}" destId="{22E57853-D061-489B-89D6-211F5D8384CA}" srcOrd="2" destOrd="0" parTransId="{DCA234DA-893A-40EB-AFB4-B195FD199B35}" sibTransId="{9F9A4181-DB81-4554-B8D8-B66B0B587882}"/>
    <dgm:cxn modelId="{5ED44EBA-63E5-4131-B5D4-5F1A1F7D6EAF}" srcId="{1BCEFEE4-2226-402E-9A99-755BA1784FAE}" destId="{5A48D8AA-7D54-4960-8F11-C77DC16C916F}" srcOrd="1" destOrd="0" parTransId="{E1D02BB4-327A-4C0A-8138-63337D9AB3DF}" sibTransId="{2603BC43-D799-4618-9504-61D6F5974D0E}"/>
    <dgm:cxn modelId="{621954C0-9C3F-4345-88EE-203469162A0B}" type="presOf" srcId="{057A0443-1039-4601-AE81-DBF8B766F0F8}" destId="{DD0B59EB-7815-440F-B248-CAC41926FD0F}" srcOrd="0" destOrd="0" presId="urn:microsoft.com/office/officeart/2005/8/layout/default"/>
    <dgm:cxn modelId="{CC2247CA-755B-40FC-B6FA-DBE2FBD0975E}" srcId="{1BCEFEE4-2226-402E-9A99-755BA1784FAE}" destId="{B4A6AEA3-DB93-43BC-8224-9DA4960C6DB1}" srcOrd="0" destOrd="0" parTransId="{E5C759E3-0EAD-4AB1-AB75-FBA79629F8C1}" sibTransId="{AC0CF7F3-56F2-4BED-8F34-9B828C2BDC04}"/>
    <dgm:cxn modelId="{A0BC2ADF-E269-4FE3-95B0-25F03AC74641}" srcId="{1BCEFEE4-2226-402E-9A99-755BA1784FAE}" destId="{1F8F29D4-FD62-4ADB-A674-5DB267C86E2B}" srcOrd="3" destOrd="0" parTransId="{2024281F-2C92-4CCF-A343-E793EB41AB01}" sibTransId="{93DC3FA4-1572-4E22-A509-44EFD5C222E8}"/>
    <dgm:cxn modelId="{B88F2BED-E211-49F0-89BA-9D3103F21B69}" type="presOf" srcId="{1F8F29D4-FD62-4ADB-A674-5DB267C86E2B}" destId="{E0A88772-F538-4B9D-9BE9-FDB255FE0C93}" srcOrd="0" destOrd="0" presId="urn:microsoft.com/office/officeart/2005/8/layout/default"/>
    <dgm:cxn modelId="{614F18FE-D034-42ED-B612-C4758A09CC0C}" type="presOf" srcId="{5A48D8AA-7D54-4960-8F11-C77DC16C916F}" destId="{CC5D0341-5CB1-45D3-BC1E-2F5654598DE2}" srcOrd="0" destOrd="0" presId="urn:microsoft.com/office/officeart/2005/8/layout/default"/>
    <dgm:cxn modelId="{5EE824DC-DD1F-4475-90CE-4891960CBD73}" type="presParOf" srcId="{760C6AC4-F369-4528-B829-F11E3EF3747A}" destId="{725466E4-14AB-4D7D-B66A-9A2025A6DF70}" srcOrd="0" destOrd="0" presId="urn:microsoft.com/office/officeart/2005/8/layout/default"/>
    <dgm:cxn modelId="{CC503646-84F6-407A-A0B9-1CA53FB910C0}" type="presParOf" srcId="{760C6AC4-F369-4528-B829-F11E3EF3747A}" destId="{77740806-1DFD-44D8-89FC-0EA4C0C6C2A1}" srcOrd="1" destOrd="0" presId="urn:microsoft.com/office/officeart/2005/8/layout/default"/>
    <dgm:cxn modelId="{60880B82-0499-444A-9B1A-12868C26D538}" type="presParOf" srcId="{760C6AC4-F369-4528-B829-F11E3EF3747A}" destId="{CC5D0341-5CB1-45D3-BC1E-2F5654598DE2}" srcOrd="2" destOrd="0" presId="urn:microsoft.com/office/officeart/2005/8/layout/default"/>
    <dgm:cxn modelId="{AD3FE74F-C79B-4557-82A9-2801BF435D5E}" type="presParOf" srcId="{760C6AC4-F369-4528-B829-F11E3EF3747A}" destId="{C261ED68-EAB1-40CA-A1C2-A655583D0289}" srcOrd="3" destOrd="0" presId="urn:microsoft.com/office/officeart/2005/8/layout/default"/>
    <dgm:cxn modelId="{E115D609-E1D3-4BC4-A935-553786E508E7}" type="presParOf" srcId="{760C6AC4-F369-4528-B829-F11E3EF3747A}" destId="{65174E88-9D62-4CFE-A63A-572A51955170}" srcOrd="4" destOrd="0" presId="urn:microsoft.com/office/officeart/2005/8/layout/default"/>
    <dgm:cxn modelId="{1CDD38A6-64DE-4054-A98D-31DC26A9E820}" type="presParOf" srcId="{760C6AC4-F369-4528-B829-F11E3EF3747A}" destId="{09EB764A-7D1F-4974-87DD-AF5567358EDD}" srcOrd="5" destOrd="0" presId="urn:microsoft.com/office/officeart/2005/8/layout/default"/>
    <dgm:cxn modelId="{462E6461-9ADB-4119-9474-D20C5288B61F}" type="presParOf" srcId="{760C6AC4-F369-4528-B829-F11E3EF3747A}" destId="{E0A88772-F538-4B9D-9BE9-FDB255FE0C93}" srcOrd="6" destOrd="0" presId="urn:microsoft.com/office/officeart/2005/8/layout/default"/>
    <dgm:cxn modelId="{B3BC1E22-7BB1-48E1-AB47-3684965AB262}" type="presParOf" srcId="{760C6AC4-F369-4528-B829-F11E3EF3747A}" destId="{1386BA1E-C243-4A4F-9D21-2EBCF9EE13E0}" srcOrd="7" destOrd="0" presId="urn:microsoft.com/office/officeart/2005/8/layout/default"/>
    <dgm:cxn modelId="{4D6BC325-447D-42F5-A14A-384D8958A6B4}" type="presParOf" srcId="{760C6AC4-F369-4528-B829-F11E3EF3747A}" destId="{2A1EF1B9-62A4-40FE-B361-5FCDB53AA315}" srcOrd="8" destOrd="0" presId="urn:microsoft.com/office/officeart/2005/8/layout/default"/>
    <dgm:cxn modelId="{03DB06BF-B9F9-42D2-A79E-A43D55C526CD}" type="presParOf" srcId="{760C6AC4-F369-4528-B829-F11E3EF3747A}" destId="{AD218D24-6839-44A9-A544-69A31E012C1A}" srcOrd="9" destOrd="0" presId="urn:microsoft.com/office/officeart/2005/8/layout/default"/>
    <dgm:cxn modelId="{CBEA78CE-5C77-4083-B2DB-D3037641BC4D}" type="presParOf" srcId="{760C6AC4-F369-4528-B829-F11E3EF3747A}" destId="{DD0B59EB-7815-440F-B248-CAC41926FD0F}" srcOrd="10" destOrd="0" presId="urn:microsoft.com/office/officeart/2005/8/layout/default"/>
    <dgm:cxn modelId="{62532D21-AF6A-4866-8A9A-F86A6ED8789E}" type="presParOf" srcId="{760C6AC4-F369-4528-B829-F11E3EF3747A}" destId="{1490B9EE-AB5B-4F75-A940-48FD72C214D4}" srcOrd="11" destOrd="0" presId="urn:microsoft.com/office/officeart/2005/8/layout/default"/>
    <dgm:cxn modelId="{5D4810E3-1D29-436D-825C-C21A2021F9FD}" type="presParOf" srcId="{760C6AC4-F369-4528-B829-F11E3EF3747A}" destId="{35E197B0-5B21-4EAC-972D-4D1FFCBBF287}" srcOrd="12"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25466E4-14AB-4D7D-B66A-9A2025A6DF70}">
      <dsp:nvSpPr>
        <dsp:cNvPr id="0" name=""/>
        <dsp:cNvSpPr/>
      </dsp:nvSpPr>
      <dsp:spPr>
        <a:xfrm>
          <a:off x="48136" y="24067"/>
          <a:ext cx="1951943" cy="1171166"/>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dirty="0"/>
            <a:t>Statutory </a:t>
          </a:r>
        </a:p>
      </dsp:txBody>
      <dsp:txXfrm>
        <a:off x="48136" y="24067"/>
        <a:ext cx="1951943" cy="1171166"/>
      </dsp:txXfrm>
    </dsp:sp>
    <dsp:sp modelId="{CC5D0341-5CB1-45D3-BC1E-2F5654598DE2}">
      <dsp:nvSpPr>
        <dsp:cNvPr id="0" name=""/>
        <dsp:cNvSpPr/>
      </dsp:nvSpPr>
      <dsp:spPr>
        <a:xfrm>
          <a:off x="2074956" y="32089"/>
          <a:ext cx="1951943" cy="1171166"/>
        </a:xfrm>
        <a:prstGeom prst="rect">
          <a:avLst/>
        </a:prstGeom>
        <a:gradFill rotWithShape="0">
          <a:gsLst>
            <a:gs pos="0">
              <a:schemeClr val="accent5">
                <a:hueOff val="-1655646"/>
                <a:satOff val="6635"/>
                <a:lumOff val="1438"/>
                <a:alphaOff val="0"/>
                <a:satMod val="103000"/>
                <a:lumMod val="102000"/>
                <a:tint val="94000"/>
              </a:schemeClr>
            </a:gs>
            <a:gs pos="50000">
              <a:schemeClr val="accent5">
                <a:hueOff val="-1655646"/>
                <a:satOff val="6635"/>
                <a:lumOff val="1438"/>
                <a:alphaOff val="0"/>
                <a:satMod val="110000"/>
                <a:lumMod val="100000"/>
                <a:shade val="100000"/>
              </a:schemeClr>
            </a:gs>
            <a:gs pos="100000">
              <a:schemeClr val="accent5">
                <a:hueOff val="-1655646"/>
                <a:satOff val="6635"/>
                <a:lumOff val="1438"/>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dirty="0"/>
            <a:t>Years 1-3          (if purchaser other than State)</a:t>
          </a:r>
        </a:p>
      </dsp:txBody>
      <dsp:txXfrm>
        <a:off x="2074956" y="32089"/>
        <a:ext cx="1951943" cy="1171166"/>
      </dsp:txXfrm>
    </dsp:sp>
    <dsp:sp modelId="{65174E88-9D62-4CFE-A63A-572A51955170}">
      <dsp:nvSpPr>
        <dsp:cNvPr id="0" name=""/>
        <dsp:cNvSpPr/>
      </dsp:nvSpPr>
      <dsp:spPr>
        <a:xfrm>
          <a:off x="4102400" y="32089"/>
          <a:ext cx="1951943" cy="1171166"/>
        </a:xfrm>
        <a:prstGeom prst="rect">
          <a:avLst/>
        </a:prstGeom>
        <a:gradFill rotWithShape="0">
          <a:gsLst>
            <a:gs pos="0">
              <a:schemeClr val="accent5">
                <a:hueOff val="-3311292"/>
                <a:satOff val="13270"/>
                <a:lumOff val="2876"/>
                <a:alphaOff val="0"/>
                <a:satMod val="103000"/>
                <a:lumMod val="102000"/>
                <a:tint val="94000"/>
              </a:schemeClr>
            </a:gs>
            <a:gs pos="50000">
              <a:schemeClr val="accent5">
                <a:hueOff val="-3311292"/>
                <a:satOff val="13270"/>
                <a:lumOff val="2876"/>
                <a:alphaOff val="0"/>
                <a:satMod val="110000"/>
                <a:lumMod val="100000"/>
                <a:shade val="100000"/>
              </a:schemeClr>
            </a:gs>
            <a:gs pos="100000">
              <a:schemeClr val="accent5">
                <a:hueOff val="-3311292"/>
                <a:satOff val="13270"/>
                <a:lumOff val="2876"/>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dirty="0"/>
            <a:t>Years 1-?           (if State is purchaser)</a:t>
          </a:r>
        </a:p>
      </dsp:txBody>
      <dsp:txXfrm>
        <a:off x="4102400" y="32089"/>
        <a:ext cx="1951943" cy="1171166"/>
      </dsp:txXfrm>
    </dsp:sp>
    <dsp:sp modelId="{E0A88772-F538-4B9D-9BE9-FDB255FE0C93}">
      <dsp:nvSpPr>
        <dsp:cNvPr id="0" name=""/>
        <dsp:cNvSpPr/>
      </dsp:nvSpPr>
      <dsp:spPr>
        <a:xfrm>
          <a:off x="6244465" y="47076"/>
          <a:ext cx="4648123" cy="1171166"/>
        </a:xfrm>
        <a:prstGeom prst="rect">
          <a:avLst/>
        </a:prstGeom>
        <a:gradFill rotWithShape="0">
          <a:gsLst>
            <a:gs pos="0">
              <a:schemeClr val="accent5">
                <a:hueOff val="-4966938"/>
                <a:satOff val="19906"/>
                <a:lumOff val="4314"/>
                <a:alphaOff val="0"/>
                <a:satMod val="103000"/>
                <a:lumMod val="102000"/>
                <a:tint val="94000"/>
              </a:schemeClr>
            </a:gs>
            <a:gs pos="50000">
              <a:schemeClr val="accent5">
                <a:hueOff val="-4966938"/>
                <a:satOff val="19906"/>
                <a:lumOff val="4314"/>
                <a:alphaOff val="0"/>
                <a:satMod val="110000"/>
                <a:lumMod val="100000"/>
                <a:shade val="100000"/>
              </a:schemeClr>
            </a:gs>
            <a:gs pos="100000">
              <a:schemeClr val="accent5">
                <a:hueOff val="-4966938"/>
                <a:satOff val="19906"/>
                <a:lumOff val="4314"/>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dirty="0"/>
            <a:t>(Ala. Code Sections 40-10-121,-122)</a:t>
          </a:r>
        </a:p>
      </dsp:txBody>
      <dsp:txXfrm>
        <a:off x="6244465" y="47076"/>
        <a:ext cx="4648123" cy="1171166"/>
      </dsp:txXfrm>
    </dsp:sp>
    <dsp:sp modelId="{2A1EF1B9-62A4-40FE-B361-5FCDB53AA315}">
      <dsp:nvSpPr>
        <dsp:cNvPr id="0" name=""/>
        <dsp:cNvSpPr/>
      </dsp:nvSpPr>
      <dsp:spPr>
        <a:xfrm>
          <a:off x="1543188" y="1894883"/>
          <a:ext cx="1951943" cy="1171166"/>
        </a:xfrm>
        <a:prstGeom prst="rect">
          <a:avLst/>
        </a:prstGeom>
        <a:gradFill rotWithShape="0">
          <a:gsLst>
            <a:gs pos="0">
              <a:schemeClr val="accent5">
                <a:hueOff val="-6622584"/>
                <a:satOff val="26541"/>
                <a:lumOff val="5752"/>
                <a:alphaOff val="0"/>
                <a:satMod val="103000"/>
                <a:lumMod val="102000"/>
                <a:tint val="94000"/>
              </a:schemeClr>
            </a:gs>
            <a:gs pos="50000">
              <a:schemeClr val="accent5">
                <a:hueOff val="-6622584"/>
                <a:satOff val="26541"/>
                <a:lumOff val="5752"/>
                <a:alphaOff val="0"/>
                <a:satMod val="110000"/>
                <a:lumMod val="100000"/>
                <a:shade val="100000"/>
              </a:schemeClr>
            </a:gs>
            <a:gs pos="100000">
              <a:schemeClr val="accent5">
                <a:hueOff val="-6622584"/>
                <a:satOff val="26541"/>
                <a:lumOff val="5752"/>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a:t>Judicial </a:t>
          </a:r>
        </a:p>
      </dsp:txBody>
      <dsp:txXfrm>
        <a:off x="1543188" y="1894883"/>
        <a:ext cx="1951943" cy="1171166"/>
      </dsp:txXfrm>
    </dsp:sp>
    <dsp:sp modelId="{DD0B59EB-7815-440F-B248-CAC41926FD0F}">
      <dsp:nvSpPr>
        <dsp:cNvPr id="0" name=""/>
        <dsp:cNvSpPr/>
      </dsp:nvSpPr>
      <dsp:spPr>
        <a:xfrm>
          <a:off x="3650233" y="1894883"/>
          <a:ext cx="1951943" cy="1171166"/>
        </a:xfrm>
        <a:prstGeom prst="rect">
          <a:avLst/>
        </a:prstGeom>
        <a:gradFill rotWithShape="0">
          <a:gsLst>
            <a:gs pos="0">
              <a:schemeClr val="accent5">
                <a:hueOff val="-8278230"/>
                <a:satOff val="33176"/>
                <a:lumOff val="7190"/>
                <a:alphaOff val="0"/>
                <a:satMod val="103000"/>
                <a:lumMod val="102000"/>
                <a:tint val="94000"/>
              </a:schemeClr>
            </a:gs>
            <a:gs pos="50000">
              <a:schemeClr val="accent5">
                <a:hueOff val="-8278230"/>
                <a:satOff val="33176"/>
                <a:lumOff val="7190"/>
                <a:alphaOff val="0"/>
                <a:satMod val="110000"/>
                <a:lumMod val="100000"/>
                <a:shade val="100000"/>
              </a:schemeClr>
            </a:gs>
            <a:gs pos="100000">
              <a:schemeClr val="accent5">
                <a:hueOff val="-8278230"/>
                <a:satOff val="33176"/>
                <a:lumOff val="719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dirty="0"/>
            <a:t>Years 4-6*</a:t>
          </a:r>
        </a:p>
      </dsp:txBody>
      <dsp:txXfrm>
        <a:off x="3650233" y="1894883"/>
        <a:ext cx="1951943" cy="1171166"/>
      </dsp:txXfrm>
    </dsp:sp>
    <dsp:sp modelId="{35E197B0-5B21-4EAC-972D-4D1FFCBBF287}">
      <dsp:nvSpPr>
        <dsp:cNvPr id="0" name=""/>
        <dsp:cNvSpPr/>
      </dsp:nvSpPr>
      <dsp:spPr>
        <a:xfrm>
          <a:off x="5686871" y="1894880"/>
          <a:ext cx="3866292" cy="1171166"/>
        </a:xfrm>
        <a:prstGeom prst="rect">
          <a:avLst/>
        </a:prstGeom>
        <a:gradFill rotWithShape="0">
          <a:gsLst>
            <a:gs pos="0">
              <a:schemeClr val="accent5">
                <a:hueOff val="-9933876"/>
                <a:satOff val="39811"/>
                <a:lumOff val="8628"/>
                <a:alphaOff val="0"/>
                <a:satMod val="103000"/>
                <a:lumMod val="102000"/>
                <a:tint val="94000"/>
              </a:schemeClr>
            </a:gs>
            <a:gs pos="50000">
              <a:schemeClr val="accent5">
                <a:hueOff val="-9933876"/>
                <a:satOff val="39811"/>
                <a:lumOff val="8628"/>
                <a:alphaOff val="0"/>
                <a:satMod val="110000"/>
                <a:lumMod val="100000"/>
                <a:shade val="100000"/>
              </a:schemeClr>
            </a:gs>
            <a:gs pos="100000">
              <a:schemeClr val="accent5">
                <a:hueOff val="-9933876"/>
                <a:satOff val="39811"/>
                <a:lumOff val="8628"/>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dirty="0"/>
            <a:t>(Ala. Code Section 40-10-82)</a:t>
          </a:r>
        </a:p>
      </dsp:txBody>
      <dsp:txXfrm>
        <a:off x="5686871" y="1894880"/>
        <a:ext cx="3866292" cy="1171166"/>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1">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AFD01546-198A-4195-BCF8-F0FF54C90E5E}" type="datetimeFigureOut">
              <a:rPr lang="en-US" smtClean="0"/>
              <a:t>8/21/2026</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2E6DE88F-1F85-4A27-9D34-D74A50E7B0DA}" type="slidenum">
              <a:rPr lang="en-US" smtClean="0"/>
              <a:t>‹#›</a:t>
            </a:fld>
            <a:endParaRPr lang="en-US" dirty="0"/>
          </a:p>
        </p:txBody>
      </p:sp>
    </p:spTree>
    <p:extLst>
      <p:ext uri="{BB962C8B-B14F-4D97-AF65-F5344CB8AC3E}">
        <p14:creationId xmlns:p14="http://schemas.microsoft.com/office/powerpoint/2010/main" val="37300918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defTabSz="931774">
              <a:defRPr/>
            </a:pPr>
            <a:fld id="{33AEA074-24A7-4657-AE02-A51F68EA6AA2}" type="slidenum">
              <a:rPr lang="en-US">
                <a:solidFill>
                  <a:prstClr val="black"/>
                </a:solidFill>
                <a:latin typeface="Calibri" panose="020F0502020204030204"/>
              </a:rPr>
              <a:pPr defTabSz="931774">
                <a:defRPr/>
              </a:pPr>
              <a:t>11</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45784755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with Picture">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DEC014E-32E8-BC91-190E-85B3C74C9203}"/>
              </a:ext>
            </a:extLst>
          </p:cNvPr>
          <p:cNvSpPr>
            <a:spLocks noGrp="1"/>
          </p:cNvSpPr>
          <p:nvPr>
            <p:ph type="title"/>
          </p:nvPr>
        </p:nvSpPr>
        <p:spPr>
          <a:xfrm>
            <a:off x="6857998" y="964075"/>
            <a:ext cx="4654297" cy="3739896"/>
          </a:xfrm>
        </p:spPr>
        <p:txBody>
          <a:bodyPr/>
          <a:lstStyle/>
          <a:p>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858000" y="4822842"/>
            <a:ext cx="4206240" cy="1380744"/>
          </a:xfrm>
        </p:spPr>
        <p:txBody>
          <a:bodyPr anchor="t" anchorCtr="0">
            <a:normAutofit/>
          </a:bodyPr>
          <a:lstStyle>
            <a:lvl1pPr marL="0" indent="0" algn="l">
              <a:buNone/>
              <a:defRPr sz="20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3" name="Footer Placeholder 12">
            <a:extLst>
              <a:ext uri="{FF2B5EF4-FFF2-40B4-BE49-F238E27FC236}">
                <a16:creationId xmlns:a16="http://schemas.microsoft.com/office/drawing/2014/main" id="{B2603722-CE80-C718-39E9-BB79F1F68C31}"/>
              </a:ext>
            </a:extLst>
          </p:cNvPr>
          <p:cNvSpPr>
            <a:spLocks noGrp="1"/>
          </p:cNvSpPr>
          <p:nvPr>
            <p:ph type="ftr" sz="quarter" idx="15"/>
          </p:nvPr>
        </p:nvSpPr>
        <p:spPr/>
        <p:txBody>
          <a:bodyPr/>
          <a:lstStyle>
            <a:lvl1pPr>
              <a:defRPr>
                <a:solidFill>
                  <a:schemeClr val="tx1"/>
                </a:solidFill>
              </a:defRPr>
            </a:lvl1pPr>
          </a:lstStyle>
          <a:p>
            <a:endParaRPr lang="en-US" dirty="0"/>
          </a:p>
        </p:txBody>
      </p:sp>
      <p:sp>
        <p:nvSpPr>
          <p:cNvPr id="10" name="Picture Placeholder 9">
            <a:extLst>
              <a:ext uri="{FF2B5EF4-FFF2-40B4-BE49-F238E27FC236}">
                <a16:creationId xmlns:a16="http://schemas.microsoft.com/office/drawing/2014/main" id="{884C280F-E753-FE97-A722-F86168AC97B1}"/>
              </a:ext>
            </a:extLst>
          </p:cNvPr>
          <p:cNvSpPr>
            <a:spLocks noGrp="1"/>
          </p:cNvSpPr>
          <p:nvPr>
            <p:ph type="pic" sz="quarter" idx="13" hasCustomPrompt="1"/>
          </p:nvPr>
        </p:nvSpPr>
        <p:spPr>
          <a:xfrm>
            <a:off x="841248" y="964074"/>
            <a:ext cx="5403280" cy="5258929"/>
          </a:xfrm>
          <a:custGeom>
            <a:avLst/>
            <a:gdLst>
              <a:gd name="connsiteX0" fmla="*/ 2701640 w 5403280"/>
              <a:gd name="connsiteY0" fmla="*/ 0 h 5258929"/>
              <a:gd name="connsiteX1" fmla="*/ 5403280 w 5403280"/>
              <a:gd name="connsiteY1" fmla="*/ 2701640 h 5258929"/>
              <a:gd name="connsiteX2" fmla="*/ 5403280 w 5403280"/>
              <a:gd name="connsiteY2" fmla="*/ 5258929 h 5258929"/>
              <a:gd name="connsiteX3" fmla="*/ 0 w 5403280"/>
              <a:gd name="connsiteY3" fmla="*/ 5258929 h 5258929"/>
              <a:gd name="connsiteX4" fmla="*/ 0 w 5403280"/>
              <a:gd name="connsiteY4" fmla="*/ 2701640 h 5258929"/>
              <a:gd name="connsiteX5" fmla="*/ 2701640 w 5403280"/>
              <a:gd name="connsiteY5" fmla="*/ 0 h 5258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03280" h="5258929">
                <a:moveTo>
                  <a:pt x="2701640" y="0"/>
                </a:moveTo>
                <a:cubicBezTo>
                  <a:pt x="4193715" y="0"/>
                  <a:pt x="5403280" y="1209565"/>
                  <a:pt x="5403280" y="2701640"/>
                </a:cubicBezTo>
                <a:lnTo>
                  <a:pt x="5403280" y="5258929"/>
                </a:lnTo>
                <a:lnTo>
                  <a:pt x="0" y="5258929"/>
                </a:lnTo>
                <a:lnTo>
                  <a:pt x="0" y="2701640"/>
                </a:lnTo>
                <a:cubicBezTo>
                  <a:pt x="0" y="1209565"/>
                  <a:pt x="1209565" y="0"/>
                  <a:pt x="2701640" y="0"/>
                </a:cubicBezTo>
                <a:close/>
              </a:path>
            </a:pathLst>
          </a:custGeom>
          <a:blipFill>
            <a:blip r:embed="rId2">
              <a:alphaModFix amt="70000"/>
              <a:extLst>
                <a:ext uri="{28A0092B-C50C-407E-A947-70E740481C1C}">
                  <a14:useLocalDpi xmlns:a14="http://schemas.microsoft.com/office/drawing/2010/main" val="0"/>
                </a:ext>
              </a:extLst>
            </a:blip>
            <a:stretch>
              <a:fillRect/>
            </a:stretch>
          </a:blipFill>
          <a:ln w="6350">
            <a:noFill/>
          </a:ln>
        </p:spPr>
        <p:txBody>
          <a:bodyPr wrap="square">
            <a:noAutofit/>
          </a:bodyPr>
          <a:lstStyle>
            <a:lvl1pPr>
              <a:defRPr>
                <a:solidFill>
                  <a:schemeClr val="tx1"/>
                </a:solidFill>
              </a:defRPr>
            </a:lvl1pPr>
          </a:lstStyle>
          <a:p>
            <a:r>
              <a:rPr lang="en-US"/>
              <a:t> </a:t>
            </a:r>
          </a:p>
        </p:txBody>
      </p:sp>
      <p:sp>
        <p:nvSpPr>
          <p:cNvPr id="4" name="Date Placeholder 3">
            <a:extLst>
              <a:ext uri="{FF2B5EF4-FFF2-40B4-BE49-F238E27FC236}">
                <a16:creationId xmlns:a16="http://schemas.microsoft.com/office/drawing/2014/main" id="{EE117A08-C834-F239-A3DF-2D1295F0AE4C}"/>
              </a:ext>
            </a:extLst>
          </p:cNvPr>
          <p:cNvSpPr>
            <a:spLocks noGrp="1"/>
          </p:cNvSpPr>
          <p:nvPr>
            <p:ph type="dt" sz="half" idx="10"/>
          </p:nvPr>
        </p:nvSpPr>
        <p:spPr>
          <a:xfrm rot="5400000">
            <a:off x="10425981" y="4687095"/>
            <a:ext cx="2706690" cy="365125"/>
          </a:xfrm>
        </p:spPr>
        <p:txBody>
          <a:bodyPr/>
          <a:lstStyle/>
          <a:p>
            <a:fld id="{073ED0CC-082F-4160-86E5-0D6041F12778}" type="datetime1">
              <a:rPr lang="en-US" smtClean="0"/>
              <a:t>8/21/2026</a:t>
            </a:fld>
            <a:endParaRPr lang="en-US" dirty="0"/>
          </a:p>
        </p:txBody>
      </p:sp>
      <p:sp>
        <p:nvSpPr>
          <p:cNvPr id="14" name="Slide Number Placeholder 13">
            <a:extLst>
              <a:ext uri="{FF2B5EF4-FFF2-40B4-BE49-F238E27FC236}">
                <a16:creationId xmlns:a16="http://schemas.microsoft.com/office/drawing/2014/main" id="{7E80C6A5-61FE-078D-49D9-31BD1294014C}"/>
              </a:ext>
            </a:extLst>
          </p:cNvPr>
          <p:cNvSpPr>
            <a:spLocks noGrp="1"/>
          </p:cNvSpPr>
          <p:nvPr>
            <p:ph type="sldNum" sz="quarter" idx="16"/>
          </p:nvPr>
        </p:nvSpPr>
        <p:spPr/>
        <p:txBody>
          <a:bodyPr/>
          <a:lstStyle>
            <a:lvl1pPr>
              <a:defRPr>
                <a:solidFill>
                  <a:schemeClr val="tx1"/>
                </a:solidFill>
              </a:defRPr>
            </a:lvl1pPr>
          </a:lstStyle>
          <a:p>
            <a:fld id="{3A98EE3D-8CD1-4C3F-BD1C-C98C9596463C}" type="slidenum">
              <a:rPr lang="en-US" smtClean="0"/>
              <a:t>‹#›</a:t>
            </a:fld>
            <a:endParaRPr lang="en-US" dirty="0"/>
          </a:p>
        </p:txBody>
      </p:sp>
    </p:spTree>
    <p:extLst>
      <p:ext uri="{BB962C8B-B14F-4D97-AF65-F5344CB8AC3E}">
        <p14:creationId xmlns:p14="http://schemas.microsoft.com/office/powerpoint/2010/main" val="2721570403"/>
      </p:ext>
    </p:extLst>
  </p:cSld>
  <p:clrMapOvr>
    <a:masterClrMapping/>
  </p:clrMapOvr>
  <p:hf sldNum="0" hdr="0" ftr="0" dt="0"/>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Conten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FE6C4595-90D4-94E6-CEBA-82807457D2BE}"/>
              </a:ext>
            </a:extLst>
          </p:cNvPr>
          <p:cNvSpPr>
            <a:spLocks noGrp="1"/>
          </p:cNvSpPr>
          <p:nvPr>
            <p:ph type="title"/>
          </p:nvPr>
        </p:nvSpPr>
        <p:spPr>
          <a:xfrm>
            <a:off x="731520" y="365760"/>
            <a:ext cx="10741152" cy="1132258"/>
          </a:xfrm>
        </p:spPr>
        <p:txBody>
          <a:bodyPr/>
          <a:lstStyle/>
          <a:p>
            <a:r>
              <a:rPr lang="en-US"/>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a:xfrm>
            <a:off x="731520" y="1658679"/>
            <a:ext cx="10780776" cy="4925000"/>
          </a:xfrm>
        </p:spPr>
        <p:txBody>
          <a:bodyPr>
            <a:normAutofit/>
          </a:bodyPr>
          <a:lstStyle>
            <a:lvl1pPr>
              <a:defRPr sz="1800">
                <a:solidFill>
                  <a:schemeClr val="tx1"/>
                </a:solidFill>
              </a:defRPr>
            </a:lvl1pPr>
            <a:lvl2pPr>
              <a:defRPr sz="1600">
                <a:solidFill>
                  <a:schemeClr val="tx1"/>
                </a:solidFill>
              </a:defRPr>
            </a:lvl2pPr>
            <a:lvl3pPr>
              <a:defRPr sz="1400">
                <a:solidFill>
                  <a:schemeClr val="tx1"/>
                </a:solidFill>
              </a:defRPr>
            </a:lvl3pPr>
            <a:lvl4pPr>
              <a:defRPr sz="1200">
                <a:solidFill>
                  <a:schemeClr val="tx1"/>
                </a:solidFill>
              </a:defRPr>
            </a:lvl4pPr>
            <a:lvl5pPr>
              <a:defRPr sz="12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1"/>
                </a:solidFill>
              </a:defRPr>
            </a:lvl1pPr>
          </a:lstStyle>
          <a:p>
            <a:fld id="{073ED0CC-082F-4160-86E5-0D6041F12778}" type="datetime1">
              <a:rPr lang="en-US" smtClean="0"/>
              <a:t>8/21/2026</a:t>
            </a:fld>
            <a:endParaRPr lang="en-US" dirty="0"/>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3A98EE3D-8CD1-4C3F-BD1C-C98C9596463C}" type="slidenum">
              <a:rPr lang="en-US" smtClean="0"/>
              <a:t>‹#›</a:t>
            </a:fld>
            <a:endParaRPr lang="en-US" dirty="0"/>
          </a:p>
        </p:txBody>
      </p:sp>
    </p:spTree>
    <p:extLst>
      <p:ext uri="{BB962C8B-B14F-4D97-AF65-F5344CB8AC3E}">
        <p14:creationId xmlns:p14="http://schemas.microsoft.com/office/powerpoint/2010/main" val="1127089210"/>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le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09600" y="5218032"/>
            <a:ext cx="10972800" cy="786384"/>
          </a:xfrm>
        </p:spPr>
        <p:txBody>
          <a:bodyPr anchor="b">
            <a:normAutofit/>
          </a:bodyPr>
          <a:lstStyle>
            <a:lvl1pPr algn="ctr">
              <a:defRPr sz="4400">
                <a:solidFill>
                  <a:schemeClr val="tx1"/>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09600" y="5972629"/>
            <a:ext cx="10972800" cy="480373"/>
          </a:xfrm>
        </p:spPr>
        <p:txBody>
          <a:bodyPr anchor="t">
            <a:normAutofit/>
          </a:bodyPr>
          <a:lstStyle>
            <a:lvl1pPr marL="0" indent="0" algn="ctr">
              <a:buNone/>
              <a:defRPr sz="20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1" name="Picture Placeholder 10">
            <a:extLst>
              <a:ext uri="{FF2B5EF4-FFF2-40B4-BE49-F238E27FC236}">
                <a16:creationId xmlns:a16="http://schemas.microsoft.com/office/drawing/2014/main" id="{B24A208E-BD69-BB12-21B8-DA405B501FA8}"/>
              </a:ext>
            </a:extLst>
          </p:cNvPr>
          <p:cNvSpPr>
            <a:spLocks noGrp="1"/>
          </p:cNvSpPr>
          <p:nvPr>
            <p:ph type="pic" sz="quarter" idx="13" hasCustomPrompt="1"/>
          </p:nvPr>
        </p:nvSpPr>
        <p:spPr>
          <a:xfrm>
            <a:off x="0" y="0"/>
            <a:ext cx="12191999" cy="4986425"/>
          </a:xfrm>
          <a:blipFill>
            <a:blip r:embed="rId2">
              <a:alphaModFix amt="70000"/>
              <a:extLst>
                <a:ext uri="{28A0092B-C50C-407E-A947-70E740481C1C}">
                  <a14:useLocalDpi xmlns:a14="http://schemas.microsoft.com/office/drawing/2010/main" val="0"/>
                </a:ext>
              </a:extLst>
            </a:blip>
            <a:stretch>
              <a:fillRect/>
            </a:stretch>
          </a:blipFill>
        </p:spPr>
        <p:txBody>
          <a:bodyPr/>
          <a:lstStyle>
            <a:lvl1pPr>
              <a:defRPr>
                <a:solidFill>
                  <a:schemeClr val="tx1"/>
                </a:solidFill>
              </a:defRPr>
            </a:lvl1pPr>
          </a:lstStyle>
          <a:p>
            <a:r>
              <a:rPr lang="en-US" dirty="0"/>
              <a:t> </a:t>
            </a:r>
          </a:p>
        </p:txBody>
      </p:sp>
      <p:sp>
        <p:nvSpPr>
          <p:cNvPr id="6" name="Footer Placeholder 5">
            <a:extLst>
              <a:ext uri="{FF2B5EF4-FFF2-40B4-BE49-F238E27FC236}">
                <a16:creationId xmlns:a16="http://schemas.microsoft.com/office/drawing/2014/main" id="{8C88BD73-E6AB-68A9-F41B-313E0C44777C}"/>
              </a:ext>
            </a:extLst>
          </p:cNvPr>
          <p:cNvSpPr>
            <a:spLocks noGrp="1"/>
          </p:cNvSpPr>
          <p:nvPr>
            <p:ph type="ftr" sz="quarter" idx="15"/>
          </p:nvPr>
        </p:nvSpPr>
        <p:spPr>
          <a:xfrm rot="16200000">
            <a:off x="-396119" y="5787191"/>
            <a:ext cx="1503444" cy="365125"/>
          </a:xfrm>
        </p:spPr>
        <p:txBody>
          <a:bodyPr/>
          <a:lstStyle/>
          <a:p>
            <a:endParaRPr lang="en-US" dirty="0"/>
          </a:p>
        </p:txBody>
      </p:sp>
      <p:sp>
        <p:nvSpPr>
          <p:cNvPr id="5" name="Date Placeholder 4">
            <a:extLst>
              <a:ext uri="{FF2B5EF4-FFF2-40B4-BE49-F238E27FC236}">
                <a16:creationId xmlns:a16="http://schemas.microsoft.com/office/drawing/2014/main" id="{BEAA6162-61A3-2C41-311C-F407FC4B4DA9}"/>
              </a:ext>
            </a:extLst>
          </p:cNvPr>
          <p:cNvSpPr>
            <a:spLocks noGrp="1"/>
          </p:cNvSpPr>
          <p:nvPr>
            <p:ph type="dt" sz="half" idx="14"/>
          </p:nvPr>
        </p:nvSpPr>
        <p:spPr/>
        <p:txBody>
          <a:bodyPr/>
          <a:lstStyle/>
          <a:p>
            <a:fld id="{073ED0CC-082F-4160-86E5-0D6041F12778}" type="datetime1">
              <a:rPr lang="en-US" smtClean="0"/>
              <a:t>8/21/2026</a:t>
            </a:fld>
            <a:endParaRPr lang="en-US" dirty="0"/>
          </a:p>
        </p:txBody>
      </p:sp>
      <p:cxnSp>
        <p:nvCxnSpPr>
          <p:cNvPr id="4" name="Straight Connector 3">
            <a:extLst>
              <a:ext uri="{FF2B5EF4-FFF2-40B4-BE49-F238E27FC236}">
                <a16:creationId xmlns:a16="http://schemas.microsoft.com/office/drawing/2014/main" id="{1DABF624-39B6-C7A2-98E7-26593626B429}"/>
              </a:ext>
              <a:ext uri="{C183D7F6-B498-43B3-948B-1728B52AA6E4}">
                <adec:decorative xmlns:adec="http://schemas.microsoft.com/office/drawing/2017/decorative" val="1"/>
              </a:ext>
            </a:extLst>
          </p:cNvPr>
          <p:cNvCxnSpPr>
            <a:cxnSpLocks/>
          </p:cNvCxnSpPr>
          <p:nvPr/>
        </p:nvCxnSpPr>
        <p:spPr>
          <a:xfrm flipH="1">
            <a:off x="4" y="4989940"/>
            <a:ext cx="1219199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Slide Number Placeholder 6">
            <a:extLst>
              <a:ext uri="{FF2B5EF4-FFF2-40B4-BE49-F238E27FC236}">
                <a16:creationId xmlns:a16="http://schemas.microsoft.com/office/drawing/2014/main" id="{BE6B102F-64E7-9387-1F8F-DB4AC825773A}"/>
              </a:ext>
            </a:extLst>
          </p:cNvPr>
          <p:cNvSpPr>
            <a:spLocks noGrp="1"/>
          </p:cNvSpPr>
          <p:nvPr>
            <p:ph type="sldNum" sz="quarter" idx="16"/>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15696543"/>
      </p:ext>
    </p:extLst>
  </p:cSld>
  <p:clrMapOvr>
    <a:masterClrMapping/>
  </p:clrMapOvr>
  <p:hf sldNum="0" hdr="0" ftr="0" dt="0"/>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Title">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CE84C31D-CC85-27E5-FD9F-627C926D5A22}"/>
              </a:ext>
            </a:extLst>
          </p:cNvPr>
          <p:cNvSpPr>
            <a:spLocks noGrp="1"/>
          </p:cNvSpPr>
          <p:nvPr>
            <p:ph type="title"/>
          </p:nvPr>
        </p:nvSpPr>
        <p:spPr>
          <a:xfrm>
            <a:off x="838200" y="2578608"/>
            <a:ext cx="7879335" cy="3592629"/>
          </a:xfrm>
        </p:spPr>
        <p:txBody>
          <a:bodyPr>
            <a:normAutofit/>
          </a:bodyPr>
          <a:lstStyle>
            <a:lvl1pPr>
              <a:defRPr sz="6000"/>
            </a:lvl1pPr>
          </a:lstStyle>
          <a:p>
            <a:r>
              <a:rPr lang="en-US"/>
              <a:t>Click to edit Master title style</a:t>
            </a:r>
          </a:p>
        </p:txBody>
      </p:sp>
      <p:cxnSp>
        <p:nvCxnSpPr>
          <p:cNvPr id="7" name="Straight Connector 6">
            <a:extLst>
              <a:ext uri="{FF2B5EF4-FFF2-40B4-BE49-F238E27FC236}">
                <a16:creationId xmlns:a16="http://schemas.microsoft.com/office/drawing/2014/main" id="{A10B934F-7AD0-6CA4-BC4D-9CC30854BF9C}"/>
              </a:ext>
              <a:ext uri="{C183D7F6-B498-43B3-948B-1728B52AA6E4}">
                <adec:decorative xmlns:adec="http://schemas.microsoft.com/office/drawing/2017/decorative" val="1"/>
              </a:ext>
            </a:extLst>
          </p:cNvPr>
          <p:cNvCxnSpPr>
            <a:cxnSpLocks/>
          </p:cNvCxnSpPr>
          <p:nvPr/>
        </p:nvCxnSpPr>
        <p:spPr>
          <a:xfrm flipH="1">
            <a:off x="4" y="1714500"/>
            <a:ext cx="1219199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17FF6486-38AE-54F6-E2F3-8B944C3F1B94}"/>
              </a:ext>
            </a:extLst>
          </p:cNvPr>
          <p:cNvSpPr>
            <a:spLocks noGrp="1"/>
          </p:cNvSpPr>
          <p:nvPr>
            <p:ph type="ftr" sz="quarter" idx="11"/>
          </p:nvPr>
        </p:nvSpPr>
        <p:spPr/>
        <p:txBody>
          <a:bodyPr/>
          <a:lstStyle/>
          <a:p>
            <a:endParaRPr lang="en-US" dirty="0"/>
          </a:p>
        </p:txBody>
      </p:sp>
      <p:sp>
        <p:nvSpPr>
          <p:cNvPr id="16" name="Text Placeholder 15">
            <a:extLst>
              <a:ext uri="{FF2B5EF4-FFF2-40B4-BE49-F238E27FC236}">
                <a16:creationId xmlns:a16="http://schemas.microsoft.com/office/drawing/2014/main" id="{341BD916-71AE-106E-105D-01655950FC48}"/>
              </a:ext>
            </a:extLst>
          </p:cNvPr>
          <p:cNvSpPr>
            <a:spLocks noGrp="1"/>
          </p:cNvSpPr>
          <p:nvPr>
            <p:ph type="body" sz="quarter" idx="15"/>
          </p:nvPr>
        </p:nvSpPr>
        <p:spPr>
          <a:xfrm>
            <a:off x="3987800" y="368300"/>
            <a:ext cx="7375525" cy="1014413"/>
          </a:xfrm>
        </p:spPr>
        <p:txBody>
          <a:bodyPr anchor="ctr">
            <a:normAutofit/>
          </a:bodyPr>
          <a:lstStyle>
            <a:lvl1pPr algn="r">
              <a:defRPr sz="2000"/>
            </a:lvl1pPr>
          </a:lstStyle>
          <a:p>
            <a:pPr lvl="0"/>
            <a:r>
              <a:rPr lang="en-US"/>
              <a:t>Click to edit Master text styles</a:t>
            </a:r>
          </a:p>
        </p:txBody>
      </p:sp>
      <p:sp>
        <p:nvSpPr>
          <p:cNvPr id="4" name="Date Placeholder 3">
            <a:extLst>
              <a:ext uri="{FF2B5EF4-FFF2-40B4-BE49-F238E27FC236}">
                <a16:creationId xmlns:a16="http://schemas.microsoft.com/office/drawing/2014/main" id="{68FD0054-227E-4953-9BB1-7141F90243F6}"/>
              </a:ext>
            </a:extLst>
          </p:cNvPr>
          <p:cNvSpPr>
            <a:spLocks noGrp="1"/>
          </p:cNvSpPr>
          <p:nvPr>
            <p:ph type="dt" sz="half" idx="10"/>
          </p:nvPr>
        </p:nvSpPr>
        <p:spPr/>
        <p:txBody>
          <a:bodyPr/>
          <a:lstStyle/>
          <a:p>
            <a:fld id="{073ED0CC-082F-4160-86E5-0D6041F12778}" type="datetime1">
              <a:rPr lang="en-US" smtClean="0"/>
              <a:t>8/21/2026</a:t>
            </a:fld>
            <a:endParaRPr lang="en-US" dirty="0"/>
          </a:p>
        </p:txBody>
      </p:sp>
      <p:sp>
        <p:nvSpPr>
          <p:cNvPr id="6" name="Slide Number Placeholder 5">
            <a:extLst>
              <a:ext uri="{FF2B5EF4-FFF2-40B4-BE49-F238E27FC236}">
                <a16:creationId xmlns:a16="http://schemas.microsoft.com/office/drawing/2014/main" id="{8542E0F1-15E9-E241-9959-A6D46B69EE92}"/>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876911275"/>
      </p:ext>
    </p:extLst>
  </p:cSld>
  <p:clrMapOvr>
    <a:masterClrMapping/>
  </p:clrMapOvr>
  <p:hf sldNum="0" hdr="0" ftr="0" dt="0"/>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Section Header">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5842852-3CDE-22AD-D5F0-AAF8279A0910}"/>
              </a:ext>
            </a:extLst>
          </p:cNvPr>
          <p:cNvSpPr>
            <a:spLocks noGrp="1"/>
          </p:cNvSpPr>
          <p:nvPr>
            <p:ph type="title"/>
          </p:nvPr>
        </p:nvSpPr>
        <p:spPr>
          <a:xfrm>
            <a:off x="838200" y="859536"/>
            <a:ext cx="9546336" cy="3675885"/>
          </a:xfrm>
        </p:spPr>
        <p:txBody>
          <a:bodyPr anchor="t">
            <a:normAutofit/>
          </a:bodyPr>
          <a:lstStyle>
            <a:lvl1pPr>
              <a:defRPr sz="6000"/>
            </a:lvl1pPr>
          </a:lstStyle>
          <a:p>
            <a:r>
              <a:rPr lang="en-US"/>
              <a:t>Click to edit Master title style</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1"/>
                </a:solidFill>
              </a:defRPr>
            </a:lvl1pPr>
          </a:lstStyle>
          <a:p>
            <a:fld id="{073ED0CC-082F-4160-86E5-0D6041F12778}" type="datetime1">
              <a:rPr lang="en-US" smtClean="0"/>
              <a:t>8/21/2026</a:t>
            </a:fld>
            <a:endParaRPr lang="en-US" dirty="0"/>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1"/>
                </a:solidFill>
              </a:defRPr>
            </a:lvl1pPr>
          </a:lstStyle>
          <a:p>
            <a:fld id="{3A98EE3D-8CD1-4C3F-BD1C-C98C9596463C}" type="slidenum">
              <a:rPr lang="en-US" smtClean="0"/>
              <a:t>‹#›</a:t>
            </a:fld>
            <a:endParaRPr lang="en-US" dirty="0"/>
          </a:p>
        </p:txBody>
      </p:sp>
      <p:cxnSp>
        <p:nvCxnSpPr>
          <p:cNvPr id="7" name="Straight Connector 6">
            <a:extLst>
              <a:ext uri="{FF2B5EF4-FFF2-40B4-BE49-F238E27FC236}">
                <a16:creationId xmlns:a16="http://schemas.microsoft.com/office/drawing/2014/main" id="{C4D523C5-E38D-F0DE-48C0-B6B8404B63BF}"/>
              </a:ext>
              <a:ext uri="{C183D7F6-B498-43B3-948B-1728B52AA6E4}">
                <adec:decorative xmlns:adec="http://schemas.microsoft.com/office/drawing/2017/decorative" val="1"/>
              </a:ext>
            </a:extLst>
          </p:cNvPr>
          <p:cNvCxnSpPr>
            <a:cxnSpLocks/>
          </p:cNvCxnSpPr>
          <p:nvPr/>
        </p:nvCxnSpPr>
        <p:spPr>
          <a:xfrm flipH="1">
            <a:off x="4" y="5143500"/>
            <a:ext cx="1219199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02686299"/>
      </p:ext>
    </p:extLst>
  </p:cSld>
  <p:clrMapOvr>
    <a:masterClrMapping/>
  </p:clrMapOvr>
  <p:hf sldNum="0" hdr="0" ftr="0" dt="0"/>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Agenda">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C4EF7E11-76D4-64FA-465B-165405450121}"/>
              </a:ext>
            </a:extLst>
          </p:cNvPr>
          <p:cNvSpPr>
            <a:spLocks noGrp="1"/>
          </p:cNvSpPr>
          <p:nvPr>
            <p:ph type="title"/>
          </p:nvPr>
        </p:nvSpPr>
        <p:spPr>
          <a:xfrm>
            <a:off x="1285947" y="1296083"/>
            <a:ext cx="4353325" cy="4265835"/>
          </a:xfrm>
          <a:custGeom>
            <a:avLst/>
            <a:gdLst>
              <a:gd name="connsiteX0" fmla="*/ 2176663 w 4353325"/>
              <a:gd name="connsiteY0" fmla="*/ 0 h 4265835"/>
              <a:gd name="connsiteX1" fmla="*/ 4353325 w 4353325"/>
              <a:gd name="connsiteY1" fmla="*/ 2176662 h 4265835"/>
              <a:gd name="connsiteX2" fmla="*/ 4353325 w 4353325"/>
              <a:gd name="connsiteY2" fmla="*/ 2712923 h 4265835"/>
              <a:gd name="connsiteX3" fmla="*/ 4353325 w 4353325"/>
              <a:gd name="connsiteY3" fmla="*/ 3733873 h 4265835"/>
              <a:gd name="connsiteX4" fmla="*/ 4353325 w 4353325"/>
              <a:gd name="connsiteY4" fmla="*/ 4265835 h 4265835"/>
              <a:gd name="connsiteX5" fmla="*/ 0 w 4353325"/>
              <a:gd name="connsiteY5" fmla="*/ 4265835 h 4265835"/>
              <a:gd name="connsiteX6" fmla="*/ 0 w 4353325"/>
              <a:gd name="connsiteY6" fmla="*/ 3733873 h 4265835"/>
              <a:gd name="connsiteX7" fmla="*/ 0 w 4353325"/>
              <a:gd name="connsiteY7" fmla="*/ 2712923 h 4265835"/>
              <a:gd name="connsiteX8" fmla="*/ 0 w 4353325"/>
              <a:gd name="connsiteY8" fmla="*/ 2176662 h 4265835"/>
              <a:gd name="connsiteX9" fmla="*/ 2176663 w 4353325"/>
              <a:gd name="connsiteY9" fmla="*/ 0 h 42658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353325" h="4265835">
                <a:moveTo>
                  <a:pt x="2176663" y="0"/>
                </a:moveTo>
                <a:cubicBezTo>
                  <a:pt x="3378800" y="0"/>
                  <a:pt x="4353325" y="974525"/>
                  <a:pt x="4353325" y="2176662"/>
                </a:cubicBezTo>
                <a:lnTo>
                  <a:pt x="4353325" y="2712923"/>
                </a:lnTo>
                <a:lnTo>
                  <a:pt x="4353325" y="3733873"/>
                </a:lnTo>
                <a:lnTo>
                  <a:pt x="4353325" y="4265835"/>
                </a:lnTo>
                <a:lnTo>
                  <a:pt x="0" y="4265835"/>
                </a:lnTo>
                <a:lnTo>
                  <a:pt x="0" y="3733873"/>
                </a:lnTo>
                <a:lnTo>
                  <a:pt x="0" y="2712923"/>
                </a:lnTo>
                <a:lnTo>
                  <a:pt x="0" y="2176662"/>
                </a:lnTo>
                <a:cubicBezTo>
                  <a:pt x="0" y="974525"/>
                  <a:pt x="974525" y="0"/>
                  <a:pt x="2176663" y="0"/>
                </a:cubicBezTo>
                <a:close/>
              </a:path>
            </a:pathLst>
          </a:custGeom>
          <a:ln w="6350">
            <a:solidFill>
              <a:schemeClr val="tx1"/>
            </a:solidFill>
          </a:ln>
        </p:spPr>
        <p:txBody>
          <a:bodyPr wrap="square" lIns="182880" tIns="914400" rIns="182880" anchor="ctr" anchorCtr="0">
            <a:noAutofit/>
          </a:bodyPr>
          <a:lstStyle>
            <a:lvl1pPr algn="ctr">
              <a:defRPr sz="3200">
                <a:solidFill>
                  <a:schemeClr val="tx1"/>
                </a:solidFill>
              </a:defRPr>
            </a:lvl1pPr>
          </a:lstStyle>
          <a:p>
            <a:r>
              <a:rPr lang="en-US"/>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8" name="Content Placeholder 7">
            <a:extLst>
              <a:ext uri="{FF2B5EF4-FFF2-40B4-BE49-F238E27FC236}">
                <a16:creationId xmlns:a16="http://schemas.microsoft.com/office/drawing/2014/main" id="{7D633F00-464B-3088-812A-40496FD1021A}"/>
              </a:ext>
            </a:extLst>
          </p:cNvPr>
          <p:cNvSpPr>
            <a:spLocks noGrp="1"/>
          </p:cNvSpPr>
          <p:nvPr>
            <p:ph sz="quarter" idx="13"/>
          </p:nvPr>
        </p:nvSpPr>
        <p:spPr>
          <a:xfrm>
            <a:off x="6535056" y="1296083"/>
            <a:ext cx="4325112" cy="4265835"/>
          </a:xfrm>
        </p:spPr>
        <p:txBody>
          <a:bodyPr anchor="b" anchorCtr="0"/>
          <a:lstStyle>
            <a:lvl1pPr marL="0" indent="0">
              <a:buNone/>
              <a:defRPr>
                <a:solidFill>
                  <a:schemeClr val="tx1"/>
                </a:solidFill>
              </a:defRPr>
            </a:lvl1pPr>
            <a:lvl2pPr marL="228600" indent="0">
              <a:buNone/>
              <a:defRPr>
                <a:solidFill>
                  <a:schemeClr val="tx1"/>
                </a:solidFill>
              </a:defRPr>
            </a:lvl2pPr>
            <a:lvl3pPr marL="457200" indent="0">
              <a:buNone/>
              <a:defRPr>
                <a:solidFill>
                  <a:schemeClr val="tx1"/>
                </a:solidFill>
              </a:defRPr>
            </a:lvl3pPr>
            <a:lvl4pPr marL="685800" indent="0">
              <a:buNone/>
              <a:defRPr>
                <a:solidFill>
                  <a:schemeClr val="tx1"/>
                </a:solidFill>
              </a:defRPr>
            </a:lvl4pPr>
            <a:lvl5pPr marL="914400" indent="0">
              <a:buNone/>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1"/>
                </a:solidFill>
              </a:defRPr>
            </a:lvl1pPr>
          </a:lstStyle>
          <a:p>
            <a:fld id="{073ED0CC-082F-4160-86E5-0D6041F12778}" type="datetime1">
              <a:rPr lang="en-US" smtClean="0"/>
              <a:t>8/21/2026</a:t>
            </a:fld>
            <a:endParaRPr lang="en-US" dirty="0"/>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3A98EE3D-8CD1-4C3F-BD1C-C98C9596463C}" type="slidenum">
              <a:rPr lang="en-US" smtClean="0"/>
              <a:t>‹#›</a:t>
            </a:fld>
            <a:endParaRPr lang="en-US" dirty="0"/>
          </a:p>
        </p:txBody>
      </p:sp>
    </p:spTree>
    <p:extLst>
      <p:ext uri="{BB962C8B-B14F-4D97-AF65-F5344CB8AC3E}">
        <p14:creationId xmlns:p14="http://schemas.microsoft.com/office/powerpoint/2010/main" val="903783779"/>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Agenda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D05B5E-C545-4763-BA47-4C2C0FCA514D}"/>
              </a:ext>
            </a:extLst>
          </p:cNvPr>
          <p:cNvSpPr>
            <a:spLocks noGrp="1"/>
          </p:cNvSpPr>
          <p:nvPr>
            <p:ph type="title"/>
          </p:nvPr>
        </p:nvSpPr>
        <p:spPr>
          <a:xfrm>
            <a:off x="1060704" y="4608576"/>
            <a:ext cx="4169664" cy="1609344"/>
          </a:xfrm>
        </p:spPr>
        <p:txBody>
          <a:bodyPr anchor="t" anchorCtr="0">
            <a:noAutofit/>
          </a:bodyPr>
          <a:lstStyle>
            <a:lvl1pPr algn="ctr">
              <a:defRPr sz="4400">
                <a:solidFill>
                  <a:schemeClr val="tx1"/>
                </a:solidFill>
              </a:defRPr>
            </a:lvl1pPr>
          </a:lstStyle>
          <a:p>
            <a:r>
              <a:rPr lang="en-US"/>
              <a:t>Click to edit Master title style</a:t>
            </a:r>
          </a:p>
        </p:txBody>
      </p:sp>
      <p:sp>
        <p:nvSpPr>
          <p:cNvPr id="5" name="Footer Placeholder 4">
            <a:extLst>
              <a:ext uri="{FF2B5EF4-FFF2-40B4-BE49-F238E27FC236}">
                <a16:creationId xmlns:a16="http://schemas.microsoft.com/office/drawing/2014/main" id="{C79D23AA-8F22-4B09-8FAA-CD16E5D66C5D}"/>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8" name="Picture Placeholder 7">
            <a:extLst>
              <a:ext uri="{FF2B5EF4-FFF2-40B4-BE49-F238E27FC236}">
                <a16:creationId xmlns:a16="http://schemas.microsoft.com/office/drawing/2014/main" id="{4E5AAB3D-814D-597A-6ADE-F522A8116DCD}"/>
              </a:ext>
            </a:extLst>
          </p:cNvPr>
          <p:cNvSpPr>
            <a:spLocks noGrp="1"/>
          </p:cNvSpPr>
          <p:nvPr>
            <p:ph type="pic" idx="13" hasCustomPrompt="1"/>
          </p:nvPr>
        </p:nvSpPr>
        <p:spPr>
          <a:xfrm>
            <a:off x="1257301" y="1097280"/>
            <a:ext cx="3776470" cy="3168100"/>
          </a:xfrm>
          <a:custGeom>
            <a:avLst/>
            <a:gdLst>
              <a:gd name="connsiteX0" fmla="*/ 1888235 w 3776470"/>
              <a:gd name="connsiteY0" fmla="*/ 0 h 3168100"/>
              <a:gd name="connsiteX1" fmla="*/ 3776470 w 3776470"/>
              <a:gd name="connsiteY1" fmla="*/ 1888235 h 3168100"/>
              <a:gd name="connsiteX2" fmla="*/ 3776470 w 3776470"/>
              <a:gd name="connsiteY2" fmla="*/ 3168100 h 3168100"/>
              <a:gd name="connsiteX3" fmla="*/ 0 w 3776470"/>
              <a:gd name="connsiteY3" fmla="*/ 3168100 h 3168100"/>
              <a:gd name="connsiteX4" fmla="*/ 0 w 3776470"/>
              <a:gd name="connsiteY4" fmla="*/ 1888235 h 3168100"/>
              <a:gd name="connsiteX5" fmla="*/ 1888235 w 3776470"/>
              <a:gd name="connsiteY5" fmla="*/ 0 h 3168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76470" h="3168100">
                <a:moveTo>
                  <a:pt x="1888235" y="0"/>
                </a:moveTo>
                <a:cubicBezTo>
                  <a:pt x="2931078" y="0"/>
                  <a:pt x="3776470" y="845392"/>
                  <a:pt x="3776470" y="1888235"/>
                </a:cubicBezTo>
                <a:lnTo>
                  <a:pt x="3776470" y="3168100"/>
                </a:lnTo>
                <a:lnTo>
                  <a:pt x="0" y="3168100"/>
                </a:lnTo>
                <a:lnTo>
                  <a:pt x="0" y="1888235"/>
                </a:lnTo>
                <a:cubicBezTo>
                  <a:pt x="0" y="845392"/>
                  <a:pt x="845392" y="0"/>
                  <a:pt x="1888235" y="0"/>
                </a:cubicBezTo>
                <a:close/>
              </a:path>
            </a:pathLst>
          </a:custGeom>
          <a:blipFill>
            <a:blip r:embed="rId2">
              <a:alphaModFix amt="70000"/>
              <a:extLst>
                <a:ext uri="{28A0092B-C50C-407E-A947-70E740481C1C}">
                  <a14:useLocalDpi xmlns:a14="http://schemas.microsoft.com/office/drawing/2010/main" val="0"/>
                </a:ext>
              </a:extLst>
            </a:blip>
            <a:stretch>
              <a:fillRect/>
            </a:stretch>
          </a:blipFill>
          <a:ln w="6350">
            <a:solidFill>
              <a:schemeClr val="tx1"/>
            </a:solidFill>
          </a:ln>
        </p:spPr>
        <p:txBody>
          <a:bodyPr wrap="square">
            <a:noAutofit/>
          </a:bodyPr>
          <a:lstStyle>
            <a:lvl1pPr marL="0" indent="0">
              <a:buFont typeface="Arial" panose="020B0604020202020204" pitchFamily="34" charset="0"/>
              <a:buNone/>
              <a:defRPr sz="320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 </a:t>
            </a:r>
          </a:p>
        </p:txBody>
      </p:sp>
      <p:sp>
        <p:nvSpPr>
          <p:cNvPr id="3" name="Content Placeholder 2">
            <a:extLst>
              <a:ext uri="{FF2B5EF4-FFF2-40B4-BE49-F238E27FC236}">
                <a16:creationId xmlns:a16="http://schemas.microsoft.com/office/drawing/2014/main" id="{7FA263F8-8E34-4910-BF7A-F1C5A99689DC}"/>
              </a:ext>
            </a:extLst>
          </p:cNvPr>
          <p:cNvSpPr>
            <a:spLocks noGrp="1"/>
          </p:cNvSpPr>
          <p:nvPr>
            <p:ph idx="1"/>
          </p:nvPr>
        </p:nvSpPr>
        <p:spPr>
          <a:xfrm>
            <a:off x="7141464" y="841248"/>
            <a:ext cx="4215384" cy="5330952"/>
          </a:xfrm>
        </p:spPr>
        <p:txBody>
          <a:bodyPr anchor="ctr"/>
          <a:lstStyle>
            <a:lvl1pPr algn="ctr">
              <a:defRPr>
                <a:solidFill>
                  <a:schemeClr val="tx1"/>
                </a:solidFill>
              </a:defRPr>
            </a:lvl1pPr>
            <a:lvl2pPr algn="ctr">
              <a:defRPr>
                <a:solidFill>
                  <a:schemeClr val="tx1"/>
                </a:solidFill>
              </a:defRPr>
            </a:lvl2pPr>
            <a:lvl3pPr algn="ctr">
              <a:defRPr>
                <a:solidFill>
                  <a:schemeClr val="tx1"/>
                </a:solidFill>
              </a:defRPr>
            </a:lvl3pPr>
            <a:lvl4pPr algn="ctr">
              <a:defRPr>
                <a:solidFill>
                  <a:schemeClr val="tx1"/>
                </a:solidFill>
              </a:defRPr>
            </a:lvl4pPr>
            <a:lvl5pPr algn="ct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56E74E5-D20D-4AB7-8D98-F336CE0ECCBE}"/>
              </a:ext>
            </a:extLst>
          </p:cNvPr>
          <p:cNvSpPr>
            <a:spLocks noGrp="1"/>
          </p:cNvSpPr>
          <p:nvPr>
            <p:ph type="dt" sz="half" idx="10"/>
          </p:nvPr>
        </p:nvSpPr>
        <p:spPr/>
        <p:txBody>
          <a:bodyPr/>
          <a:lstStyle>
            <a:lvl1pPr>
              <a:defRPr>
                <a:solidFill>
                  <a:schemeClr val="tx1"/>
                </a:solidFill>
              </a:defRPr>
            </a:lvl1pPr>
          </a:lstStyle>
          <a:p>
            <a:fld id="{073ED0CC-082F-4160-86E5-0D6041F12778}" type="datetime1">
              <a:rPr lang="en-US" smtClean="0"/>
              <a:t>8/21/2026</a:t>
            </a:fld>
            <a:endParaRPr lang="en-US" dirty="0"/>
          </a:p>
        </p:txBody>
      </p:sp>
      <p:sp>
        <p:nvSpPr>
          <p:cNvPr id="6" name="Slide Number Placeholder 5">
            <a:extLst>
              <a:ext uri="{FF2B5EF4-FFF2-40B4-BE49-F238E27FC236}">
                <a16:creationId xmlns:a16="http://schemas.microsoft.com/office/drawing/2014/main" id="{84E8A028-A0C8-45E7-915E-B83FF59C9F18}"/>
              </a:ext>
            </a:extLst>
          </p:cNvPr>
          <p:cNvSpPr>
            <a:spLocks noGrp="1"/>
          </p:cNvSpPr>
          <p:nvPr>
            <p:ph type="sldNum" sz="quarter" idx="12"/>
          </p:nvPr>
        </p:nvSpPr>
        <p:spPr/>
        <p:txBody>
          <a:bodyPr/>
          <a:lstStyle>
            <a:lvl1pPr>
              <a:defRPr>
                <a:solidFill>
                  <a:schemeClr val="tx1"/>
                </a:solidFill>
              </a:defRPr>
            </a:lvl1pPr>
          </a:lstStyle>
          <a:p>
            <a:fld id="{3A98EE3D-8CD1-4C3F-BD1C-C98C9596463C}" type="slidenum">
              <a:rPr lang="en-US" smtClean="0"/>
              <a:t>‹#›</a:t>
            </a:fld>
            <a:endParaRPr lang="en-US" dirty="0"/>
          </a:p>
        </p:txBody>
      </p:sp>
      <p:cxnSp>
        <p:nvCxnSpPr>
          <p:cNvPr id="7" name="Straight Connector 6">
            <a:extLst>
              <a:ext uri="{FF2B5EF4-FFF2-40B4-BE49-F238E27FC236}">
                <a16:creationId xmlns:a16="http://schemas.microsoft.com/office/drawing/2014/main" id="{ECD2C868-CE73-A5B1-1389-62A23B14E008}"/>
              </a:ext>
              <a:ext uri="{C183D7F6-B498-43B3-948B-1728B52AA6E4}">
                <adec:decorative xmlns:adec="http://schemas.microsoft.com/office/drawing/2017/decorative" val="1"/>
              </a:ext>
            </a:extLst>
          </p:cNvPr>
          <p:cNvCxnSpPr>
            <a:cxnSpLocks/>
          </p:cNvCxnSpPr>
          <p:nvPr/>
        </p:nvCxnSpPr>
        <p:spPr>
          <a:xfrm>
            <a:off x="6297086"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04765505"/>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786384" y="2615184"/>
            <a:ext cx="3813048" cy="3557016"/>
          </a:xfrm>
        </p:spPr>
        <p:txBody>
          <a:bodyPr>
            <a:normAutofit/>
          </a:bodyPr>
          <a:lstStyle>
            <a:lvl1pPr>
              <a:defRPr sz="3200">
                <a:solidFill>
                  <a:schemeClr val="tx1"/>
                </a:solidFill>
              </a:defRPr>
            </a:lvl1pPr>
          </a:lstStyle>
          <a:p>
            <a:r>
              <a:rPr lang="en-US"/>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8" name="Content Placeholder 7">
            <a:extLst>
              <a:ext uri="{FF2B5EF4-FFF2-40B4-BE49-F238E27FC236}">
                <a16:creationId xmlns:a16="http://schemas.microsoft.com/office/drawing/2014/main" id="{D42D62A0-8127-CE86-0633-0D65E1E136F7}"/>
              </a:ext>
            </a:extLst>
          </p:cNvPr>
          <p:cNvSpPr>
            <a:spLocks noGrp="1"/>
          </p:cNvSpPr>
          <p:nvPr>
            <p:ph sz="quarter" idx="13"/>
          </p:nvPr>
        </p:nvSpPr>
        <p:spPr>
          <a:xfrm>
            <a:off x="5519738" y="841248"/>
            <a:ext cx="4956175" cy="3556000"/>
          </a:xfrm>
        </p:spPr>
        <p:txBody>
          <a:bodyPr/>
          <a:lstStyle>
            <a:lvl1pPr>
              <a:defRPr>
                <a:solidFill>
                  <a:schemeClr val="tx1"/>
                </a:solidFill>
              </a:defRPr>
            </a:lvl1pPr>
            <a:lvl2pPr>
              <a:defRPr sz="1400">
                <a:solidFill>
                  <a:schemeClr val="tx1"/>
                </a:solidFill>
              </a:defRPr>
            </a:lvl2pPr>
            <a:lvl3pPr>
              <a:defRPr sz="1400">
                <a:solidFill>
                  <a:schemeClr val="tx1"/>
                </a:solidFill>
              </a:defRPr>
            </a:lvl3pPr>
            <a:lvl4pPr>
              <a:defRPr sz="1400">
                <a:solidFill>
                  <a:schemeClr val="tx1"/>
                </a:solidFill>
              </a:defRPr>
            </a:lvl4pPr>
            <a:lvl5pPr>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1"/>
                </a:solidFill>
              </a:defRPr>
            </a:lvl1pPr>
          </a:lstStyle>
          <a:p>
            <a:fld id="{073ED0CC-082F-4160-86E5-0D6041F12778}" type="datetime1">
              <a:rPr lang="en-US" smtClean="0"/>
              <a:t>8/21/2026</a:t>
            </a:fld>
            <a:endParaRPr lang="en-US" dirty="0"/>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3A98EE3D-8CD1-4C3F-BD1C-C98C9596463C}" type="slidenum">
              <a:rPr lang="en-US" smtClean="0"/>
              <a:t>‹#›</a:t>
            </a:fld>
            <a:endParaRPr lang="en-US" dirty="0"/>
          </a:p>
        </p:txBody>
      </p:sp>
      <p:cxnSp>
        <p:nvCxnSpPr>
          <p:cNvPr id="3" name="Straight Connector 2">
            <a:extLst>
              <a:ext uri="{FF2B5EF4-FFF2-40B4-BE49-F238E27FC236}">
                <a16:creationId xmlns:a16="http://schemas.microsoft.com/office/drawing/2014/main" id="{EF4378AB-83E7-8777-F6CD-8F19BA4FEE73}"/>
              </a:ext>
              <a:ext uri="{C183D7F6-B498-43B3-948B-1728B52AA6E4}">
                <adec:decorative xmlns:adec="http://schemas.microsoft.com/office/drawing/2017/decorative" val="1"/>
              </a:ext>
            </a:extLst>
          </p:cNvPr>
          <p:cNvCxnSpPr>
            <a:cxnSpLocks/>
          </p:cNvCxnSpPr>
          <p:nvPr/>
        </p:nvCxnSpPr>
        <p:spPr>
          <a:xfrm flipV="1">
            <a:off x="5016203"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97802721"/>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p:cSld name="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731520" y="841248"/>
            <a:ext cx="2999232" cy="5184648"/>
          </a:xfrm>
        </p:spPr>
        <p:txBody>
          <a:bodyPr anchor="t" anchorCtr="0">
            <a:normAutofit/>
          </a:bodyPr>
          <a:lstStyle>
            <a:lvl1pPr>
              <a:defRPr sz="3200">
                <a:solidFill>
                  <a:schemeClr val="tx1"/>
                </a:solidFill>
              </a:defRPr>
            </a:lvl1pPr>
          </a:lstStyle>
          <a:p>
            <a:r>
              <a:rPr lang="en-US"/>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8" name="Content Placeholder 7">
            <a:extLst>
              <a:ext uri="{FF2B5EF4-FFF2-40B4-BE49-F238E27FC236}">
                <a16:creationId xmlns:a16="http://schemas.microsoft.com/office/drawing/2014/main" id="{8C71126E-AEFA-B45A-CD39-AC1315E03339}"/>
              </a:ext>
            </a:extLst>
          </p:cNvPr>
          <p:cNvSpPr>
            <a:spLocks noGrp="1"/>
          </p:cNvSpPr>
          <p:nvPr>
            <p:ph sz="quarter" idx="13"/>
          </p:nvPr>
        </p:nvSpPr>
        <p:spPr>
          <a:xfrm>
            <a:off x="4666926" y="841248"/>
            <a:ext cx="6260154" cy="5184648"/>
          </a:xfrm>
        </p:spPr>
        <p:txBody>
          <a:bodyPr/>
          <a:lstStyle>
            <a:lvl1pPr>
              <a:defRPr>
                <a:solidFill>
                  <a:schemeClr val="tx1"/>
                </a:solidFill>
              </a:defRPr>
            </a:lvl1pPr>
            <a:lvl2pPr>
              <a:defRPr sz="1400">
                <a:solidFill>
                  <a:schemeClr val="tx1"/>
                </a:solidFill>
              </a:defRPr>
            </a:lvl2pPr>
            <a:lvl3pPr>
              <a:defRPr sz="1400">
                <a:solidFill>
                  <a:schemeClr val="tx1"/>
                </a:solidFill>
              </a:defRPr>
            </a:lvl3pPr>
            <a:lvl4pPr>
              <a:defRPr sz="1400">
                <a:solidFill>
                  <a:schemeClr val="tx1"/>
                </a:solidFill>
              </a:defRPr>
            </a:lvl4pPr>
            <a:lvl5pPr>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1"/>
                </a:solidFill>
              </a:defRPr>
            </a:lvl1pPr>
          </a:lstStyle>
          <a:p>
            <a:fld id="{073ED0CC-082F-4160-86E5-0D6041F12778}" type="datetime1">
              <a:rPr lang="en-US" smtClean="0"/>
              <a:t>8/21/2026</a:t>
            </a:fld>
            <a:endParaRPr lang="en-US" dirty="0"/>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3A98EE3D-8CD1-4C3F-BD1C-C98C9596463C}" type="slidenum">
              <a:rPr lang="en-US" smtClean="0"/>
              <a:t>‹#›</a:t>
            </a:fld>
            <a:endParaRPr lang="en-US" dirty="0"/>
          </a:p>
        </p:txBody>
      </p:sp>
      <p:cxnSp>
        <p:nvCxnSpPr>
          <p:cNvPr id="3" name="Straight Connector 2">
            <a:extLst>
              <a:ext uri="{FF2B5EF4-FFF2-40B4-BE49-F238E27FC236}">
                <a16:creationId xmlns:a16="http://schemas.microsoft.com/office/drawing/2014/main" id="{C8293A07-68F2-BD10-B738-E87F3F3D8CF3}"/>
              </a:ext>
              <a:ext uri="{C183D7F6-B498-43B3-948B-1728B52AA6E4}">
                <adec:decorative xmlns:adec="http://schemas.microsoft.com/office/drawing/2017/decorative" val="1"/>
              </a:ext>
            </a:extLst>
          </p:cNvPr>
          <p:cNvCxnSpPr>
            <a:cxnSpLocks/>
          </p:cNvCxnSpPr>
          <p:nvPr/>
        </p:nvCxnSpPr>
        <p:spPr>
          <a:xfrm flipV="1">
            <a:off x="4182210"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13858441"/>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Content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831152" y="990511"/>
            <a:ext cx="2565593" cy="1858941"/>
          </a:xfrm>
        </p:spPr>
        <p:txBody>
          <a:bodyPr anchor="b"/>
          <a:lstStyle>
            <a:lvl1pPr>
              <a:defRPr lang="en-US" sz="3200" kern="1200" dirty="0">
                <a:solidFill>
                  <a:schemeClr val="tx1"/>
                </a:solidFill>
                <a:latin typeface="+mj-lt"/>
                <a:ea typeface="+mj-ea"/>
                <a:cs typeface="+mj-cs"/>
              </a:defRPr>
            </a:lvl1pPr>
          </a:lstStyle>
          <a:p>
            <a:r>
              <a:rPr lang="en-US"/>
              <a:t>Click to edit Master title style</a:t>
            </a:r>
          </a:p>
        </p:txBody>
      </p:sp>
      <p:sp>
        <p:nvSpPr>
          <p:cNvPr id="10" name="Picture Placeholder 9">
            <a:extLst>
              <a:ext uri="{FF2B5EF4-FFF2-40B4-BE49-F238E27FC236}">
                <a16:creationId xmlns:a16="http://schemas.microsoft.com/office/drawing/2014/main" id="{3CA946DA-5AE8-39E2-3ADD-B8F06308C1C6}"/>
              </a:ext>
            </a:extLst>
          </p:cNvPr>
          <p:cNvSpPr>
            <a:spLocks noGrp="1"/>
          </p:cNvSpPr>
          <p:nvPr>
            <p:ph type="pic" sz="quarter" idx="13" hasCustomPrompt="1"/>
          </p:nvPr>
        </p:nvSpPr>
        <p:spPr>
          <a:xfrm>
            <a:off x="0" y="0"/>
            <a:ext cx="8326323" cy="6858000"/>
          </a:xfrm>
          <a:custGeom>
            <a:avLst/>
            <a:gdLst>
              <a:gd name="connsiteX0" fmla="*/ 0 w 8326323"/>
              <a:gd name="connsiteY0" fmla="*/ 0 h 6858000"/>
              <a:gd name="connsiteX1" fmla="*/ 8326323 w 8326323"/>
              <a:gd name="connsiteY1" fmla="*/ 0 h 6858000"/>
              <a:gd name="connsiteX2" fmla="*/ 8326323 w 8326323"/>
              <a:gd name="connsiteY2" fmla="*/ 6858000 h 6858000"/>
              <a:gd name="connsiteX3" fmla="*/ 0 w 832632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326323" h="6858000">
                <a:moveTo>
                  <a:pt x="0" y="0"/>
                </a:moveTo>
                <a:lnTo>
                  <a:pt x="8326323" y="0"/>
                </a:lnTo>
                <a:lnTo>
                  <a:pt x="8326323" y="6858000"/>
                </a:lnTo>
                <a:lnTo>
                  <a:pt x="0" y="6858000"/>
                </a:lnTo>
                <a:close/>
              </a:path>
            </a:pathLst>
          </a:custGeom>
          <a:blipFill>
            <a:blip r:embed="rId2">
              <a:alphaModFix amt="70000"/>
              <a:extLst>
                <a:ext uri="{28A0092B-C50C-407E-A947-70E740481C1C}">
                  <a14:useLocalDpi xmlns:a14="http://schemas.microsoft.com/office/drawing/2010/main" val="0"/>
                </a:ext>
              </a:extLst>
            </a:blip>
            <a:stretch>
              <a:fillRect/>
            </a:stretch>
          </a:blipFill>
        </p:spPr>
        <p:txBody>
          <a:bodyPr wrap="square">
            <a:noAutofit/>
          </a:bodyPr>
          <a:lstStyle>
            <a:lvl1pPr marL="0" indent="0">
              <a:buFont typeface="Arial" panose="020B0604020202020204" pitchFamily="34" charset="0"/>
              <a:buNone/>
              <a:defRPr/>
            </a:lvl1pPr>
          </a:lstStyle>
          <a:p>
            <a:r>
              <a:rPr lang="en-US"/>
              <a:t> </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8832271" y="3011335"/>
            <a:ext cx="2559977" cy="2656250"/>
          </a:xfrm>
        </p:spPr>
        <p:txBody>
          <a:bodyPr vert="horz" lIns="91440" tIns="45720" rIns="91440" bIns="45720" rtlCol="0">
            <a:normAutofit/>
          </a:bodyPr>
          <a:lstStyle>
            <a:lvl1pPr marL="0" indent="0">
              <a:buNone/>
              <a:defRPr lang="en-US" dirty="0"/>
            </a:lvl1pPr>
            <a:lvl2pPr marL="228600" indent="0">
              <a:buNone/>
              <a:defRPr lang="en-US" sz="1400" dirty="0"/>
            </a:lvl2pPr>
            <a:lvl3pPr marL="457200" indent="0">
              <a:buNone/>
              <a:defRPr lang="en-US" sz="1400" dirty="0"/>
            </a:lvl3pPr>
            <a:lvl4pPr marL="685800" indent="0">
              <a:buNone/>
              <a:defRPr lang="en-US" sz="1400" dirty="0"/>
            </a:lvl4pPr>
            <a:lvl5pPr marL="914400" indent="0">
              <a:buNone/>
              <a:defRPr lang="en-US" sz="14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5">
            <a:extLst>
              <a:ext uri="{FF2B5EF4-FFF2-40B4-BE49-F238E27FC236}">
                <a16:creationId xmlns:a16="http://schemas.microsoft.com/office/drawing/2014/main" id="{8BD5A515-9970-0784-7927-52F94C270B46}"/>
              </a:ext>
            </a:extLst>
          </p:cNvPr>
          <p:cNvSpPr>
            <a:spLocks noGrp="1"/>
          </p:cNvSpPr>
          <p:nvPr>
            <p:ph type="ftr" sz="quarter" idx="16"/>
          </p:nvPr>
        </p:nvSpPr>
        <p:spPr>
          <a:xfrm rot="5400000">
            <a:off x="10292564" y="1592958"/>
            <a:ext cx="2973522" cy="365125"/>
          </a:xfrm>
        </p:spPr>
        <p:txBody>
          <a:bodyPr/>
          <a:lstStyle>
            <a:lvl1pPr algn="l">
              <a:defRPr>
                <a:solidFill>
                  <a:schemeClr val="tx1"/>
                </a:solidFill>
              </a:defRPr>
            </a:lvl1pPr>
          </a:lstStyle>
          <a:p>
            <a:endParaRPr lang="en-US" dirty="0"/>
          </a:p>
        </p:txBody>
      </p:sp>
      <p:sp>
        <p:nvSpPr>
          <p:cNvPr id="9" name="Date Placeholder 4">
            <a:extLst>
              <a:ext uri="{FF2B5EF4-FFF2-40B4-BE49-F238E27FC236}">
                <a16:creationId xmlns:a16="http://schemas.microsoft.com/office/drawing/2014/main" id="{8523CCEC-6BB2-B704-95E2-87FED823C5BD}"/>
              </a:ext>
            </a:extLst>
          </p:cNvPr>
          <p:cNvSpPr>
            <a:spLocks noGrp="1"/>
          </p:cNvSpPr>
          <p:nvPr>
            <p:ph type="dt" sz="half" idx="15"/>
          </p:nvPr>
        </p:nvSpPr>
        <p:spPr>
          <a:xfrm rot="5400000">
            <a:off x="10425981" y="4687095"/>
            <a:ext cx="2706690" cy="365125"/>
          </a:xfrm>
        </p:spPr>
        <p:txBody>
          <a:bodyPr/>
          <a:lstStyle>
            <a:lvl1pPr>
              <a:defRPr>
                <a:solidFill>
                  <a:schemeClr val="tx1"/>
                </a:solidFill>
              </a:defRPr>
            </a:lvl1pPr>
          </a:lstStyle>
          <a:p>
            <a:fld id="{073ED0CC-082F-4160-86E5-0D6041F12778}" type="datetime1">
              <a:rPr lang="en-US" smtClean="0"/>
              <a:t>8/21/2026</a:t>
            </a:fld>
            <a:endParaRPr lang="en-US" dirty="0"/>
          </a:p>
        </p:txBody>
      </p:sp>
      <p:sp>
        <p:nvSpPr>
          <p:cNvPr id="11" name="Slide Number Placeholder 6">
            <a:extLst>
              <a:ext uri="{FF2B5EF4-FFF2-40B4-BE49-F238E27FC236}">
                <a16:creationId xmlns:a16="http://schemas.microsoft.com/office/drawing/2014/main" id="{1208465C-8C77-73BF-D18F-D01907BAC864}"/>
              </a:ext>
            </a:extLst>
          </p:cNvPr>
          <p:cNvSpPr>
            <a:spLocks noGrp="1"/>
          </p:cNvSpPr>
          <p:nvPr>
            <p:ph type="sldNum" sz="quarter" idx="17"/>
          </p:nvPr>
        </p:nvSpPr>
        <p:spPr>
          <a:xfrm>
            <a:off x="11512296" y="6356350"/>
            <a:ext cx="574620" cy="365125"/>
          </a:xfrm>
        </p:spPr>
        <p:txBody>
          <a:bodyPr/>
          <a:lstStyle>
            <a:lvl1pPr>
              <a:defRPr>
                <a:solidFill>
                  <a:schemeClr val="tx1"/>
                </a:solidFill>
              </a:defRPr>
            </a:lvl1pPr>
          </a:lstStyle>
          <a:p>
            <a:fld id="{3A98EE3D-8CD1-4C3F-BD1C-C98C9596463C}" type="slidenum">
              <a:rPr lang="en-US" smtClean="0"/>
              <a:t>‹#›</a:t>
            </a:fld>
            <a:endParaRPr lang="en-US" dirty="0"/>
          </a:p>
        </p:txBody>
      </p:sp>
      <p:cxnSp>
        <p:nvCxnSpPr>
          <p:cNvPr id="3" name="Straight Connector 2">
            <a:extLst>
              <a:ext uri="{FF2B5EF4-FFF2-40B4-BE49-F238E27FC236}">
                <a16:creationId xmlns:a16="http://schemas.microsoft.com/office/drawing/2014/main" id="{50E2A219-E459-07B3-1ED3-CBF7D239BE08}"/>
              </a:ext>
              <a:ext uri="{C183D7F6-B498-43B3-948B-1728B52AA6E4}">
                <adec:decorative xmlns:adec="http://schemas.microsoft.com/office/drawing/2017/decorative" val="1"/>
              </a:ext>
            </a:extLst>
          </p:cNvPr>
          <p:cNvCxnSpPr>
            <a:cxnSpLocks/>
          </p:cNvCxnSpPr>
          <p:nvPr/>
        </p:nvCxnSpPr>
        <p:spPr>
          <a:xfrm>
            <a:off x="8320570"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51716397"/>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Content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303520" y="548640"/>
            <a:ext cx="6093225" cy="1143000"/>
          </a:xfrm>
        </p:spPr>
        <p:txBody>
          <a:bodyPr anchor="b">
            <a:noAutofit/>
          </a:bodyPr>
          <a:lstStyle>
            <a:lvl1pPr>
              <a:defRPr sz="3200">
                <a:solidFill>
                  <a:schemeClr val="tx1"/>
                </a:solidFill>
              </a:defRPr>
            </a:lvl1pPr>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0" y="1"/>
            <a:ext cx="4793885" cy="6858000"/>
          </a:xfrm>
          <a:blipFill>
            <a:blip r:embed="rId2">
              <a:alphaModFix amt="70000"/>
              <a:extLst>
                <a:ext uri="{28A0092B-C50C-407E-A947-70E740481C1C}">
                  <a14:useLocalDpi xmlns:a14="http://schemas.microsoft.com/office/drawing/2010/main" val="0"/>
                </a:ext>
              </a:extLst>
            </a:blip>
            <a:stretch>
              <a:fillRect/>
            </a:stretch>
          </a:blipFill>
        </p:spPr>
        <p:txBody>
          <a:bodyPr/>
          <a:lstStyle>
            <a:lvl1pPr>
              <a:defRPr>
                <a:solidFill>
                  <a:schemeClr val="tx1"/>
                </a:solidFill>
              </a:defRPr>
            </a:lvl1pPr>
          </a:lstStyle>
          <a:p>
            <a:r>
              <a:rPr lang="en-US"/>
              <a:t> </a:t>
            </a:r>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5303520" y="1828800"/>
            <a:ext cx="6071616" cy="4489704"/>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3" name="Straight Connector 2">
            <a:extLst>
              <a:ext uri="{FF2B5EF4-FFF2-40B4-BE49-F238E27FC236}">
                <a16:creationId xmlns:a16="http://schemas.microsoft.com/office/drawing/2014/main" id="{DF483F68-3490-71E7-A7DA-DA46BC485F75}"/>
              </a:ext>
              <a:ext uri="{C183D7F6-B498-43B3-948B-1728B52AA6E4}">
                <adec:decorative xmlns:adec="http://schemas.microsoft.com/office/drawing/2017/decorative" val="1"/>
              </a:ext>
            </a:extLst>
          </p:cNvPr>
          <p:cNvCxnSpPr>
            <a:cxnSpLocks/>
          </p:cNvCxnSpPr>
          <p:nvPr/>
        </p:nvCxnSpPr>
        <p:spPr>
          <a:xfrm>
            <a:off x="4797154"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59345FA4-0621-D8F1-73D0-046B7F4D7713}"/>
              </a:ext>
            </a:extLst>
          </p:cNvPr>
          <p:cNvSpPr>
            <a:spLocks noGrp="1"/>
          </p:cNvSpPr>
          <p:nvPr>
            <p:ph type="dt" sz="half" idx="15"/>
          </p:nvPr>
        </p:nvSpPr>
        <p:spPr>
          <a:xfrm rot="5400000">
            <a:off x="10425981" y="4687095"/>
            <a:ext cx="2706690" cy="365125"/>
          </a:xfrm>
        </p:spPr>
        <p:txBody>
          <a:bodyPr/>
          <a:lstStyle/>
          <a:p>
            <a:fld id="{073ED0CC-082F-4160-86E5-0D6041F12778}" type="datetime1">
              <a:rPr lang="en-US" smtClean="0"/>
              <a:t>8/21/2026</a:t>
            </a:fld>
            <a:endParaRPr lang="en-US" dirty="0"/>
          </a:p>
        </p:txBody>
      </p:sp>
      <p:sp>
        <p:nvSpPr>
          <p:cNvPr id="9" name="Footer Placeholder 8">
            <a:extLst>
              <a:ext uri="{FF2B5EF4-FFF2-40B4-BE49-F238E27FC236}">
                <a16:creationId xmlns:a16="http://schemas.microsoft.com/office/drawing/2014/main" id="{84C51678-E871-8AD4-08DA-BF7B7013A356}"/>
              </a:ext>
            </a:extLst>
          </p:cNvPr>
          <p:cNvSpPr>
            <a:spLocks noGrp="1"/>
          </p:cNvSpPr>
          <p:nvPr>
            <p:ph type="ftr" sz="quarter" idx="16"/>
          </p:nvPr>
        </p:nvSpPr>
        <p:spPr>
          <a:xfrm rot="16200000" flipH="1">
            <a:off x="10292565" y="1592957"/>
            <a:ext cx="2973522" cy="365125"/>
          </a:xfrm>
        </p:spPr>
        <p:txBody>
          <a:bodyPr/>
          <a:lstStyle/>
          <a:p>
            <a:endParaRPr lang="en-US" dirty="0"/>
          </a:p>
        </p:txBody>
      </p:sp>
      <p:sp>
        <p:nvSpPr>
          <p:cNvPr id="10" name="Slide Number Placeholder 9">
            <a:extLst>
              <a:ext uri="{FF2B5EF4-FFF2-40B4-BE49-F238E27FC236}">
                <a16:creationId xmlns:a16="http://schemas.microsoft.com/office/drawing/2014/main" id="{3CD01CE4-E064-7D2F-7D3A-9DA85E2777F2}"/>
              </a:ext>
            </a:extLst>
          </p:cNvPr>
          <p:cNvSpPr>
            <a:spLocks noGrp="1"/>
          </p:cNvSpPr>
          <p:nvPr>
            <p:ph type="sldNum" sz="quarter" idx="17"/>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005915590"/>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Content with Pictur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31520" y="548640"/>
            <a:ext cx="6135624" cy="1143000"/>
          </a:xfrm>
        </p:spPr>
        <p:txBody>
          <a:bodyPr anchor="b">
            <a:noAutofit/>
          </a:bodyPr>
          <a:lstStyle>
            <a:lvl1pPr>
              <a:defRPr sz="3200">
                <a:solidFill>
                  <a:schemeClr val="tx1"/>
                </a:solidFill>
              </a:defRPr>
            </a:lvl1pPr>
          </a:lstStyle>
          <a:p>
            <a:r>
              <a:rPr lang="en-US"/>
              <a:t>Click to edit Master title style</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731520" y="1828800"/>
            <a:ext cx="6135624" cy="4489704"/>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7400544" y="0"/>
            <a:ext cx="4791456" cy="6858000"/>
          </a:xfrm>
          <a:blipFill>
            <a:blip r:embed="rId2">
              <a:alphaModFix amt="70000"/>
              <a:extLst>
                <a:ext uri="{28A0092B-C50C-407E-A947-70E740481C1C}">
                  <a14:useLocalDpi xmlns:a14="http://schemas.microsoft.com/office/drawing/2010/main" val="0"/>
                </a:ext>
              </a:extLst>
            </a:blip>
            <a:stretch>
              <a:fillRect/>
            </a:stretch>
          </a:blipFill>
        </p:spPr>
        <p:txBody>
          <a:bodyPr/>
          <a:lstStyle>
            <a:lvl1pPr>
              <a:defRPr>
                <a:solidFill>
                  <a:schemeClr val="tx1"/>
                </a:solidFill>
              </a:defRPr>
            </a:lvl1pPr>
          </a:lstStyle>
          <a:p>
            <a:r>
              <a:rPr lang="en-US"/>
              <a:t> </a:t>
            </a:r>
          </a:p>
        </p:txBody>
      </p:sp>
      <p:cxnSp>
        <p:nvCxnSpPr>
          <p:cNvPr id="6" name="Straight Connector 5">
            <a:extLst>
              <a:ext uri="{FF2B5EF4-FFF2-40B4-BE49-F238E27FC236}">
                <a16:creationId xmlns:a16="http://schemas.microsoft.com/office/drawing/2014/main" id="{9BC07157-DE89-FE2F-0547-2E4055913A13}"/>
              </a:ext>
              <a:ext uri="{C183D7F6-B498-43B3-948B-1728B52AA6E4}">
                <adec:decorative xmlns:adec="http://schemas.microsoft.com/office/drawing/2017/decorative" val="1"/>
              </a:ext>
            </a:extLst>
          </p:cNvPr>
          <p:cNvCxnSpPr>
            <a:cxnSpLocks/>
          </p:cNvCxnSpPr>
          <p:nvPr/>
        </p:nvCxnSpPr>
        <p:spPr>
          <a:xfrm>
            <a:off x="7382022"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EF7A0C5A-6673-53CC-030B-67BA133D9741}"/>
              </a:ext>
            </a:extLst>
          </p:cNvPr>
          <p:cNvSpPr>
            <a:spLocks noGrp="1"/>
          </p:cNvSpPr>
          <p:nvPr>
            <p:ph type="dt" sz="half" idx="15"/>
          </p:nvPr>
        </p:nvSpPr>
        <p:spPr>
          <a:xfrm rot="5400000">
            <a:off x="-997745" y="4687095"/>
            <a:ext cx="2706690" cy="365125"/>
          </a:xfrm>
        </p:spPr>
        <p:txBody>
          <a:bodyPr/>
          <a:lstStyle/>
          <a:p>
            <a:fld id="{073ED0CC-082F-4160-86E5-0D6041F12778}" type="datetime1">
              <a:rPr lang="en-US" smtClean="0"/>
              <a:t>8/21/2026</a:t>
            </a:fld>
            <a:endParaRPr lang="en-US" dirty="0"/>
          </a:p>
        </p:txBody>
      </p:sp>
      <p:sp>
        <p:nvSpPr>
          <p:cNvPr id="7" name="Footer Placeholder 6">
            <a:extLst>
              <a:ext uri="{FF2B5EF4-FFF2-40B4-BE49-F238E27FC236}">
                <a16:creationId xmlns:a16="http://schemas.microsoft.com/office/drawing/2014/main" id="{92521688-F793-E4F2-732B-EEE6F58B758E}"/>
              </a:ext>
            </a:extLst>
          </p:cNvPr>
          <p:cNvSpPr>
            <a:spLocks noGrp="1"/>
          </p:cNvSpPr>
          <p:nvPr>
            <p:ph type="ftr" sz="quarter" idx="16"/>
          </p:nvPr>
        </p:nvSpPr>
        <p:spPr>
          <a:xfrm rot="16200000" flipH="1">
            <a:off x="-1131161" y="1592957"/>
            <a:ext cx="2973522" cy="365125"/>
          </a:xfrm>
        </p:spPr>
        <p:txBody>
          <a:bodyPr/>
          <a:lstStyle/>
          <a:p>
            <a:endParaRPr lang="en-US" dirty="0"/>
          </a:p>
        </p:txBody>
      </p:sp>
      <p:sp>
        <p:nvSpPr>
          <p:cNvPr id="9" name="Slide Number Placeholder 8">
            <a:extLst>
              <a:ext uri="{FF2B5EF4-FFF2-40B4-BE49-F238E27FC236}">
                <a16:creationId xmlns:a16="http://schemas.microsoft.com/office/drawing/2014/main" id="{2DDBE29E-7417-B57C-BA94-1DBC14BE461B}"/>
              </a:ext>
            </a:extLst>
          </p:cNvPr>
          <p:cNvSpPr>
            <a:spLocks noGrp="1"/>
          </p:cNvSpPr>
          <p:nvPr>
            <p:ph type="sldNum" sz="quarter" idx="17"/>
          </p:nvPr>
        </p:nvSpPr>
        <p:spPr>
          <a:xfrm>
            <a:off x="51117" y="6356350"/>
            <a:ext cx="574620" cy="365125"/>
          </a:xfrm>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035008781"/>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Content with Pictur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31520" y="320040"/>
            <a:ext cx="6858000" cy="932688"/>
          </a:xfrm>
        </p:spPr>
        <p:txBody>
          <a:bodyPr anchor="b">
            <a:noAutofit/>
          </a:bodyPr>
          <a:lstStyle>
            <a:lvl1pPr>
              <a:defRPr sz="3200">
                <a:solidFill>
                  <a:schemeClr val="tx1"/>
                </a:solidFill>
              </a:defRPr>
            </a:lvl1pPr>
          </a:lstStyle>
          <a:p>
            <a:r>
              <a:rPr lang="en-US"/>
              <a:t>Click to edit Master title style</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731520" y="1380744"/>
            <a:ext cx="6858000" cy="498348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8091732" y="0"/>
            <a:ext cx="4100267" cy="6858000"/>
          </a:xfrm>
          <a:blipFill>
            <a:blip r:embed="rId2">
              <a:alphaModFix amt="70000"/>
              <a:extLst>
                <a:ext uri="{28A0092B-C50C-407E-A947-70E740481C1C}">
                  <a14:useLocalDpi xmlns:a14="http://schemas.microsoft.com/office/drawing/2010/main" val="0"/>
                </a:ext>
              </a:extLst>
            </a:blip>
            <a:stretch>
              <a:fillRect/>
            </a:stretch>
          </a:blipFill>
        </p:spPr>
        <p:txBody>
          <a:bodyPr/>
          <a:lstStyle>
            <a:lvl1pPr>
              <a:defRPr>
                <a:solidFill>
                  <a:schemeClr val="tx1"/>
                </a:solidFill>
              </a:defRPr>
            </a:lvl1pPr>
          </a:lstStyle>
          <a:p>
            <a:r>
              <a:rPr lang="en-US"/>
              <a:t> </a:t>
            </a:r>
          </a:p>
        </p:txBody>
      </p:sp>
      <p:cxnSp>
        <p:nvCxnSpPr>
          <p:cNvPr id="4" name="Straight Connector 3">
            <a:extLst>
              <a:ext uri="{FF2B5EF4-FFF2-40B4-BE49-F238E27FC236}">
                <a16:creationId xmlns:a16="http://schemas.microsoft.com/office/drawing/2014/main" id="{3C626C00-7A36-46A2-880D-F484910B3412}"/>
              </a:ext>
              <a:ext uri="{C183D7F6-B498-43B3-948B-1728B52AA6E4}">
                <adec:decorative xmlns:adec="http://schemas.microsoft.com/office/drawing/2017/decorative" val="1"/>
              </a:ext>
            </a:extLst>
          </p:cNvPr>
          <p:cNvCxnSpPr>
            <a:cxnSpLocks/>
          </p:cNvCxnSpPr>
          <p:nvPr/>
        </p:nvCxnSpPr>
        <p:spPr>
          <a:xfrm>
            <a:off x="8077761"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Date Placeholder 2">
            <a:extLst>
              <a:ext uri="{FF2B5EF4-FFF2-40B4-BE49-F238E27FC236}">
                <a16:creationId xmlns:a16="http://schemas.microsoft.com/office/drawing/2014/main" id="{68FF6D8B-36A2-DF79-CDB9-885694DCA71D}"/>
              </a:ext>
            </a:extLst>
          </p:cNvPr>
          <p:cNvSpPr>
            <a:spLocks noGrp="1"/>
          </p:cNvSpPr>
          <p:nvPr>
            <p:ph type="dt" sz="half" idx="15"/>
          </p:nvPr>
        </p:nvSpPr>
        <p:spPr>
          <a:xfrm rot="5400000">
            <a:off x="-997745" y="4687095"/>
            <a:ext cx="2706690" cy="365125"/>
          </a:xfrm>
        </p:spPr>
        <p:txBody>
          <a:bodyPr/>
          <a:lstStyle/>
          <a:p>
            <a:fld id="{073ED0CC-082F-4160-86E5-0D6041F12778}" type="datetime1">
              <a:rPr lang="en-US" smtClean="0"/>
              <a:t>8/21/2026</a:t>
            </a:fld>
            <a:endParaRPr lang="en-US" dirty="0"/>
          </a:p>
        </p:txBody>
      </p:sp>
      <p:sp>
        <p:nvSpPr>
          <p:cNvPr id="5" name="Footer Placeholder 4">
            <a:extLst>
              <a:ext uri="{FF2B5EF4-FFF2-40B4-BE49-F238E27FC236}">
                <a16:creationId xmlns:a16="http://schemas.microsoft.com/office/drawing/2014/main" id="{63A2396A-E38F-CC9C-7303-71F99D082082}"/>
              </a:ext>
            </a:extLst>
          </p:cNvPr>
          <p:cNvSpPr>
            <a:spLocks noGrp="1"/>
          </p:cNvSpPr>
          <p:nvPr>
            <p:ph type="ftr" sz="quarter" idx="16"/>
          </p:nvPr>
        </p:nvSpPr>
        <p:spPr>
          <a:xfrm rot="16200000" flipH="1">
            <a:off x="-1131161" y="1592957"/>
            <a:ext cx="2973522" cy="365125"/>
          </a:xfrm>
        </p:spPr>
        <p:txBody>
          <a:bodyPr/>
          <a:lstStyle/>
          <a:p>
            <a:endParaRPr lang="en-US" dirty="0"/>
          </a:p>
        </p:txBody>
      </p:sp>
      <p:sp>
        <p:nvSpPr>
          <p:cNvPr id="6" name="Slide Number Placeholder 5">
            <a:extLst>
              <a:ext uri="{FF2B5EF4-FFF2-40B4-BE49-F238E27FC236}">
                <a16:creationId xmlns:a16="http://schemas.microsoft.com/office/drawing/2014/main" id="{483B0E4B-031C-4F2A-1993-D824DD71F7DE}"/>
              </a:ext>
            </a:extLst>
          </p:cNvPr>
          <p:cNvSpPr>
            <a:spLocks noGrp="1"/>
          </p:cNvSpPr>
          <p:nvPr>
            <p:ph type="sldNum" sz="quarter" idx="17"/>
          </p:nvPr>
        </p:nvSpPr>
        <p:spPr>
          <a:xfrm>
            <a:off x="51117" y="6356350"/>
            <a:ext cx="574620" cy="365125"/>
          </a:xfrm>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83943091"/>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Content with Picture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31520" y="583413"/>
            <a:ext cx="4361688" cy="1262639"/>
          </a:xfrm>
        </p:spPr>
        <p:txBody>
          <a:bodyPr anchor="b">
            <a:noAutofit/>
          </a:bodyPr>
          <a:lstStyle>
            <a:lvl1pPr>
              <a:defRPr sz="3200">
                <a:solidFill>
                  <a:schemeClr val="tx1"/>
                </a:solidFill>
              </a:defRPr>
            </a:lvl1pPr>
          </a:lstStyle>
          <a:p>
            <a:r>
              <a:rPr lang="en-US"/>
              <a:t>Click to edit Master title style</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731520" y="1979461"/>
            <a:ext cx="4360863" cy="4329264"/>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5745480" y="0"/>
            <a:ext cx="6446520" cy="6858000"/>
          </a:xfrm>
          <a:blipFill>
            <a:blip r:embed="rId2">
              <a:alphaModFix amt="70000"/>
              <a:extLst>
                <a:ext uri="{28A0092B-C50C-407E-A947-70E740481C1C}">
                  <a14:useLocalDpi xmlns:a14="http://schemas.microsoft.com/office/drawing/2010/main" val="0"/>
                </a:ext>
              </a:extLst>
            </a:blip>
            <a:stretch>
              <a:fillRect/>
            </a:stretch>
          </a:blipFill>
        </p:spPr>
        <p:txBody>
          <a:bodyPr/>
          <a:lstStyle>
            <a:lvl1pPr>
              <a:defRPr>
                <a:solidFill>
                  <a:schemeClr val="tx1"/>
                </a:solidFill>
              </a:defRPr>
            </a:lvl1pPr>
          </a:lstStyle>
          <a:p>
            <a:r>
              <a:rPr lang="en-US"/>
              <a:t> </a:t>
            </a:r>
          </a:p>
        </p:txBody>
      </p:sp>
      <p:cxnSp>
        <p:nvCxnSpPr>
          <p:cNvPr id="5" name="Straight Connector 4">
            <a:extLst>
              <a:ext uri="{FF2B5EF4-FFF2-40B4-BE49-F238E27FC236}">
                <a16:creationId xmlns:a16="http://schemas.microsoft.com/office/drawing/2014/main" id="{1481977D-48BC-F135-96F9-1655E4BEE673}"/>
              </a:ext>
              <a:ext uri="{C183D7F6-B498-43B3-948B-1728B52AA6E4}">
                <adec:decorative xmlns:adec="http://schemas.microsoft.com/office/drawing/2017/decorative" val="1"/>
              </a:ext>
            </a:extLst>
          </p:cNvPr>
          <p:cNvCxnSpPr>
            <a:cxnSpLocks/>
          </p:cNvCxnSpPr>
          <p:nvPr/>
        </p:nvCxnSpPr>
        <p:spPr>
          <a:xfrm>
            <a:off x="5732126"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Date Placeholder 2">
            <a:extLst>
              <a:ext uri="{FF2B5EF4-FFF2-40B4-BE49-F238E27FC236}">
                <a16:creationId xmlns:a16="http://schemas.microsoft.com/office/drawing/2014/main" id="{EA981C2C-E0DD-29A7-8209-50D664881524}"/>
              </a:ext>
            </a:extLst>
          </p:cNvPr>
          <p:cNvSpPr>
            <a:spLocks noGrp="1"/>
          </p:cNvSpPr>
          <p:nvPr>
            <p:ph type="dt" sz="half" idx="15"/>
          </p:nvPr>
        </p:nvSpPr>
        <p:spPr>
          <a:xfrm rot="5400000">
            <a:off x="-997745" y="4687095"/>
            <a:ext cx="2706690" cy="365125"/>
          </a:xfrm>
        </p:spPr>
        <p:txBody>
          <a:bodyPr/>
          <a:lstStyle/>
          <a:p>
            <a:fld id="{073ED0CC-082F-4160-86E5-0D6041F12778}" type="datetime1">
              <a:rPr lang="en-US" smtClean="0"/>
              <a:t>8/21/2026</a:t>
            </a:fld>
            <a:endParaRPr lang="en-US" dirty="0"/>
          </a:p>
        </p:txBody>
      </p:sp>
      <p:sp>
        <p:nvSpPr>
          <p:cNvPr id="6" name="Footer Placeholder 4">
            <a:extLst>
              <a:ext uri="{FF2B5EF4-FFF2-40B4-BE49-F238E27FC236}">
                <a16:creationId xmlns:a16="http://schemas.microsoft.com/office/drawing/2014/main" id="{D205369F-8CCB-402F-9055-2BF12262B54D}"/>
              </a:ext>
            </a:extLst>
          </p:cNvPr>
          <p:cNvSpPr>
            <a:spLocks noGrp="1"/>
          </p:cNvSpPr>
          <p:nvPr>
            <p:ph type="ftr" sz="quarter" idx="16"/>
          </p:nvPr>
        </p:nvSpPr>
        <p:spPr>
          <a:xfrm rot="16200000" flipH="1">
            <a:off x="-1131161" y="1592957"/>
            <a:ext cx="2973522" cy="365125"/>
          </a:xfrm>
        </p:spPr>
        <p:txBody>
          <a:bodyPr/>
          <a:lstStyle/>
          <a:p>
            <a:endParaRPr lang="en-US" dirty="0"/>
          </a:p>
        </p:txBody>
      </p:sp>
      <p:sp>
        <p:nvSpPr>
          <p:cNvPr id="7" name="Slide Number Placeholder 5">
            <a:extLst>
              <a:ext uri="{FF2B5EF4-FFF2-40B4-BE49-F238E27FC236}">
                <a16:creationId xmlns:a16="http://schemas.microsoft.com/office/drawing/2014/main" id="{133591F2-4BD3-37D0-B00E-B2CD5F47A36C}"/>
              </a:ext>
            </a:extLst>
          </p:cNvPr>
          <p:cNvSpPr>
            <a:spLocks noGrp="1"/>
          </p:cNvSpPr>
          <p:nvPr>
            <p:ph type="sldNum" sz="quarter" idx="17"/>
          </p:nvPr>
        </p:nvSpPr>
        <p:spPr>
          <a:xfrm>
            <a:off x="51117" y="6356350"/>
            <a:ext cx="574620" cy="365125"/>
          </a:xfrm>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741091708"/>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Content with Picture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31520" y="320040"/>
            <a:ext cx="4572000" cy="932688"/>
          </a:xfrm>
        </p:spPr>
        <p:txBody>
          <a:bodyPr anchor="b"/>
          <a:lstStyle>
            <a:lvl1pPr>
              <a:defRPr sz="3200">
                <a:solidFill>
                  <a:schemeClr val="tx1"/>
                </a:solidFill>
              </a:defRPr>
            </a:lvl1pPr>
          </a:lstStyle>
          <a:p>
            <a:r>
              <a:rPr lang="en-US"/>
              <a:t>Click to edit Master title style</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731520" y="1380744"/>
            <a:ext cx="4572000" cy="498348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5917720" y="0"/>
            <a:ext cx="6274279" cy="6858000"/>
          </a:xfrm>
          <a:blipFill>
            <a:blip r:embed="rId2">
              <a:alphaModFix amt="70000"/>
              <a:extLst>
                <a:ext uri="{28A0092B-C50C-407E-A947-70E740481C1C}">
                  <a14:useLocalDpi xmlns:a14="http://schemas.microsoft.com/office/drawing/2010/main" val="0"/>
                </a:ext>
              </a:extLst>
            </a:blip>
            <a:stretch>
              <a:fillRect/>
            </a:stretch>
          </a:blipFill>
        </p:spPr>
        <p:txBody>
          <a:bodyPr/>
          <a:lstStyle>
            <a:lvl1pPr>
              <a:defRPr>
                <a:solidFill>
                  <a:schemeClr val="tx1"/>
                </a:solidFill>
              </a:defRPr>
            </a:lvl1pPr>
          </a:lstStyle>
          <a:p>
            <a:r>
              <a:rPr lang="en-US"/>
              <a:t> </a:t>
            </a:r>
          </a:p>
        </p:txBody>
      </p:sp>
      <p:cxnSp>
        <p:nvCxnSpPr>
          <p:cNvPr id="5" name="Straight Connector 4">
            <a:extLst>
              <a:ext uri="{FF2B5EF4-FFF2-40B4-BE49-F238E27FC236}">
                <a16:creationId xmlns:a16="http://schemas.microsoft.com/office/drawing/2014/main" id="{B18BEB48-A052-9364-6EF6-F698004CA571}"/>
              </a:ext>
              <a:ext uri="{C183D7F6-B498-43B3-948B-1728B52AA6E4}">
                <adec:decorative xmlns:adec="http://schemas.microsoft.com/office/drawing/2017/decorative" val="1"/>
              </a:ext>
            </a:extLst>
          </p:cNvPr>
          <p:cNvCxnSpPr>
            <a:cxnSpLocks/>
          </p:cNvCxnSpPr>
          <p:nvPr/>
        </p:nvCxnSpPr>
        <p:spPr>
          <a:xfrm>
            <a:off x="5911724"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Date Placeholder 2">
            <a:extLst>
              <a:ext uri="{FF2B5EF4-FFF2-40B4-BE49-F238E27FC236}">
                <a16:creationId xmlns:a16="http://schemas.microsoft.com/office/drawing/2014/main" id="{417D8113-ECE6-D6F5-9CA4-C96A535F4799}"/>
              </a:ext>
            </a:extLst>
          </p:cNvPr>
          <p:cNvSpPr>
            <a:spLocks noGrp="1"/>
          </p:cNvSpPr>
          <p:nvPr>
            <p:ph type="dt" sz="half" idx="15"/>
          </p:nvPr>
        </p:nvSpPr>
        <p:spPr>
          <a:xfrm rot="5400000">
            <a:off x="-997745" y="4687095"/>
            <a:ext cx="2706690" cy="365125"/>
          </a:xfrm>
        </p:spPr>
        <p:txBody>
          <a:bodyPr/>
          <a:lstStyle/>
          <a:p>
            <a:fld id="{073ED0CC-082F-4160-86E5-0D6041F12778}" type="datetime1">
              <a:rPr lang="en-US" smtClean="0"/>
              <a:t>8/21/2026</a:t>
            </a:fld>
            <a:endParaRPr lang="en-US" dirty="0"/>
          </a:p>
        </p:txBody>
      </p:sp>
      <p:sp>
        <p:nvSpPr>
          <p:cNvPr id="6" name="Footer Placeholder 4">
            <a:extLst>
              <a:ext uri="{FF2B5EF4-FFF2-40B4-BE49-F238E27FC236}">
                <a16:creationId xmlns:a16="http://schemas.microsoft.com/office/drawing/2014/main" id="{629A0137-F97A-8194-464D-3B7D4814A8AE}"/>
              </a:ext>
            </a:extLst>
          </p:cNvPr>
          <p:cNvSpPr>
            <a:spLocks noGrp="1"/>
          </p:cNvSpPr>
          <p:nvPr>
            <p:ph type="ftr" sz="quarter" idx="16"/>
          </p:nvPr>
        </p:nvSpPr>
        <p:spPr>
          <a:xfrm rot="16200000" flipH="1">
            <a:off x="-1131161" y="1592957"/>
            <a:ext cx="2973522" cy="365125"/>
          </a:xfrm>
        </p:spPr>
        <p:txBody>
          <a:bodyPr/>
          <a:lstStyle/>
          <a:p>
            <a:endParaRPr lang="en-US" dirty="0"/>
          </a:p>
        </p:txBody>
      </p:sp>
      <p:sp>
        <p:nvSpPr>
          <p:cNvPr id="7" name="Slide Number Placeholder 5">
            <a:extLst>
              <a:ext uri="{FF2B5EF4-FFF2-40B4-BE49-F238E27FC236}">
                <a16:creationId xmlns:a16="http://schemas.microsoft.com/office/drawing/2014/main" id="{E3FE5686-63A9-B1A1-5734-F96A96514650}"/>
              </a:ext>
            </a:extLst>
          </p:cNvPr>
          <p:cNvSpPr>
            <a:spLocks noGrp="1"/>
          </p:cNvSpPr>
          <p:nvPr>
            <p:ph type="sldNum" sz="quarter" idx="17"/>
          </p:nvPr>
        </p:nvSpPr>
        <p:spPr>
          <a:xfrm>
            <a:off x="51117" y="6356350"/>
            <a:ext cx="574620" cy="365125"/>
          </a:xfrm>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673678014"/>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p:cSld name="Content with Picture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31520" y="5012268"/>
            <a:ext cx="3739896" cy="1390330"/>
          </a:xfrm>
        </p:spPr>
        <p:txBody>
          <a:bodyPr anchor="t">
            <a:normAutofit/>
          </a:bodyPr>
          <a:lstStyle>
            <a:lvl1pPr>
              <a:defRPr sz="3200">
                <a:solidFill>
                  <a:schemeClr val="tx1"/>
                </a:solidFill>
              </a:defRPr>
            </a:lvl1pPr>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1" y="0"/>
            <a:ext cx="12192000" cy="4635132"/>
          </a:xfrm>
          <a:blipFill>
            <a:blip r:embed="rId2">
              <a:alphaModFix amt="70000"/>
              <a:extLst>
                <a:ext uri="{28A0092B-C50C-407E-A947-70E740481C1C}">
                  <a14:useLocalDpi xmlns:a14="http://schemas.microsoft.com/office/drawing/2010/main" val="0"/>
                </a:ext>
              </a:extLst>
            </a:blip>
            <a:stretch>
              <a:fillRect/>
            </a:stretch>
          </a:blipFill>
        </p:spPr>
        <p:txBody>
          <a:bodyPr/>
          <a:lstStyle>
            <a:lvl1pPr>
              <a:defRPr>
                <a:solidFill>
                  <a:schemeClr val="tx1"/>
                </a:solidFill>
              </a:defRPr>
            </a:lvl1pPr>
          </a:lstStyle>
          <a:p>
            <a:r>
              <a:rPr lang="en-US"/>
              <a:t> </a:t>
            </a:r>
          </a:p>
        </p:txBody>
      </p:sp>
      <p:sp>
        <p:nvSpPr>
          <p:cNvPr id="4" name="Footer Placeholder 5">
            <a:extLst>
              <a:ext uri="{FF2B5EF4-FFF2-40B4-BE49-F238E27FC236}">
                <a16:creationId xmlns:a16="http://schemas.microsoft.com/office/drawing/2014/main" id="{485E715F-A05B-F2BC-ABF4-447E9B58E0C2}"/>
              </a:ext>
            </a:extLst>
          </p:cNvPr>
          <p:cNvSpPr>
            <a:spLocks noGrp="1"/>
          </p:cNvSpPr>
          <p:nvPr>
            <p:ph type="ftr" sz="quarter" idx="15"/>
          </p:nvPr>
        </p:nvSpPr>
        <p:spPr>
          <a:xfrm rot="16200000">
            <a:off x="-499001" y="5684309"/>
            <a:ext cx="1709209" cy="365125"/>
          </a:xfrm>
        </p:spPr>
        <p:txBody>
          <a:bodyPr/>
          <a:lstStyle/>
          <a:p>
            <a:endParaRPr lang="en-US" dirty="0"/>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846320" y="5012267"/>
            <a:ext cx="6400800" cy="1390330"/>
          </a:xfrm>
        </p:spPr>
        <p:txBody>
          <a:bodyPr>
            <a:noAutofit/>
          </a:bodyPr>
          <a:lstStyle>
            <a:lvl1pPr marL="0" indent="0">
              <a:buFont typeface="Arial" panose="020B0604020202020204" pitchFamily="34" charset="0"/>
              <a:buNone/>
              <a:defRPr sz="1800">
                <a:solidFill>
                  <a:schemeClr val="tx1"/>
                </a:solidFill>
              </a:defRPr>
            </a:lvl1pPr>
            <a:lvl2pPr marL="228600" indent="0">
              <a:buFont typeface="Arial" panose="020B0604020202020204" pitchFamily="34" charset="0"/>
              <a:buNone/>
              <a:defRPr sz="1600">
                <a:solidFill>
                  <a:schemeClr val="tx1"/>
                </a:solidFill>
              </a:defRPr>
            </a:lvl2pPr>
            <a:lvl3pPr marL="457200" indent="0">
              <a:buFont typeface="Arial" panose="020B0604020202020204" pitchFamily="34" charset="0"/>
              <a:buNone/>
              <a:defRPr sz="1400">
                <a:solidFill>
                  <a:schemeClr val="tx1"/>
                </a:solidFill>
              </a:defRPr>
            </a:lvl3pPr>
            <a:lvl4pPr marL="685800" indent="0">
              <a:buFont typeface="Arial" panose="020B0604020202020204" pitchFamily="34" charset="0"/>
              <a:buNone/>
              <a:defRPr sz="1200">
                <a:solidFill>
                  <a:schemeClr val="tx1"/>
                </a:solidFill>
              </a:defRPr>
            </a:lvl4pPr>
            <a:lvl5pPr marL="914400" indent="0">
              <a:buFont typeface="Arial" panose="020B0604020202020204" pitchFamily="34" charset="0"/>
              <a:buNone/>
              <a:defRPr sz="11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rot="5400000">
            <a:off x="11173959" y="5435073"/>
            <a:ext cx="1210734" cy="365125"/>
          </a:xfrm>
        </p:spPr>
        <p:txBody>
          <a:bodyPr/>
          <a:lstStyle>
            <a:lvl1pPr>
              <a:defRPr>
                <a:solidFill>
                  <a:schemeClr val="tx1"/>
                </a:solidFill>
              </a:defRPr>
            </a:lvl1pPr>
          </a:lstStyle>
          <a:p>
            <a:fld id="{073ED0CC-082F-4160-86E5-0D6041F12778}" type="datetime1">
              <a:rPr lang="en-US" smtClean="0"/>
              <a:t>8/21/2026</a:t>
            </a:fld>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defRPr>
            </a:lvl1pPr>
          </a:lstStyle>
          <a:p>
            <a:fld id="{3A98EE3D-8CD1-4C3F-BD1C-C98C9596463C}" type="slidenum">
              <a:rPr lang="en-US" smtClean="0"/>
              <a:t>‹#›</a:t>
            </a:fld>
            <a:endParaRPr lang="en-US" dirty="0"/>
          </a:p>
        </p:txBody>
      </p:sp>
      <p:cxnSp>
        <p:nvCxnSpPr>
          <p:cNvPr id="3" name="Straight Connector 2">
            <a:extLst>
              <a:ext uri="{FF2B5EF4-FFF2-40B4-BE49-F238E27FC236}">
                <a16:creationId xmlns:a16="http://schemas.microsoft.com/office/drawing/2014/main" id="{2A2B6090-1D21-5610-7943-4C4F96A6C767}"/>
              </a:ext>
              <a:ext uri="{C183D7F6-B498-43B3-948B-1728B52AA6E4}">
                <adec:decorative xmlns:adec="http://schemas.microsoft.com/office/drawing/2017/decorative" val="1"/>
              </a:ext>
            </a:extLst>
          </p:cNvPr>
          <p:cNvCxnSpPr>
            <a:cxnSpLocks/>
          </p:cNvCxnSpPr>
          <p:nvPr/>
        </p:nvCxnSpPr>
        <p:spPr>
          <a:xfrm flipH="1">
            <a:off x="0" y="4638230"/>
            <a:ext cx="1219199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60469232"/>
      </p:ext>
    </p:extLst>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p:cSld name="Content with Picture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40080" y="4882896"/>
            <a:ext cx="3657603" cy="1453896"/>
          </a:xfrm>
        </p:spPr>
        <p:txBody>
          <a:bodyPr anchor="t">
            <a:normAutofit/>
          </a:bodyPr>
          <a:lstStyle>
            <a:lvl1pPr algn="ctr">
              <a:defRPr sz="3200">
                <a:solidFill>
                  <a:schemeClr val="tx1"/>
                </a:solidFill>
              </a:defRPr>
            </a:lvl1pPr>
          </a:lstStyle>
          <a:p>
            <a:r>
              <a:rPr lang="en-US"/>
              <a:t>Click to edit Master title style</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16" name="Picture Placeholder 15">
            <a:extLst>
              <a:ext uri="{FF2B5EF4-FFF2-40B4-BE49-F238E27FC236}">
                <a16:creationId xmlns:a16="http://schemas.microsoft.com/office/drawing/2014/main" id="{838F5DE0-1AA8-5320-EBEC-7B2EEF399630}"/>
              </a:ext>
            </a:extLst>
          </p:cNvPr>
          <p:cNvSpPr>
            <a:spLocks noGrp="1"/>
          </p:cNvSpPr>
          <p:nvPr>
            <p:ph type="pic" sz="quarter" idx="13" hasCustomPrompt="1"/>
          </p:nvPr>
        </p:nvSpPr>
        <p:spPr>
          <a:xfrm>
            <a:off x="731520" y="548642"/>
            <a:ext cx="3490175" cy="4041647"/>
          </a:xfrm>
          <a:custGeom>
            <a:avLst/>
            <a:gdLst>
              <a:gd name="connsiteX0" fmla="*/ 1745088 w 3490175"/>
              <a:gd name="connsiteY0" fmla="*/ 0 h 4041647"/>
              <a:gd name="connsiteX1" fmla="*/ 3490175 w 3490175"/>
              <a:gd name="connsiteY1" fmla="*/ 1745088 h 4041647"/>
              <a:gd name="connsiteX2" fmla="*/ 3490175 w 3490175"/>
              <a:gd name="connsiteY2" fmla="*/ 3141232 h 4041647"/>
              <a:gd name="connsiteX3" fmla="*/ 3490175 w 3490175"/>
              <a:gd name="connsiteY3" fmla="*/ 3490175 h 4041647"/>
              <a:gd name="connsiteX4" fmla="*/ 3490175 w 3490175"/>
              <a:gd name="connsiteY4" fmla="*/ 4041647 h 4041647"/>
              <a:gd name="connsiteX5" fmla="*/ 0 w 3490175"/>
              <a:gd name="connsiteY5" fmla="*/ 4041647 h 4041647"/>
              <a:gd name="connsiteX6" fmla="*/ 0 w 3490175"/>
              <a:gd name="connsiteY6" fmla="*/ 3490175 h 4041647"/>
              <a:gd name="connsiteX7" fmla="*/ 0 w 3490175"/>
              <a:gd name="connsiteY7" fmla="*/ 3141232 h 4041647"/>
              <a:gd name="connsiteX8" fmla="*/ 0 w 3490175"/>
              <a:gd name="connsiteY8" fmla="*/ 1745088 h 4041647"/>
              <a:gd name="connsiteX9" fmla="*/ 1745088 w 3490175"/>
              <a:gd name="connsiteY9" fmla="*/ 0 h 4041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490175" h="4041647">
                <a:moveTo>
                  <a:pt x="1745088" y="0"/>
                </a:moveTo>
                <a:cubicBezTo>
                  <a:pt x="2708873" y="0"/>
                  <a:pt x="3490175" y="781302"/>
                  <a:pt x="3490175" y="1745088"/>
                </a:cubicBezTo>
                <a:lnTo>
                  <a:pt x="3490175" y="3141232"/>
                </a:lnTo>
                <a:lnTo>
                  <a:pt x="3490175" y="3490175"/>
                </a:lnTo>
                <a:lnTo>
                  <a:pt x="3490175" y="4041647"/>
                </a:lnTo>
                <a:lnTo>
                  <a:pt x="0" y="4041647"/>
                </a:lnTo>
                <a:lnTo>
                  <a:pt x="0" y="3490175"/>
                </a:lnTo>
                <a:lnTo>
                  <a:pt x="0" y="3141232"/>
                </a:lnTo>
                <a:lnTo>
                  <a:pt x="0" y="1745088"/>
                </a:lnTo>
                <a:cubicBezTo>
                  <a:pt x="0" y="781302"/>
                  <a:pt x="781302" y="0"/>
                  <a:pt x="1745088" y="0"/>
                </a:cubicBezTo>
                <a:close/>
              </a:path>
            </a:pathLst>
          </a:custGeom>
          <a:blipFill dpi="0" rotWithShape="1">
            <a:blip r:embed="rId2">
              <a:alphaModFix amt="81000"/>
              <a:extLst>
                <a:ext uri="{28A0092B-C50C-407E-A947-70E740481C1C}">
                  <a14:useLocalDpi xmlns:a14="http://schemas.microsoft.com/office/drawing/2010/main" val="0"/>
                </a:ext>
              </a:extLst>
            </a:blip>
            <a:srcRect/>
            <a:stretch>
              <a:fillRect/>
            </a:stretch>
          </a:blipFill>
          <a:ln w="6350">
            <a:solidFill>
              <a:schemeClr val="tx1"/>
            </a:solidFill>
          </a:ln>
        </p:spPr>
        <p:txBody>
          <a:bodyPr wrap="square">
            <a:noAutofit/>
          </a:bodyPr>
          <a:lstStyle>
            <a:lvl1pPr>
              <a:defRPr>
                <a:solidFill>
                  <a:schemeClr val="tx1"/>
                </a:solidFill>
              </a:defRPr>
            </a:lvl1pPr>
          </a:lstStyle>
          <a:p>
            <a:r>
              <a:rPr lang="en-US"/>
              <a:t> </a:t>
            </a:r>
          </a:p>
        </p:txBody>
      </p:sp>
      <p:sp>
        <p:nvSpPr>
          <p:cNvPr id="8" name="Content Placeholder 7">
            <a:extLst>
              <a:ext uri="{FF2B5EF4-FFF2-40B4-BE49-F238E27FC236}">
                <a16:creationId xmlns:a16="http://schemas.microsoft.com/office/drawing/2014/main" id="{83F7B03F-5EDA-605B-1A2E-F48896E48939}"/>
              </a:ext>
            </a:extLst>
          </p:cNvPr>
          <p:cNvSpPr>
            <a:spLocks noGrp="1"/>
          </p:cNvSpPr>
          <p:nvPr>
            <p:ph sz="quarter" idx="14"/>
          </p:nvPr>
        </p:nvSpPr>
        <p:spPr>
          <a:xfrm>
            <a:off x="4937760" y="549275"/>
            <a:ext cx="6561138" cy="575945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defRPr>
            </a:lvl1pPr>
          </a:lstStyle>
          <a:p>
            <a:fld id="{073ED0CC-082F-4160-86E5-0D6041F12778}" type="datetime1">
              <a:rPr lang="en-US" smtClean="0"/>
              <a:t>8/21/2026</a:t>
            </a:fld>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defRPr>
            </a:lvl1pPr>
          </a:lstStyle>
          <a:p>
            <a:fld id="{3A98EE3D-8CD1-4C3F-BD1C-C98C9596463C}" type="slidenum">
              <a:rPr lang="en-US" smtClean="0"/>
              <a:t>‹#›</a:t>
            </a:fld>
            <a:endParaRPr lang="en-US" dirty="0"/>
          </a:p>
        </p:txBody>
      </p:sp>
      <p:cxnSp>
        <p:nvCxnSpPr>
          <p:cNvPr id="3" name="Straight Connector 2">
            <a:extLst>
              <a:ext uri="{FF2B5EF4-FFF2-40B4-BE49-F238E27FC236}">
                <a16:creationId xmlns:a16="http://schemas.microsoft.com/office/drawing/2014/main" id="{619C3A72-7CAE-129F-7490-B687280EF1C9}"/>
              </a:ext>
              <a:ext uri="{C183D7F6-B498-43B3-948B-1728B52AA6E4}">
                <adec:decorative xmlns:adec="http://schemas.microsoft.com/office/drawing/2017/decorative" val="1"/>
              </a:ext>
            </a:extLst>
          </p:cNvPr>
          <p:cNvCxnSpPr>
            <a:cxnSpLocks/>
          </p:cNvCxnSpPr>
          <p:nvPr/>
        </p:nvCxnSpPr>
        <p:spPr>
          <a:xfrm>
            <a:off x="4646117"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25128036"/>
      </p:ext>
    </p:extLst>
  </p:cSld>
  <p:clrMapOvr>
    <a:masterClrMapping/>
  </p:clrMapOvr>
  <p:hf sldNum="0"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p:cSld name="Content with Picture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18164" y="559341"/>
            <a:ext cx="10755670" cy="932688"/>
          </a:xfrm>
        </p:spPr>
        <p:txBody>
          <a:bodyPr anchor="b"/>
          <a:lstStyle/>
          <a:p>
            <a:r>
              <a:rPr lang="en-US"/>
              <a:t>Click to edit Master title style</a:t>
            </a:r>
          </a:p>
        </p:txBody>
      </p:sp>
      <p:sp>
        <p:nvSpPr>
          <p:cNvPr id="9" name="Footer Placeholder 5">
            <a:extLst>
              <a:ext uri="{FF2B5EF4-FFF2-40B4-BE49-F238E27FC236}">
                <a16:creationId xmlns:a16="http://schemas.microsoft.com/office/drawing/2014/main" id="{3C89FBB9-2C05-A4C1-ECB4-D6A5C4219E42}"/>
              </a:ext>
            </a:extLst>
          </p:cNvPr>
          <p:cNvSpPr>
            <a:spLocks noGrp="1"/>
          </p:cNvSpPr>
          <p:nvPr>
            <p:ph type="ftr" sz="quarter" idx="16"/>
          </p:nvPr>
        </p:nvSpPr>
        <p:spPr>
          <a:xfrm rot="16200000" flipH="1">
            <a:off x="-1131161" y="1592957"/>
            <a:ext cx="2973522" cy="365125"/>
          </a:xfrm>
        </p:spPr>
        <p:txBody>
          <a:bodyPr/>
          <a:lstStyle>
            <a:lvl1pPr>
              <a:defRPr>
                <a:solidFill>
                  <a:schemeClr val="tx1"/>
                </a:solidFill>
              </a:defRPr>
            </a:lvl1pPr>
          </a:lstStyle>
          <a:p>
            <a:endParaRPr lang="en-US" dirty="0"/>
          </a:p>
        </p:txBody>
      </p:sp>
      <p:sp>
        <p:nvSpPr>
          <p:cNvPr id="3" name="Date Placeholder 4">
            <a:extLst>
              <a:ext uri="{FF2B5EF4-FFF2-40B4-BE49-F238E27FC236}">
                <a16:creationId xmlns:a16="http://schemas.microsoft.com/office/drawing/2014/main" id="{BBB07A11-50DE-6BC0-0514-6E2C14A47985}"/>
              </a:ext>
            </a:extLst>
          </p:cNvPr>
          <p:cNvSpPr>
            <a:spLocks noGrp="1"/>
          </p:cNvSpPr>
          <p:nvPr>
            <p:ph type="dt" sz="half" idx="15"/>
          </p:nvPr>
        </p:nvSpPr>
        <p:spPr>
          <a:xfrm rot="16200000" flipH="1">
            <a:off x="-997746" y="4594946"/>
            <a:ext cx="2706690" cy="365125"/>
          </a:xfrm>
        </p:spPr>
        <p:txBody>
          <a:bodyPr/>
          <a:lstStyle>
            <a:lvl1pPr algn="l">
              <a:defRPr>
                <a:solidFill>
                  <a:schemeClr val="tx1"/>
                </a:solidFill>
              </a:defRPr>
            </a:lvl1pPr>
          </a:lstStyle>
          <a:p>
            <a:fld id="{073ED0CC-082F-4160-86E5-0D6041F12778}" type="datetime1">
              <a:rPr lang="en-US" smtClean="0"/>
              <a:t>8/21/2026</a:t>
            </a:fld>
            <a:endParaRPr lang="en-US" dirty="0"/>
          </a:p>
        </p:txBody>
      </p:sp>
      <p:sp>
        <p:nvSpPr>
          <p:cNvPr id="6" name="Slide Number Placeholder 6">
            <a:extLst>
              <a:ext uri="{FF2B5EF4-FFF2-40B4-BE49-F238E27FC236}">
                <a16:creationId xmlns:a16="http://schemas.microsoft.com/office/drawing/2014/main" id="{03ED5F49-F9F7-05A9-62AC-C9C8DF2EADE8}"/>
              </a:ext>
            </a:extLst>
          </p:cNvPr>
          <p:cNvSpPr>
            <a:spLocks noGrp="1"/>
          </p:cNvSpPr>
          <p:nvPr>
            <p:ph type="sldNum" sz="quarter" idx="17"/>
          </p:nvPr>
        </p:nvSpPr>
        <p:spPr>
          <a:xfrm>
            <a:off x="88569" y="6264201"/>
            <a:ext cx="574620" cy="365125"/>
          </a:xfrm>
        </p:spPr>
        <p:txBody>
          <a:bodyPr/>
          <a:lstStyle>
            <a:lvl1pPr>
              <a:defRPr>
                <a:solidFill>
                  <a:schemeClr val="tx1"/>
                </a:solidFill>
              </a:defRPr>
            </a:lvl1pPr>
          </a:lstStyle>
          <a:p>
            <a:fld id="{3A98EE3D-8CD1-4C3F-BD1C-C98C9596463C}" type="slidenum">
              <a:rPr lang="en-US" smtClean="0"/>
              <a:t>‹#›</a:t>
            </a:fld>
            <a:endParaRPr lang="en-US" dirty="0"/>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711200" y="1713652"/>
            <a:ext cx="4387012" cy="461294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Picture Placeholder 11">
            <a:extLst>
              <a:ext uri="{FF2B5EF4-FFF2-40B4-BE49-F238E27FC236}">
                <a16:creationId xmlns:a16="http://schemas.microsoft.com/office/drawing/2014/main" id="{96F64025-FA05-CC42-8294-F944BC95DD00}"/>
              </a:ext>
            </a:extLst>
          </p:cNvPr>
          <p:cNvSpPr>
            <a:spLocks noGrp="1"/>
          </p:cNvSpPr>
          <p:nvPr>
            <p:ph type="pic" sz="quarter" idx="13" hasCustomPrompt="1"/>
          </p:nvPr>
        </p:nvSpPr>
        <p:spPr>
          <a:xfrm>
            <a:off x="5658927" y="1713653"/>
            <a:ext cx="6533071" cy="5144347"/>
          </a:xfrm>
          <a:custGeom>
            <a:avLst/>
            <a:gdLst>
              <a:gd name="connsiteX0" fmla="*/ 0 w 6460672"/>
              <a:gd name="connsiteY0" fmla="*/ 0 h 5029200"/>
              <a:gd name="connsiteX1" fmla="*/ 6460672 w 6460672"/>
              <a:gd name="connsiteY1" fmla="*/ 0 h 5029200"/>
              <a:gd name="connsiteX2" fmla="*/ 6460672 w 6460672"/>
              <a:gd name="connsiteY2" fmla="*/ 5029200 h 5029200"/>
              <a:gd name="connsiteX3" fmla="*/ 0 w 6460672"/>
              <a:gd name="connsiteY3" fmla="*/ 5029200 h 5029200"/>
            </a:gdLst>
            <a:ahLst/>
            <a:cxnLst>
              <a:cxn ang="0">
                <a:pos x="connsiteX0" y="connsiteY0"/>
              </a:cxn>
              <a:cxn ang="0">
                <a:pos x="connsiteX1" y="connsiteY1"/>
              </a:cxn>
              <a:cxn ang="0">
                <a:pos x="connsiteX2" y="connsiteY2"/>
              </a:cxn>
              <a:cxn ang="0">
                <a:pos x="connsiteX3" y="connsiteY3"/>
              </a:cxn>
            </a:cxnLst>
            <a:rect l="l" t="t" r="r" b="b"/>
            <a:pathLst>
              <a:path w="6460672" h="5029200">
                <a:moveTo>
                  <a:pt x="0" y="0"/>
                </a:moveTo>
                <a:lnTo>
                  <a:pt x="6460672" y="0"/>
                </a:lnTo>
                <a:lnTo>
                  <a:pt x="6460672" y="5029200"/>
                </a:lnTo>
                <a:lnTo>
                  <a:pt x="0" y="5029200"/>
                </a:lnTo>
                <a:close/>
              </a:path>
            </a:pathLst>
          </a:custGeom>
          <a:blipFill>
            <a:blip r:embed="rId2">
              <a:alphaModFix amt="70000"/>
              <a:extLst>
                <a:ext uri="{28A0092B-C50C-407E-A947-70E740481C1C}">
                  <a14:useLocalDpi xmlns:a14="http://schemas.microsoft.com/office/drawing/2010/main" val="0"/>
                </a:ext>
              </a:extLst>
            </a:blip>
            <a:stretch>
              <a:fillRect/>
            </a:stretch>
          </a:blipFill>
        </p:spPr>
        <p:txBody>
          <a:bodyPr vert="horz" wrap="square" lIns="91440" tIns="45720" rIns="91440" bIns="45720" rtlCol="0">
            <a:noAutofit/>
          </a:bodyPr>
          <a:lstStyle>
            <a:lvl1pPr marL="0" indent="0">
              <a:buFont typeface="Arial" panose="020B0604020202020204" pitchFamily="34" charset="0"/>
              <a:buNone/>
              <a:defRPr lang="en-US" dirty="0"/>
            </a:lvl1pPr>
          </a:lstStyle>
          <a:p>
            <a:pPr marL="285750" lvl="0" indent="-285750"/>
            <a:r>
              <a:rPr lang="en-US"/>
              <a:t> </a:t>
            </a:r>
          </a:p>
        </p:txBody>
      </p:sp>
    </p:spTree>
    <p:extLst>
      <p:ext uri="{BB962C8B-B14F-4D97-AF65-F5344CB8AC3E}">
        <p14:creationId xmlns:p14="http://schemas.microsoft.com/office/powerpoint/2010/main" val="747371569"/>
      </p:ext>
    </p:extLst>
  </p:cSld>
  <p:clrMapOvr>
    <a:masterClrMapping/>
  </p:clrMapOvr>
  <p:hf sldNum="0"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p:cSld name="Number Large">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B7BBF55A-D91F-143D-FBB6-73995F00EAC2}"/>
              </a:ext>
            </a:extLst>
          </p:cNvPr>
          <p:cNvSpPr>
            <a:spLocks noGrp="1"/>
          </p:cNvSpPr>
          <p:nvPr>
            <p:ph type="title"/>
          </p:nvPr>
        </p:nvSpPr>
        <p:spPr>
          <a:xfrm>
            <a:off x="2057400" y="4937761"/>
            <a:ext cx="6987537" cy="1353312"/>
          </a:xfrm>
        </p:spPr>
        <p:txBody>
          <a:bodyPr anchor="t">
            <a:normAutofit/>
          </a:bodyPr>
          <a:lstStyle>
            <a:lvl1pPr>
              <a:lnSpc>
                <a:spcPct val="110000"/>
              </a:lnSpc>
              <a:spcBef>
                <a:spcPts val="1000"/>
              </a:spcBef>
              <a:defRPr sz="2800" cap="none" baseline="0">
                <a:latin typeface="+mn-lt"/>
              </a:defRPr>
            </a:lvl1pPr>
          </a:lstStyle>
          <a:p>
            <a:r>
              <a:rPr lang="en-US"/>
              <a:t>Click to edit Master title style</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9" name="Content Placeholder 8">
            <a:extLst>
              <a:ext uri="{FF2B5EF4-FFF2-40B4-BE49-F238E27FC236}">
                <a16:creationId xmlns:a16="http://schemas.microsoft.com/office/drawing/2014/main" id="{072A4B4E-0B2F-F1BB-322A-713D1FB5F2FE}"/>
              </a:ext>
            </a:extLst>
          </p:cNvPr>
          <p:cNvSpPr>
            <a:spLocks noGrp="1"/>
          </p:cNvSpPr>
          <p:nvPr>
            <p:ph sz="quarter" idx="13" hasCustomPrompt="1"/>
          </p:nvPr>
        </p:nvSpPr>
        <p:spPr>
          <a:xfrm>
            <a:off x="2057400" y="549021"/>
            <a:ext cx="9455150" cy="4333875"/>
          </a:xfrm>
        </p:spPr>
        <p:txBody>
          <a:bodyPr anchor="b">
            <a:normAutofit/>
          </a:bodyPr>
          <a:lstStyle>
            <a:lvl1pPr>
              <a:defRPr sz="23200">
                <a:latin typeface="+mj-lt"/>
              </a:defRPr>
            </a:lvl1pPr>
          </a:lstStyle>
          <a:p>
            <a:pPr lvl="0"/>
            <a:r>
              <a:rPr lang="en-US"/>
              <a:t>##%</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1"/>
                </a:solidFill>
              </a:defRPr>
            </a:lvl1pPr>
          </a:lstStyle>
          <a:p>
            <a:fld id="{073ED0CC-082F-4160-86E5-0D6041F12778}" type="datetime1">
              <a:rPr lang="en-US" smtClean="0"/>
              <a:t>8/21/2026</a:t>
            </a:fld>
            <a:endParaRPr lang="en-US" dirty="0"/>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1"/>
                </a:solidFill>
              </a:defRPr>
            </a:lvl1pPr>
          </a:lstStyle>
          <a:p>
            <a:fld id="{3A98EE3D-8CD1-4C3F-BD1C-C98C9596463C}" type="slidenum">
              <a:rPr lang="en-US" smtClean="0"/>
              <a:t>‹#›</a:t>
            </a:fld>
            <a:endParaRPr lang="en-US" dirty="0"/>
          </a:p>
        </p:txBody>
      </p:sp>
      <p:cxnSp>
        <p:nvCxnSpPr>
          <p:cNvPr id="7" name="Straight Connector 6">
            <a:extLst>
              <a:ext uri="{FF2B5EF4-FFF2-40B4-BE49-F238E27FC236}">
                <a16:creationId xmlns:a16="http://schemas.microsoft.com/office/drawing/2014/main" id="{8546D47F-2AE5-2705-911C-52BBD6B7D8EA}"/>
              </a:ext>
            </a:extLst>
          </p:cNvPr>
          <p:cNvCxnSpPr>
            <a:cxnSpLocks/>
          </p:cNvCxnSpPr>
          <p:nvPr/>
        </p:nvCxnSpPr>
        <p:spPr>
          <a:xfrm flipV="1">
            <a:off x="1371600"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41774166"/>
      </p:ext>
    </p:extLst>
  </p:cSld>
  <p:clrMapOvr>
    <a:masterClrMapping/>
  </p:clrMapOvr>
  <p:hf sldNum="0" hdr="0" ftr="0" dt="0"/>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p:cSld name="Statem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hasCustomPrompt="1"/>
          </p:nvPr>
        </p:nvSpPr>
        <p:spPr>
          <a:xfrm>
            <a:off x="612648" y="-1228126"/>
            <a:ext cx="10652760" cy="1133856"/>
          </a:xfrm>
        </p:spPr>
        <p:txBody>
          <a:bodyPr/>
          <a:lstStyle>
            <a:lvl1pPr>
              <a:defRPr cap="none" baseline="0">
                <a:solidFill>
                  <a:schemeClr val="tx1"/>
                </a:solidFill>
              </a:defRPr>
            </a:lvl1pPr>
          </a:lstStyle>
          <a:p>
            <a:r>
              <a:rPr lang="en-US"/>
              <a:t>Click to edit master title style</a:t>
            </a:r>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7" name="Content Placeholder 6">
            <a:extLst>
              <a:ext uri="{FF2B5EF4-FFF2-40B4-BE49-F238E27FC236}">
                <a16:creationId xmlns:a16="http://schemas.microsoft.com/office/drawing/2014/main" id="{EAA4897F-B66E-DAD4-F56C-6152B417CC54}"/>
              </a:ext>
            </a:extLst>
          </p:cNvPr>
          <p:cNvSpPr>
            <a:spLocks noGrp="1"/>
          </p:cNvSpPr>
          <p:nvPr>
            <p:ph sz="quarter" idx="13" hasCustomPrompt="1"/>
          </p:nvPr>
        </p:nvSpPr>
        <p:spPr>
          <a:xfrm>
            <a:off x="2624138" y="2268748"/>
            <a:ext cx="6943724" cy="3954255"/>
          </a:xfrm>
        </p:spPr>
        <p:txBody>
          <a:bodyPr anchor="ctr" anchorCtr="0">
            <a:noAutofit/>
          </a:bodyPr>
          <a:lstStyle>
            <a:lvl1pPr marL="0" indent="0" algn="ctr">
              <a:lnSpc>
                <a:spcPct val="110000"/>
              </a:lnSpc>
              <a:buNone/>
              <a:defRPr sz="4400" b="0" cap="all" baseline="0">
                <a:solidFill>
                  <a:schemeClr val="tx1"/>
                </a:solidFill>
              </a:defRPr>
            </a:lvl1pPr>
            <a:lvl2pPr marL="228600" indent="0" algn="ctr">
              <a:lnSpc>
                <a:spcPct val="110000"/>
              </a:lnSpc>
              <a:buNone/>
              <a:defRPr sz="4400" b="0" cap="all" baseline="0">
                <a:solidFill>
                  <a:schemeClr val="tx1"/>
                </a:solidFill>
              </a:defRPr>
            </a:lvl2pPr>
            <a:lvl3pPr marL="457200" indent="0" algn="ctr">
              <a:lnSpc>
                <a:spcPct val="110000"/>
              </a:lnSpc>
              <a:buNone/>
              <a:defRPr sz="4400" b="0" cap="all" baseline="0">
                <a:solidFill>
                  <a:schemeClr val="tx1"/>
                </a:solidFill>
              </a:defRPr>
            </a:lvl3pPr>
            <a:lvl4pPr marL="685800" indent="0" algn="ctr">
              <a:lnSpc>
                <a:spcPct val="110000"/>
              </a:lnSpc>
              <a:buNone/>
              <a:defRPr sz="4400" b="0" cap="all" baseline="0">
                <a:solidFill>
                  <a:schemeClr val="tx1"/>
                </a:solidFill>
              </a:defRPr>
            </a:lvl4pPr>
            <a:lvl5pPr marL="914400" indent="0" algn="ctr">
              <a:lnSpc>
                <a:spcPct val="110000"/>
              </a:lnSpc>
              <a:buNone/>
              <a:defRPr sz="4400" b="0" cap="all" baseline="0">
                <a:solidFill>
                  <a:schemeClr val="tx1"/>
                </a:solidFill>
              </a:defRPr>
            </a:lvl5pPr>
          </a:lstStyle>
          <a:p>
            <a:pPr lvl="0"/>
            <a:r>
              <a:rPr lang="en-US"/>
              <a:t>Click to add Statement</a:t>
            </a:r>
          </a:p>
          <a:p>
            <a:pPr lvl="1"/>
            <a:r>
              <a:rPr lang="en-US"/>
              <a:t>Second level</a:t>
            </a:r>
          </a:p>
          <a:p>
            <a:pPr lvl="2"/>
            <a:r>
              <a:rPr lang="en-US"/>
              <a:t>Third level</a:t>
            </a:r>
          </a:p>
          <a:p>
            <a:pPr lvl="3"/>
            <a:r>
              <a:rPr lang="en-US"/>
              <a:t>Fourth level</a:t>
            </a:r>
          </a:p>
          <a:p>
            <a:pPr lvl="4"/>
            <a:r>
              <a:rPr lang="en-US"/>
              <a:t>Fifth level</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lvl1pPr>
              <a:defRPr>
                <a:solidFill>
                  <a:schemeClr val="tx1"/>
                </a:solidFill>
              </a:defRPr>
            </a:lvl1pPr>
          </a:lstStyle>
          <a:p>
            <a:fld id="{073ED0CC-082F-4160-86E5-0D6041F12778}" type="datetime1">
              <a:rPr lang="en-US" smtClean="0"/>
              <a:t>8/21/2026</a:t>
            </a:fld>
            <a:endParaRPr lang="en-US" dirty="0"/>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lvl1pPr>
              <a:defRPr>
                <a:solidFill>
                  <a:schemeClr val="tx1"/>
                </a:solidFill>
              </a:defRPr>
            </a:lvl1pPr>
          </a:lstStyle>
          <a:p>
            <a:fld id="{3A98EE3D-8CD1-4C3F-BD1C-C98C9596463C}" type="slidenum">
              <a:rPr lang="en-US" smtClean="0"/>
              <a:t>‹#›</a:t>
            </a:fld>
            <a:endParaRPr lang="en-US" dirty="0"/>
          </a:p>
        </p:txBody>
      </p:sp>
      <p:sp>
        <p:nvSpPr>
          <p:cNvPr id="6" name="Freeform: Shape 15">
            <a:extLst>
              <a:ext uri="{FF2B5EF4-FFF2-40B4-BE49-F238E27FC236}">
                <a16:creationId xmlns:a16="http://schemas.microsoft.com/office/drawing/2014/main" id="{8EFA7EFC-C6F9-B1D5-025F-824C1CE9A204}"/>
              </a:ext>
              <a:ext uri="{C183D7F6-B498-43B3-948B-1728B52AA6E4}">
                <adec:decorative xmlns:adec="http://schemas.microsoft.com/office/drawing/2017/decorative" val="1"/>
              </a:ext>
            </a:extLst>
          </p:cNvPr>
          <p:cNvSpPr/>
          <p:nvPr/>
        </p:nvSpPr>
        <p:spPr>
          <a:xfrm rot="16200000">
            <a:off x="3057205" y="-1430380"/>
            <a:ext cx="6077590" cy="10510705"/>
          </a:xfrm>
          <a:custGeom>
            <a:avLst/>
            <a:gdLst>
              <a:gd name="connsiteX0" fmla="*/ 5325805 w 5325805"/>
              <a:gd name="connsiteY0" fmla="*/ 2714782 h 5429563"/>
              <a:gd name="connsiteX1" fmla="*/ 2611024 w 5325805"/>
              <a:gd name="connsiteY1" fmla="*/ 5429563 h 5429563"/>
              <a:gd name="connsiteX2" fmla="*/ 1942188 w 5325805"/>
              <a:gd name="connsiteY2" fmla="*/ 5429563 h 5429563"/>
              <a:gd name="connsiteX3" fmla="*/ 668836 w 5325805"/>
              <a:gd name="connsiteY3" fmla="*/ 5429563 h 5429563"/>
              <a:gd name="connsiteX4" fmla="*/ 0 w 5325805"/>
              <a:gd name="connsiteY4" fmla="*/ 5429563 h 5429563"/>
              <a:gd name="connsiteX5" fmla="*/ 0 w 5325805"/>
              <a:gd name="connsiteY5" fmla="*/ 0 h 5429563"/>
              <a:gd name="connsiteX6" fmla="*/ 668836 w 5325805"/>
              <a:gd name="connsiteY6" fmla="*/ 0 h 5429563"/>
              <a:gd name="connsiteX7" fmla="*/ 1942188 w 5325805"/>
              <a:gd name="connsiteY7" fmla="*/ 0 h 5429563"/>
              <a:gd name="connsiteX8" fmla="*/ 2611024 w 5325805"/>
              <a:gd name="connsiteY8" fmla="*/ 0 h 5429563"/>
              <a:gd name="connsiteX9" fmla="*/ 5325805 w 5325805"/>
              <a:gd name="connsiteY9" fmla="*/ 2714782 h 5429563"/>
              <a:gd name="connsiteX0" fmla="*/ 668836 w 5325805"/>
              <a:gd name="connsiteY0" fmla="*/ 5429563 h 5476799"/>
              <a:gd name="connsiteX1" fmla="*/ 0 w 5325805"/>
              <a:gd name="connsiteY1" fmla="*/ 5429563 h 5476799"/>
              <a:gd name="connsiteX2" fmla="*/ 0 w 5325805"/>
              <a:gd name="connsiteY2" fmla="*/ 0 h 5476799"/>
              <a:gd name="connsiteX3" fmla="*/ 668836 w 5325805"/>
              <a:gd name="connsiteY3" fmla="*/ 0 h 5476799"/>
              <a:gd name="connsiteX4" fmla="*/ 1942188 w 5325805"/>
              <a:gd name="connsiteY4" fmla="*/ 0 h 5476799"/>
              <a:gd name="connsiteX5" fmla="*/ 2611024 w 5325805"/>
              <a:gd name="connsiteY5" fmla="*/ 0 h 5476799"/>
              <a:gd name="connsiteX6" fmla="*/ 5325805 w 5325805"/>
              <a:gd name="connsiteY6" fmla="*/ 2714782 h 5476799"/>
              <a:gd name="connsiteX7" fmla="*/ 2611024 w 5325805"/>
              <a:gd name="connsiteY7" fmla="*/ 5429563 h 5476799"/>
              <a:gd name="connsiteX8" fmla="*/ 1942188 w 5325805"/>
              <a:gd name="connsiteY8" fmla="*/ 5429563 h 5476799"/>
              <a:gd name="connsiteX9" fmla="*/ 716072 w 5325805"/>
              <a:gd name="connsiteY9" fmla="*/ 5476799 h 5476799"/>
              <a:gd name="connsiteX0" fmla="*/ 668836 w 5325805"/>
              <a:gd name="connsiteY0" fmla="*/ 5429563 h 5429563"/>
              <a:gd name="connsiteX1" fmla="*/ 0 w 5325805"/>
              <a:gd name="connsiteY1" fmla="*/ 5429563 h 5429563"/>
              <a:gd name="connsiteX2" fmla="*/ 0 w 5325805"/>
              <a:gd name="connsiteY2" fmla="*/ 0 h 5429563"/>
              <a:gd name="connsiteX3" fmla="*/ 668836 w 5325805"/>
              <a:gd name="connsiteY3" fmla="*/ 0 h 5429563"/>
              <a:gd name="connsiteX4" fmla="*/ 1942188 w 5325805"/>
              <a:gd name="connsiteY4" fmla="*/ 0 h 5429563"/>
              <a:gd name="connsiteX5" fmla="*/ 2611024 w 5325805"/>
              <a:gd name="connsiteY5" fmla="*/ 0 h 5429563"/>
              <a:gd name="connsiteX6" fmla="*/ 5325805 w 5325805"/>
              <a:gd name="connsiteY6" fmla="*/ 2714782 h 5429563"/>
              <a:gd name="connsiteX7" fmla="*/ 2611024 w 5325805"/>
              <a:gd name="connsiteY7" fmla="*/ 5429563 h 5429563"/>
              <a:gd name="connsiteX8" fmla="*/ 1942188 w 5325805"/>
              <a:gd name="connsiteY8" fmla="*/ 5429563 h 5429563"/>
              <a:gd name="connsiteX0" fmla="*/ 0 w 5325805"/>
              <a:gd name="connsiteY0" fmla="*/ 5429563 h 5429563"/>
              <a:gd name="connsiteX1" fmla="*/ 0 w 5325805"/>
              <a:gd name="connsiteY1" fmla="*/ 0 h 5429563"/>
              <a:gd name="connsiteX2" fmla="*/ 668836 w 5325805"/>
              <a:gd name="connsiteY2" fmla="*/ 0 h 5429563"/>
              <a:gd name="connsiteX3" fmla="*/ 1942188 w 5325805"/>
              <a:gd name="connsiteY3" fmla="*/ 0 h 5429563"/>
              <a:gd name="connsiteX4" fmla="*/ 2611024 w 5325805"/>
              <a:gd name="connsiteY4" fmla="*/ 0 h 5429563"/>
              <a:gd name="connsiteX5" fmla="*/ 5325805 w 5325805"/>
              <a:gd name="connsiteY5" fmla="*/ 2714782 h 5429563"/>
              <a:gd name="connsiteX6" fmla="*/ 2611024 w 5325805"/>
              <a:gd name="connsiteY6" fmla="*/ 5429563 h 5429563"/>
              <a:gd name="connsiteX7" fmla="*/ 1942188 w 5325805"/>
              <a:gd name="connsiteY7" fmla="*/ 5429563 h 5429563"/>
              <a:gd name="connsiteX0" fmla="*/ 0 w 5325805"/>
              <a:gd name="connsiteY0" fmla="*/ 0 h 5429563"/>
              <a:gd name="connsiteX1" fmla="*/ 668836 w 5325805"/>
              <a:gd name="connsiteY1" fmla="*/ 0 h 5429563"/>
              <a:gd name="connsiteX2" fmla="*/ 1942188 w 5325805"/>
              <a:gd name="connsiteY2" fmla="*/ 0 h 5429563"/>
              <a:gd name="connsiteX3" fmla="*/ 2611024 w 5325805"/>
              <a:gd name="connsiteY3" fmla="*/ 0 h 5429563"/>
              <a:gd name="connsiteX4" fmla="*/ 5325805 w 5325805"/>
              <a:gd name="connsiteY4" fmla="*/ 2714782 h 5429563"/>
              <a:gd name="connsiteX5" fmla="*/ 2611024 w 5325805"/>
              <a:gd name="connsiteY5" fmla="*/ 5429563 h 5429563"/>
              <a:gd name="connsiteX6" fmla="*/ 1942188 w 5325805"/>
              <a:gd name="connsiteY6" fmla="*/ 5429563 h 5429563"/>
              <a:gd name="connsiteX0" fmla="*/ 0 w 4656969"/>
              <a:gd name="connsiteY0" fmla="*/ 0 h 5429563"/>
              <a:gd name="connsiteX1" fmla="*/ 1273352 w 4656969"/>
              <a:gd name="connsiteY1" fmla="*/ 0 h 5429563"/>
              <a:gd name="connsiteX2" fmla="*/ 1942188 w 4656969"/>
              <a:gd name="connsiteY2" fmla="*/ 0 h 5429563"/>
              <a:gd name="connsiteX3" fmla="*/ 4656969 w 4656969"/>
              <a:gd name="connsiteY3" fmla="*/ 2714782 h 5429563"/>
              <a:gd name="connsiteX4" fmla="*/ 1942188 w 4656969"/>
              <a:gd name="connsiteY4" fmla="*/ 5429563 h 5429563"/>
              <a:gd name="connsiteX5" fmla="*/ 1273352 w 4656969"/>
              <a:gd name="connsiteY5" fmla="*/ 5429563 h 5429563"/>
              <a:gd name="connsiteX0" fmla="*/ 0 w 3383617"/>
              <a:gd name="connsiteY0" fmla="*/ 0 h 5429563"/>
              <a:gd name="connsiteX1" fmla="*/ 668836 w 3383617"/>
              <a:gd name="connsiteY1" fmla="*/ 0 h 5429563"/>
              <a:gd name="connsiteX2" fmla="*/ 3383617 w 3383617"/>
              <a:gd name="connsiteY2" fmla="*/ 2714782 h 5429563"/>
              <a:gd name="connsiteX3" fmla="*/ 668836 w 3383617"/>
              <a:gd name="connsiteY3" fmla="*/ 5429563 h 5429563"/>
              <a:gd name="connsiteX4" fmla="*/ 0 w 3383617"/>
              <a:gd name="connsiteY4" fmla="*/ 5429563 h 5429563"/>
              <a:gd name="connsiteX0" fmla="*/ 0 w 3383617"/>
              <a:gd name="connsiteY0" fmla="*/ 0 h 5429563"/>
              <a:gd name="connsiteX1" fmla="*/ 248198 w 3383617"/>
              <a:gd name="connsiteY1" fmla="*/ 41 h 5429563"/>
              <a:gd name="connsiteX2" fmla="*/ 668836 w 3383617"/>
              <a:gd name="connsiteY2" fmla="*/ 0 h 5429563"/>
              <a:gd name="connsiteX3" fmla="*/ 3383617 w 3383617"/>
              <a:gd name="connsiteY3" fmla="*/ 2714782 h 5429563"/>
              <a:gd name="connsiteX4" fmla="*/ 668836 w 3383617"/>
              <a:gd name="connsiteY4" fmla="*/ 5429563 h 5429563"/>
              <a:gd name="connsiteX5" fmla="*/ 0 w 3383617"/>
              <a:gd name="connsiteY5" fmla="*/ 5429563 h 5429563"/>
              <a:gd name="connsiteX0" fmla="*/ 248198 w 3383617"/>
              <a:gd name="connsiteY0" fmla="*/ 41 h 5429563"/>
              <a:gd name="connsiteX1" fmla="*/ 668836 w 3383617"/>
              <a:gd name="connsiteY1" fmla="*/ 0 h 5429563"/>
              <a:gd name="connsiteX2" fmla="*/ 3383617 w 3383617"/>
              <a:gd name="connsiteY2" fmla="*/ 2714782 h 5429563"/>
              <a:gd name="connsiteX3" fmla="*/ 668836 w 3383617"/>
              <a:gd name="connsiteY3" fmla="*/ 5429563 h 5429563"/>
              <a:gd name="connsiteX4" fmla="*/ 0 w 3383617"/>
              <a:gd name="connsiteY4" fmla="*/ 5429563 h 5429563"/>
              <a:gd name="connsiteX0" fmla="*/ 4110 w 3139529"/>
              <a:gd name="connsiteY0" fmla="*/ 41 h 5429563"/>
              <a:gd name="connsiteX1" fmla="*/ 424748 w 3139529"/>
              <a:gd name="connsiteY1" fmla="*/ 0 h 5429563"/>
              <a:gd name="connsiteX2" fmla="*/ 3139529 w 3139529"/>
              <a:gd name="connsiteY2" fmla="*/ 2714782 h 5429563"/>
              <a:gd name="connsiteX3" fmla="*/ 424748 w 3139529"/>
              <a:gd name="connsiteY3" fmla="*/ 5429563 h 5429563"/>
              <a:gd name="connsiteX4" fmla="*/ 0 w 3139529"/>
              <a:gd name="connsiteY4" fmla="*/ 5429563 h 54295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39529" h="5429563">
                <a:moveTo>
                  <a:pt x="4110" y="41"/>
                </a:moveTo>
                <a:lnTo>
                  <a:pt x="424748" y="0"/>
                </a:lnTo>
                <a:cubicBezTo>
                  <a:pt x="1924080" y="0"/>
                  <a:pt x="3139529" y="1215450"/>
                  <a:pt x="3139529" y="2714782"/>
                </a:cubicBezTo>
                <a:cubicBezTo>
                  <a:pt x="3139529" y="4214114"/>
                  <a:pt x="1924080" y="5429563"/>
                  <a:pt x="424748" y="5429563"/>
                </a:cubicBezTo>
                <a:lnTo>
                  <a:pt x="0" y="5429563"/>
                </a:ln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spTree>
    <p:extLst>
      <p:ext uri="{BB962C8B-B14F-4D97-AF65-F5344CB8AC3E}">
        <p14:creationId xmlns:p14="http://schemas.microsoft.com/office/powerpoint/2010/main" val="1572756007"/>
      </p:ext>
    </p:extLst>
  </p:cSld>
  <p:clrMapOvr>
    <a:masterClrMapping/>
  </p:clrMapOvr>
  <p:hf sldNum="0"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p:cSld name="Quote">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16D87B9B-22A3-322E-B7E8-223255AD0957}"/>
              </a:ext>
            </a:extLst>
          </p:cNvPr>
          <p:cNvSpPr>
            <a:spLocks noGrp="1"/>
          </p:cNvSpPr>
          <p:nvPr>
            <p:ph type="title" hasCustomPrompt="1"/>
          </p:nvPr>
        </p:nvSpPr>
        <p:spPr>
          <a:xfrm>
            <a:off x="2940168" y="5669280"/>
            <a:ext cx="6311664" cy="466344"/>
          </a:xfrm>
        </p:spPr>
        <p:txBody>
          <a:bodyPr anchor="ctr">
            <a:normAutofit/>
          </a:bodyPr>
          <a:lstStyle>
            <a:lvl1pPr algn="ctr">
              <a:lnSpc>
                <a:spcPct val="110000"/>
              </a:lnSpc>
              <a:spcBef>
                <a:spcPts val="1000"/>
              </a:spcBef>
              <a:defRPr sz="1800" cap="all" baseline="0">
                <a:latin typeface="+mn-lt"/>
              </a:defRPr>
            </a:lvl1pPr>
          </a:lstStyle>
          <a:p>
            <a:r>
              <a:rPr lang="en-US"/>
              <a:t>Quote Author</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8" name="Content Placeholder 8">
            <a:extLst>
              <a:ext uri="{FF2B5EF4-FFF2-40B4-BE49-F238E27FC236}">
                <a16:creationId xmlns:a16="http://schemas.microsoft.com/office/drawing/2014/main" id="{6A9BC83F-8FE5-5223-2B3A-6E122D336309}"/>
              </a:ext>
            </a:extLst>
          </p:cNvPr>
          <p:cNvSpPr>
            <a:spLocks noGrp="1"/>
          </p:cNvSpPr>
          <p:nvPr>
            <p:ph sz="quarter" idx="13" hasCustomPrompt="1"/>
          </p:nvPr>
        </p:nvSpPr>
        <p:spPr>
          <a:xfrm>
            <a:off x="2597135" y="1744578"/>
            <a:ext cx="6997730" cy="3507906"/>
          </a:xfrm>
        </p:spPr>
        <p:txBody>
          <a:bodyPr anchor="b">
            <a:normAutofit/>
          </a:bodyPr>
          <a:lstStyle>
            <a:lvl1pPr algn="ctr">
              <a:lnSpc>
                <a:spcPct val="100000"/>
              </a:lnSpc>
              <a:spcBef>
                <a:spcPts val="0"/>
              </a:spcBef>
              <a:defRPr sz="6000" cap="all" baseline="0">
                <a:latin typeface="+mn-lt"/>
              </a:defRPr>
            </a:lvl1pPr>
          </a:lstStyle>
          <a:p>
            <a:pPr lvl="0"/>
            <a:r>
              <a:rPr lang="en-US"/>
              <a:t>Click to add Quote</a:t>
            </a:r>
          </a:p>
        </p:txBody>
      </p:sp>
      <p:sp>
        <p:nvSpPr>
          <p:cNvPr id="9" name="Freeform: Shape 15">
            <a:extLst>
              <a:ext uri="{FF2B5EF4-FFF2-40B4-BE49-F238E27FC236}">
                <a16:creationId xmlns:a16="http://schemas.microsoft.com/office/drawing/2014/main" id="{9F353A57-FA3C-A68C-4908-E774A52CB1B6}"/>
              </a:ext>
              <a:ext uri="{C183D7F6-B498-43B3-948B-1728B52AA6E4}">
                <adec:decorative xmlns:adec="http://schemas.microsoft.com/office/drawing/2017/decorative" val="1"/>
              </a:ext>
            </a:extLst>
          </p:cNvPr>
          <p:cNvSpPr/>
          <p:nvPr/>
        </p:nvSpPr>
        <p:spPr>
          <a:xfrm rot="16200000">
            <a:off x="2811380" y="-1681974"/>
            <a:ext cx="6569242" cy="10510705"/>
          </a:xfrm>
          <a:custGeom>
            <a:avLst/>
            <a:gdLst>
              <a:gd name="connsiteX0" fmla="*/ 5325805 w 5325805"/>
              <a:gd name="connsiteY0" fmla="*/ 2714782 h 5429563"/>
              <a:gd name="connsiteX1" fmla="*/ 2611024 w 5325805"/>
              <a:gd name="connsiteY1" fmla="*/ 5429563 h 5429563"/>
              <a:gd name="connsiteX2" fmla="*/ 1942188 w 5325805"/>
              <a:gd name="connsiteY2" fmla="*/ 5429563 h 5429563"/>
              <a:gd name="connsiteX3" fmla="*/ 668836 w 5325805"/>
              <a:gd name="connsiteY3" fmla="*/ 5429563 h 5429563"/>
              <a:gd name="connsiteX4" fmla="*/ 0 w 5325805"/>
              <a:gd name="connsiteY4" fmla="*/ 5429563 h 5429563"/>
              <a:gd name="connsiteX5" fmla="*/ 0 w 5325805"/>
              <a:gd name="connsiteY5" fmla="*/ 0 h 5429563"/>
              <a:gd name="connsiteX6" fmla="*/ 668836 w 5325805"/>
              <a:gd name="connsiteY6" fmla="*/ 0 h 5429563"/>
              <a:gd name="connsiteX7" fmla="*/ 1942188 w 5325805"/>
              <a:gd name="connsiteY7" fmla="*/ 0 h 5429563"/>
              <a:gd name="connsiteX8" fmla="*/ 2611024 w 5325805"/>
              <a:gd name="connsiteY8" fmla="*/ 0 h 5429563"/>
              <a:gd name="connsiteX9" fmla="*/ 5325805 w 5325805"/>
              <a:gd name="connsiteY9" fmla="*/ 2714782 h 5429563"/>
              <a:gd name="connsiteX0" fmla="*/ 668836 w 5325805"/>
              <a:gd name="connsiteY0" fmla="*/ 5429563 h 5476799"/>
              <a:gd name="connsiteX1" fmla="*/ 0 w 5325805"/>
              <a:gd name="connsiteY1" fmla="*/ 5429563 h 5476799"/>
              <a:gd name="connsiteX2" fmla="*/ 0 w 5325805"/>
              <a:gd name="connsiteY2" fmla="*/ 0 h 5476799"/>
              <a:gd name="connsiteX3" fmla="*/ 668836 w 5325805"/>
              <a:gd name="connsiteY3" fmla="*/ 0 h 5476799"/>
              <a:gd name="connsiteX4" fmla="*/ 1942188 w 5325805"/>
              <a:gd name="connsiteY4" fmla="*/ 0 h 5476799"/>
              <a:gd name="connsiteX5" fmla="*/ 2611024 w 5325805"/>
              <a:gd name="connsiteY5" fmla="*/ 0 h 5476799"/>
              <a:gd name="connsiteX6" fmla="*/ 5325805 w 5325805"/>
              <a:gd name="connsiteY6" fmla="*/ 2714782 h 5476799"/>
              <a:gd name="connsiteX7" fmla="*/ 2611024 w 5325805"/>
              <a:gd name="connsiteY7" fmla="*/ 5429563 h 5476799"/>
              <a:gd name="connsiteX8" fmla="*/ 1942188 w 5325805"/>
              <a:gd name="connsiteY8" fmla="*/ 5429563 h 5476799"/>
              <a:gd name="connsiteX9" fmla="*/ 716072 w 5325805"/>
              <a:gd name="connsiteY9" fmla="*/ 5476799 h 5476799"/>
              <a:gd name="connsiteX0" fmla="*/ 668836 w 5325805"/>
              <a:gd name="connsiteY0" fmla="*/ 5429563 h 5429563"/>
              <a:gd name="connsiteX1" fmla="*/ 0 w 5325805"/>
              <a:gd name="connsiteY1" fmla="*/ 5429563 h 5429563"/>
              <a:gd name="connsiteX2" fmla="*/ 0 w 5325805"/>
              <a:gd name="connsiteY2" fmla="*/ 0 h 5429563"/>
              <a:gd name="connsiteX3" fmla="*/ 668836 w 5325805"/>
              <a:gd name="connsiteY3" fmla="*/ 0 h 5429563"/>
              <a:gd name="connsiteX4" fmla="*/ 1942188 w 5325805"/>
              <a:gd name="connsiteY4" fmla="*/ 0 h 5429563"/>
              <a:gd name="connsiteX5" fmla="*/ 2611024 w 5325805"/>
              <a:gd name="connsiteY5" fmla="*/ 0 h 5429563"/>
              <a:gd name="connsiteX6" fmla="*/ 5325805 w 5325805"/>
              <a:gd name="connsiteY6" fmla="*/ 2714782 h 5429563"/>
              <a:gd name="connsiteX7" fmla="*/ 2611024 w 5325805"/>
              <a:gd name="connsiteY7" fmla="*/ 5429563 h 5429563"/>
              <a:gd name="connsiteX8" fmla="*/ 1942188 w 5325805"/>
              <a:gd name="connsiteY8" fmla="*/ 5429563 h 5429563"/>
              <a:gd name="connsiteX0" fmla="*/ 0 w 5325805"/>
              <a:gd name="connsiteY0" fmla="*/ 5429563 h 5429563"/>
              <a:gd name="connsiteX1" fmla="*/ 0 w 5325805"/>
              <a:gd name="connsiteY1" fmla="*/ 0 h 5429563"/>
              <a:gd name="connsiteX2" fmla="*/ 668836 w 5325805"/>
              <a:gd name="connsiteY2" fmla="*/ 0 h 5429563"/>
              <a:gd name="connsiteX3" fmla="*/ 1942188 w 5325805"/>
              <a:gd name="connsiteY3" fmla="*/ 0 h 5429563"/>
              <a:gd name="connsiteX4" fmla="*/ 2611024 w 5325805"/>
              <a:gd name="connsiteY4" fmla="*/ 0 h 5429563"/>
              <a:gd name="connsiteX5" fmla="*/ 5325805 w 5325805"/>
              <a:gd name="connsiteY5" fmla="*/ 2714782 h 5429563"/>
              <a:gd name="connsiteX6" fmla="*/ 2611024 w 5325805"/>
              <a:gd name="connsiteY6" fmla="*/ 5429563 h 5429563"/>
              <a:gd name="connsiteX7" fmla="*/ 1942188 w 5325805"/>
              <a:gd name="connsiteY7" fmla="*/ 5429563 h 5429563"/>
              <a:gd name="connsiteX0" fmla="*/ 0 w 5325805"/>
              <a:gd name="connsiteY0" fmla="*/ 0 h 5429563"/>
              <a:gd name="connsiteX1" fmla="*/ 668836 w 5325805"/>
              <a:gd name="connsiteY1" fmla="*/ 0 h 5429563"/>
              <a:gd name="connsiteX2" fmla="*/ 1942188 w 5325805"/>
              <a:gd name="connsiteY2" fmla="*/ 0 h 5429563"/>
              <a:gd name="connsiteX3" fmla="*/ 2611024 w 5325805"/>
              <a:gd name="connsiteY3" fmla="*/ 0 h 5429563"/>
              <a:gd name="connsiteX4" fmla="*/ 5325805 w 5325805"/>
              <a:gd name="connsiteY4" fmla="*/ 2714782 h 5429563"/>
              <a:gd name="connsiteX5" fmla="*/ 2611024 w 5325805"/>
              <a:gd name="connsiteY5" fmla="*/ 5429563 h 5429563"/>
              <a:gd name="connsiteX6" fmla="*/ 1942188 w 5325805"/>
              <a:gd name="connsiteY6" fmla="*/ 5429563 h 5429563"/>
              <a:gd name="connsiteX0" fmla="*/ 0 w 4656969"/>
              <a:gd name="connsiteY0" fmla="*/ 0 h 5429563"/>
              <a:gd name="connsiteX1" fmla="*/ 1273352 w 4656969"/>
              <a:gd name="connsiteY1" fmla="*/ 0 h 5429563"/>
              <a:gd name="connsiteX2" fmla="*/ 1942188 w 4656969"/>
              <a:gd name="connsiteY2" fmla="*/ 0 h 5429563"/>
              <a:gd name="connsiteX3" fmla="*/ 4656969 w 4656969"/>
              <a:gd name="connsiteY3" fmla="*/ 2714782 h 5429563"/>
              <a:gd name="connsiteX4" fmla="*/ 1942188 w 4656969"/>
              <a:gd name="connsiteY4" fmla="*/ 5429563 h 5429563"/>
              <a:gd name="connsiteX5" fmla="*/ 1273352 w 4656969"/>
              <a:gd name="connsiteY5" fmla="*/ 5429563 h 5429563"/>
              <a:gd name="connsiteX0" fmla="*/ 0 w 3383617"/>
              <a:gd name="connsiteY0" fmla="*/ 0 h 5429563"/>
              <a:gd name="connsiteX1" fmla="*/ 668836 w 3383617"/>
              <a:gd name="connsiteY1" fmla="*/ 0 h 5429563"/>
              <a:gd name="connsiteX2" fmla="*/ 3383617 w 3383617"/>
              <a:gd name="connsiteY2" fmla="*/ 2714782 h 5429563"/>
              <a:gd name="connsiteX3" fmla="*/ 668836 w 3383617"/>
              <a:gd name="connsiteY3" fmla="*/ 5429563 h 5429563"/>
              <a:gd name="connsiteX4" fmla="*/ 0 w 3383617"/>
              <a:gd name="connsiteY4" fmla="*/ 5429563 h 5429563"/>
              <a:gd name="connsiteX0" fmla="*/ 0 w 3383617"/>
              <a:gd name="connsiteY0" fmla="*/ 0 h 5429563"/>
              <a:gd name="connsiteX1" fmla="*/ 248198 w 3383617"/>
              <a:gd name="connsiteY1" fmla="*/ 41 h 5429563"/>
              <a:gd name="connsiteX2" fmla="*/ 668836 w 3383617"/>
              <a:gd name="connsiteY2" fmla="*/ 0 h 5429563"/>
              <a:gd name="connsiteX3" fmla="*/ 3383617 w 3383617"/>
              <a:gd name="connsiteY3" fmla="*/ 2714782 h 5429563"/>
              <a:gd name="connsiteX4" fmla="*/ 668836 w 3383617"/>
              <a:gd name="connsiteY4" fmla="*/ 5429563 h 5429563"/>
              <a:gd name="connsiteX5" fmla="*/ 0 w 3383617"/>
              <a:gd name="connsiteY5" fmla="*/ 5429563 h 5429563"/>
              <a:gd name="connsiteX0" fmla="*/ 248198 w 3383617"/>
              <a:gd name="connsiteY0" fmla="*/ 41 h 5429563"/>
              <a:gd name="connsiteX1" fmla="*/ 668836 w 3383617"/>
              <a:gd name="connsiteY1" fmla="*/ 0 h 5429563"/>
              <a:gd name="connsiteX2" fmla="*/ 3383617 w 3383617"/>
              <a:gd name="connsiteY2" fmla="*/ 2714782 h 5429563"/>
              <a:gd name="connsiteX3" fmla="*/ 668836 w 3383617"/>
              <a:gd name="connsiteY3" fmla="*/ 5429563 h 5429563"/>
              <a:gd name="connsiteX4" fmla="*/ 0 w 3383617"/>
              <a:gd name="connsiteY4" fmla="*/ 5429563 h 5429563"/>
              <a:gd name="connsiteX0" fmla="*/ 4110 w 3139529"/>
              <a:gd name="connsiteY0" fmla="*/ 41 h 5429563"/>
              <a:gd name="connsiteX1" fmla="*/ 424748 w 3139529"/>
              <a:gd name="connsiteY1" fmla="*/ 0 h 5429563"/>
              <a:gd name="connsiteX2" fmla="*/ 3139529 w 3139529"/>
              <a:gd name="connsiteY2" fmla="*/ 2714782 h 5429563"/>
              <a:gd name="connsiteX3" fmla="*/ 424748 w 3139529"/>
              <a:gd name="connsiteY3" fmla="*/ 5429563 h 5429563"/>
              <a:gd name="connsiteX4" fmla="*/ 0 w 3139529"/>
              <a:gd name="connsiteY4" fmla="*/ 5429563 h 54295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39529" h="5429563">
                <a:moveTo>
                  <a:pt x="4110" y="41"/>
                </a:moveTo>
                <a:lnTo>
                  <a:pt x="424748" y="0"/>
                </a:lnTo>
                <a:cubicBezTo>
                  <a:pt x="1924080" y="0"/>
                  <a:pt x="3139529" y="1215450"/>
                  <a:pt x="3139529" y="2714782"/>
                </a:cubicBezTo>
                <a:cubicBezTo>
                  <a:pt x="3139529" y="4214114"/>
                  <a:pt x="1924080" y="5429563"/>
                  <a:pt x="424748" y="5429563"/>
                </a:cubicBezTo>
                <a:lnTo>
                  <a:pt x="0" y="5429563"/>
                </a:ln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1"/>
                </a:solidFill>
              </a:defRPr>
            </a:lvl1pPr>
          </a:lstStyle>
          <a:p>
            <a:fld id="{073ED0CC-082F-4160-86E5-0D6041F12778}" type="datetime1">
              <a:rPr lang="en-US" smtClean="0"/>
              <a:t>8/21/2026</a:t>
            </a:fld>
            <a:endParaRPr lang="en-US" dirty="0"/>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1"/>
                </a:solidFill>
              </a:defRPr>
            </a:lvl1pPr>
          </a:lstStyle>
          <a:p>
            <a:fld id="{3A98EE3D-8CD1-4C3F-BD1C-C98C9596463C}" type="slidenum">
              <a:rPr lang="en-US" smtClean="0"/>
              <a:t>‹#›</a:t>
            </a:fld>
            <a:endParaRPr lang="en-US" dirty="0"/>
          </a:p>
        </p:txBody>
      </p:sp>
    </p:spTree>
    <p:extLst>
      <p:ext uri="{BB962C8B-B14F-4D97-AF65-F5344CB8AC3E}">
        <p14:creationId xmlns:p14="http://schemas.microsoft.com/office/powerpoint/2010/main" val="197954394"/>
      </p:ext>
    </p:extLst>
  </p:cSld>
  <p:clrMapOvr>
    <a:masterClrMapping/>
  </p:clrMapOvr>
  <p:hf sldNum="0" hdr="0" ftr="0" dt="0"/>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31520" y="365760"/>
            <a:ext cx="10741152" cy="1132258"/>
          </a:xfrm>
        </p:spPr>
        <p:txBody>
          <a:bodyPr/>
          <a:lstStyle>
            <a:lvl1pPr>
              <a:defRPr>
                <a:solidFill>
                  <a:schemeClr val="tx1"/>
                </a:solidFill>
              </a:defRPr>
            </a:lvl1pPr>
          </a:lstStyle>
          <a:p>
            <a:r>
              <a:rPr lang="en-US"/>
              <a:t>Click to edit Master title style</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4" name="Content Placeholder 3">
            <a:extLst>
              <a:ext uri="{FF2B5EF4-FFF2-40B4-BE49-F238E27FC236}">
                <a16:creationId xmlns:a16="http://schemas.microsoft.com/office/drawing/2014/main" id="{2172FE6B-A4D8-8ED7-89D7-5E7F2C5B8F5F}"/>
              </a:ext>
            </a:extLst>
          </p:cNvPr>
          <p:cNvSpPr>
            <a:spLocks noGrp="1"/>
          </p:cNvSpPr>
          <p:nvPr>
            <p:ph sz="quarter" idx="15"/>
          </p:nvPr>
        </p:nvSpPr>
        <p:spPr>
          <a:xfrm>
            <a:off x="731838" y="2103438"/>
            <a:ext cx="5181600" cy="43513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3">
            <a:extLst>
              <a:ext uri="{FF2B5EF4-FFF2-40B4-BE49-F238E27FC236}">
                <a16:creationId xmlns:a16="http://schemas.microsoft.com/office/drawing/2014/main" id="{686405AE-ED31-677D-86D8-01EAD583735E}"/>
              </a:ext>
            </a:extLst>
          </p:cNvPr>
          <p:cNvSpPr>
            <a:spLocks noGrp="1"/>
          </p:cNvSpPr>
          <p:nvPr>
            <p:ph sz="quarter" idx="16"/>
          </p:nvPr>
        </p:nvSpPr>
        <p:spPr>
          <a:xfrm>
            <a:off x="6284947" y="2103121"/>
            <a:ext cx="5181600" cy="43513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defRPr>
            </a:lvl1pPr>
          </a:lstStyle>
          <a:p>
            <a:fld id="{073ED0CC-082F-4160-86E5-0D6041F12778}" type="datetime1">
              <a:rPr lang="en-US" smtClean="0"/>
              <a:t>8/21/2026</a:t>
            </a:fld>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defRPr>
            </a:lvl1pPr>
          </a:lstStyle>
          <a:p>
            <a:fld id="{3A98EE3D-8CD1-4C3F-BD1C-C98C9596463C}" type="slidenum">
              <a:rPr lang="en-US" smtClean="0"/>
              <a:t>‹#›</a:t>
            </a:fld>
            <a:endParaRPr lang="en-US" dirty="0"/>
          </a:p>
        </p:txBody>
      </p:sp>
    </p:spTree>
    <p:extLst>
      <p:ext uri="{BB962C8B-B14F-4D97-AF65-F5344CB8AC3E}">
        <p14:creationId xmlns:p14="http://schemas.microsoft.com/office/powerpoint/2010/main" val="2047233699"/>
      </p:ext>
    </p:extLst>
  </p:cSld>
  <p:clrMapOvr>
    <a:masterClrMapping/>
  </p:clrMapOvr>
  <p:hf sldNum="0"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85A6F3D-6630-C2E0-DC0A-6D2C0AACFF58}"/>
              </a:ext>
            </a:extLst>
          </p:cNvPr>
          <p:cNvSpPr>
            <a:spLocks noGrp="1"/>
          </p:cNvSpPr>
          <p:nvPr>
            <p:ph type="title"/>
          </p:nvPr>
        </p:nvSpPr>
        <p:spPr>
          <a:xfrm>
            <a:off x="731520" y="365760"/>
            <a:ext cx="10741152" cy="1132258"/>
          </a:xfrm>
        </p:spPr>
        <p:txBody>
          <a:bodyPr/>
          <a:lstStyle>
            <a:lvl1pPr>
              <a:defRPr>
                <a:solidFill>
                  <a:schemeClr val="tx1"/>
                </a:solidFill>
              </a:defRPr>
            </a:lvl1pPr>
          </a:lstStyle>
          <a:p>
            <a:r>
              <a:rPr lang="en-US"/>
              <a:t>Click to edit Master title style</a:t>
            </a:r>
          </a:p>
        </p:txBody>
      </p:sp>
      <p:sp>
        <p:nvSpPr>
          <p:cNvPr id="8" name="Footer Placeholder 7">
            <a:extLst>
              <a:ext uri="{FF2B5EF4-FFF2-40B4-BE49-F238E27FC236}">
                <a16:creationId xmlns:a16="http://schemas.microsoft.com/office/drawing/2014/main" id="{949D76D8-9033-26CF-BF4C-AECCC685C177}"/>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731520" y="2103120"/>
            <a:ext cx="5157787" cy="559834"/>
          </a:xfrm>
        </p:spPr>
        <p:txBody>
          <a:bodyPr anchor="b">
            <a:norm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 name="Content Placeholder 3">
            <a:extLst>
              <a:ext uri="{FF2B5EF4-FFF2-40B4-BE49-F238E27FC236}">
                <a16:creationId xmlns:a16="http://schemas.microsoft.com/office/drawing/2014/main" id="{9C38DBB1-A1FA-A460-88C8-B05F1570CA97}"/>
              </a:ext>
            </a:extLst>
          </p:cNvPr>
          <p:cNvSpPr>
            <a:spLocks noGrp="1"/>
          </p:cNvSpPr>
          <p:nvPr>
            <p:ph sz="quarter" idx="15"/>
          </p:nvPr>
        </p:nvSpPr>
        <p:spPr>
          <a:xfrm>
            <a:off x="731838" y="2743200"/>
            <a:ext cx="5157187" cy="3763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309360" y="2103120"/>
            <a:ext cx="5183188" cy="559834"/>
          </a:xfrm>
        </p:spPr>
        <p:txBody>
          <a:bodyPr anchor="b">
            <a:norm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3">
            <a:extLst>
              <a:ext uri="{FF2B5EF4-FFF2-40B4-BE49-F238E27FC236}">
                <a16:creationId xmlns:a16="http://schemas.microsoft.com/office/drawing/2014/main" id="{82D763CC-A010-6A2B-FEF3-388EAC8417D7}"/>
              </a:ext>
            </a:extLst>
          </p:cNvPr>
          <p:cNvSpPr>
            <a:spLocks noGrp="1"/>
          </p:cNvSpPr>
          <p:nvPr>
            <p:ph sz="quarter" idx="16"/>
          </p:nvPr>
        </p:nvSpPr>
        <p:spPr>
          <a:xfrm>
            <a:off x="6309361" y="2743200"/>
            <a:ext cx="5183188" cy="3763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E3B3581-658A-8487-F9CB-E79F2BFF27E4}"/>
              </a:ext>
            </a:extLst>
          </p:cNvPr>
          <p:cNvSpPr>
            <a:spLocks noGrp="1"/>
          </p:cNvSpPr>
          <p:nvPr>
            <p:ph type="dt" sz="half" idx="10"/>
          </p:nvPr>
        </p:nvSpPr>
        <p:spPr/>
        <p:txBody>
          <a:bodyPr/>
          <a:lstStyle>
            <a:lvl1pPr>
              <a:defRPr>
                <a:solidFill>
                  <a:schemeClr val="tx1"/>
                </a:solidFill>
              </a:defRPr>
            </a:lvl1pPr>
          </a:lstStyle>
          <a:p>
            <a:fld id="{073ED0CC-082F-4160-86E5-0D6041F12778}" type="datetime1">
              <a:rPr lang="en-US" smtClean="0"/>
              <a:t>8/21/2026</a:t>
            </a:fld>
            <a:endParaRPr lang="en-US" dirty="0"/>
          </a:p>
        </p:txBody>
      </p:sp>
      <p:sp>
        <p:nvSpPr>
          <p:cNvPr id="9" name="Slide Number Placeholder 8">
            <a:extLst>
              <a:ext uri="{FF2B5EF4-FFF2-40B4-BE49-F238E27FC236}">
                <a16:creationId xmlns:a16="http://schemas.microsoft.com/office/drawing/2014/main" id="{E02A06B8-CC1D-542F-D8EB-7625046B91D2}"/>
              </a:ext>
            </a:extLst>
          </p:cNvPr>
          <p:cNvSpPr>
            <a:spLocks noGrp="1"/>
          </p:cNvSpPr>
          <p:nvPr>
            <p:ph type="sldNum" sz="quarter" idx="12"/>
          </p:nvPr>
        </p:nvSpPr>
        <p:spPr/>
        <p:txBody>
          <a:bodyPr/>
          <a:lstStyle>
            <a:lvl1pPr>
              <a:defRPr>
                <a:solidFill>
                  <a:schemeClr val="tx1"/>
                </a:solidFill>
              </a:defRPr>
            </a:lvl1pPr>
          </a:lstStyle>
          <a:p>
            <a:fld id="{3A98EE3D-8CD1-4C3F-BD1C-C98C9596463C}" type="slidenum">
              <a:rPr lang="en-US" smtClean="0"/>
              <a:t>‹#›</a:t>
            </a:fld>
            <a:endParaRPr lang="en-US" dirty="0"/>
          </a:p>
        </p:txBody>
      </p:sp>
    </p:spTree>
    <p:extLst>
      <p:ext uri="{BB962C8B-B14F-4D97-AF65-F5344CB8AC3E}">
        <p14:creationId xmlns:p14="http://schemas.microsoft.com/office/powerpoint/2010/main" val="3873510756"/>
      </p:ext>
    </p:extLst>
  </p:cSld>
  <p:clrMapOvr>
    <a:masterClrMapping/>
  </p:clrMapOvr>
  <p:hf sldNum="0"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itle Only ">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A0796BC8-E1B7-E6D6-E86F-4A5CAECDFEFC}"/>
              </a:ext>
            </a:extLst>
          </p:cNvPr>
          <p:cNvSpPr>
            <a:spLocks noGrp="1"/>
          </p:cNvSpPr>
          <p:nvPr>
            <p:ph type="title"/>
          </p:nvPr>
        </p:nvSpPr>
        <p:spPr>
          <a:xfrm>
            <a:off x="731520" y="365760"/>
            <a:ext cx="10741152" cy="1132258"/>
          </a:xfrm>
        </p:spPr>
        <p:txBody>
          <a:bodyPr/>
          <a:lstStyle>
            <a:lvl1pPr>
              <a:defRPr>
                <a:solidFill>
                  <a:schemeClr val="tx1"/>
                </a:solidFill>
              </a:defRPr>
            </a:lvl1pPr>
          </a:lstStyle>
          <a:p>
            <a:r>
              <a:rPr lang="en-US"/>
              <a:t>Click to edit Master title style</a:t>
            </a:r>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lstStyle>
            <a:lvl1pPr>
              <a:defRPr>
                <a:solidFill>
                  <a:schemeClr val="tx1"/>
                </a:solidFill>
              </a:defRPr>
            </a:lvl1pPr>
          </a:lstStyle>
          <a:p>
            <a:fld id="{073ED0CC-082F-4160-86E5-0D6041F12778}" type="datetime1">
              <a:rPr lang="en-US" smtClean="0"/>
              <a:t>8/21/2026</a:t>
            </a:fld>
            <a:endParaRPr lang="en-US" dirty="0"/>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p:txBody>
          <a:bodyPr/>
          <a:lstStyle>
            <a:lvl1pPr>
              <a:defRPr>
                <a:solidFill>
                  <a:schemeClr val="tx1"/>
                </a:solidFill>
              </a:defRPr>
            </a:lvl1pPr>
          </a:lstStyle>
          <a:p>
            <a:fld id="{3A98EE3D-8CD1-4C3F-BD1C-C98C9596463C}" type="slidenum">
              <a:rPr lang="en-US" smtClean="0"/>
              <a:t>‹#›</a:t>
            </a:fld>
            <a:endParaRPr lang="en-US" dirty="0"/>
          </a:p>
        </p:txBody>
      </p:sp>
    </p:spTree>
    <p:extLst>
      <p:ext uri="{BB962C8B-B14F-4D97-AF65-F5344CB8AC3E}">
        <p14:creationId xmlns:p14="http://schemas.microsoft.com/office/powerpoint/2010/main" val="3901052270"/>
      </p:ext>
    </p:extLst>
  </p:cSld>
  <p:clrMapOvr>
    <a:masterClrMapping/>
  </p:clrMapOvr>
  <p:hf sldNum="0"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blank" preserve="1">
  <p:cSld name="Empty">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p:txBody>
          <a:bodyPr/>
          <a:lstStyle>
            <a:lvl1pPr>
              <a:defRPr>
                <a:solidFill>
                  <a:schemeClr val="tx1"/>
                </a:solidFill>
              </a:defRPr>
            </a:lvl1pPr>
          </a:lstStyle>
          <a:p>
            <a:fld id="{073ED0CC-082F-4160-86E5-0D6041F12778}" type="datetime1">
              <a:rPr lang="en-US" smtClean="0"/>
              <a:t>8/21/2026</a:t>
            </a:fld>
            <a:endParaRPr lang="en-US" dirty="0"/>
          </a:p>
        </p:txBody>
      </p:sp>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p:txBody>
          <a:bodyPr/>
          <a:lstStyle>
            <a:lvl1pPr>
              <a:defRPr>
                <a:solidFill>
                  <a:schemeClr val="tx1"/>
                </a:solidFill>
              </a:defRPr>
            </a:lvl1pPr>
          </a:lstStyle>
          <a:p>
            <a:fld id="{3A98EE3D-8CD1-4C3F-BD1C-C98C9596463C}" type="slidenum">
              <a:rPr lang="en-US" smtClean="0"/>
              <a:t>‹#›</a:t>
            </a:fld>
            <a:endParaRPr lang="en-US" dirty="0"/>
          </a:p>
        </p:txBody>
      </p:sp>
    </p:spTree>
    <p:extLst>
      <p:ext uri="{BB962C8B-B14F-4D97-AF65-F5344CB8AC3E}">
        <p14:creationId xmlns:p14="http://schemas.microsoft.com/office/powerpoint/2010/main" val="4163715505"/>
      </p:ext>
    </p:extLst>
  </p:cSld>
  <p:clrMapOvr>
    <a:masterClrMapping/>
  </p:clrMapOvr>
  <p:hf sldNum="0"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Conclus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841248" y="457200"/>
            <a:ext cx="7342307" cy="1133856"/>
          </a:xfrm>
          <a:noFill/>
        </p:spPr>
        <p:txBody>
          <a:bodyPr anchor="b">
            <a:noAutofit/>
          </a:bodyPr>
          <a:lstStyle>
            <a:lvl1pPr>
              <a:defRPr sz="6000">
                <a:solidFill>
                  <a:schemeClr val="tx1"/>
                </a:solidFill>
              </a:defRPr>
            </a:lvl1pPr>
          </a:lstStyle>
          <a:p>
            <a:r>
              <a:rPr lang="en-US"/>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a:noFill/>
        </p:spPr>
        <p:txBody>
          <a:bodyPr/>
          <a:lstStyle>
            <a:lvl1pPr>
              <a:defRPr>
                <a:solidFill>
                  <a:schemeClr val="tx1"/>
                </a:solidFill>
              </a:defRPr>
            </a:lvl1pPr>
          </a:lstStyle>
          <a:p>
            <a:endParaRPr lang="en-US" dirty="0"/>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841248" y="2624328"/>
            <a:ext cx="10424160" cy="3200400"/>
          </a:xfrm>
          <a:noFill/>
        </p:spPr>
        <p:txBody>
          <a:bodyPr/>
          <a:lstStyle>
            <a:lvl1pPr marL="0" indent="0">
              <a:buNone/>
              <a:defRPr>
                <a:solidFill>
                  <a:schemeClr val="tx1"/>
                </a:solidFill>
              </a:defRPr>
            </a:lvl1pPr>
            <a:lvl2pPr marL="228600" indent="0">
              <a:buNone/>
              <a:defRPr>
                <a:solidFill>
                  <a:schemeClr val="tx1"/>
                </a:solidFill>
              </a:defRPr>
            </a:lvl2pPr>
            <a:lvl3pPr marL="457200" indent="0">
              <a:buNone/>
              <a:defRPr>
                <a:solidFill>
                  <a:schemeClr val="tx1"/>
                </a:solidFill>
              </a:defRPr>
            </a:lvl3pPr>
            <a:lvl4pPr marL="685800" indent="0">
              <a:buNone/>
              <a:defRPr>
                <a:solidFill>
                  <a:schemeClr val="tx1"/>
                </a:solidFill>
              </a:defRPr>
            </a:lvl4pPr>
            <a:lvl5pPr marL="914400" indent="0">
              <a:buNone/>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noFill/>
        </p:spPr>
        <p:txBody>
          <a:bodyPr/>
          <a:lstStyle>
            <a:lvl1pPr>
              <a:defRPr>
                <a:solidFill>
                  <a:schemeClr val="tx1"/>
                </a:solidFill>
              </a:defRPr>
            </a:lvl1pPr>
          </a:lstStyle>
          <a:p>
            <a:fld id="{073ED0CC-082F-4160-86E5-0D6041F12778}" type="datetime1">
              <a:rPr lang="en-US" smtClean="0"/>
              <a:t>8/21/2026</a:t>
            </a:fld>
            <a:endParaRPr lang="en-US" dirty="0"/>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a:noFill/>
        </p:spPr>
        <p:txBody>
          <a:bodyPr/>
          <a:lstStyle>
            <a:lvl1pPr>
              <a:defRPr>
                <a:solidFill>
                  <a:schemeClr val="tx1"/>
                </a:solidFill>
              </a:defRPr>
            </a:lvl1pPr>
          </a:lstStyle>
          <a:p>
            <a:fld id="{3A98EE3D-8CD1-4C3F-BD1C-C98C9596463C}" type="slidenum">
              <a:rPr lang="en-US" smtClean="0"/>
              <a:t>‹#›</a:t>
            </a:fld>
            <a:endParaRPr lang="en-US" dirty="0"/>
          </a:p>
        </p:txBody>
      </p:sp>
    </p:spTree>
    <p:extLst>
      <p:ext uri="{BB962C8B-B14F-4D97-AF65-F5344CB8AC3E}">
        <p14:creationId xmlns:p14="http://schemas.microsoft.com/office/powerpoint/2010/main" val="160240946"/>
      </p:ext>
    </p:extLst>
  </p:cSld>
  <p:clrMapOvr>
    <a:masterClrMapping/>
  </p:clrMapOvr>
  <p:hf sldNum="0"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Conclusion 2">
    <p:spTree>
      <p:nvGrpSpPr>
        <p:cNvPr id="1" name=""/>
        <p:cNvGrpSpPr/>
        <p:nvPr/>
      </p:nvGrpSpPr>
      <p:grpSpPr>
        <a:xfrm>
          <a:off x="0" y="0"/>
          <a:ext cx="0" cy="0"/>
          <a:chOff x="0" y="0"/>
          <a:chExt cx="0" cy="0"/>
        </a:xfrm>
      </p:grpSpPr>
      <p:sp>
        <p:nvSpPr>
          <p:cNvPr id="8" name="Title 6">
            <a:extLst>
              <a:ext uri="{FF2B5EF4-FFF2-40B4-BE49-F238E27FC236}">
                <a16:creationId xmlns:a16="http://schemas.microsoft.com/office/drawing/2014/main" id="{CE8CC034-C652-239B-0064-9B0543AC25C5}"/>
              </a:ext>
            </a:extLst>
          </p:cNvPr>
          <p:cNvSpPr>
            <a:spLocks noGrp="1"/>
          </p:cNvSpPr>
          <p:nvPr>
            <p:ph type="title"/>
          </p:nvPr>
        </p:nvSpPr>
        <p:spPr>
          <a:xfrm>
            <a:off x="731520" y="365760"/>
            <a:ext cx="10741152" cy="1132258"/>
          </a:xfrm>
        </p:spPr>
        <p:txBody>
          <a:bodyPr/>
          <a:lstStyle>
            <a:lvl1pPr>
              <a:defRPr lang="en-US" dirty="0"/>
            </a:lvl1pPr>
          </a:lstStyle>
          <a:p>
            <a:r>
              <a:rPr lang="en-US"/>
              <a:t>Click to edit Master title style</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2" name="Content Placeholder 7">
            <a:extLst>
              <a:ext uri="{FF2B5EF4-FFF2-40B4-BE49-F238E27FC236}">
                <a16:creationId xmlns:a16="http://schemas.microsoft.com/office/drawing/2014/main" id="{D051F68D-E2E5-C625-0273-281CE6D4939F}"/>
              </a:ext>
            </a:extLst>
          </p:cNvPr>
          <p:cNvSpPr>
            <a:spLocks noGrp="1"/>
          </p:cNvSpPr>
          <p:nvPr>
            <p:ph sz="quarter" idx="13"/>
          </p:nvPr>
        </p:nvSpPr>
        <p:spPr>
          <a:xfrm>
            <a:off x="731520" y="2301836"/>
            <a:ext cx="10741150" cy="3921165"/>
          </a:xfrm>
          <a:noFill/>
        </p:spPr>
        <p:txBody>
          <a:bodyPr/>
          <a:lstStyle>
            <a:lvl1pPr marL="0" indent="0">
              <a:buNone/>
              <a:defRPr>
                <a:solidFill>
                  <a:schemeClr val="tx1"/>
                </a:solidFill>
              </a:defRPr>
            </a:lvl1pPr>
            <a:lvl2pPr marL="228600" indent="0">
              <a:buNone/>
              <a:defRPr>
                <a:solidFill>
                  <a:schemeClr val="tx1"/>
                </a:solidFill>
              </a:defRPr>
            </a:lvl2pPr>
            <a:lvl3pPr marL="457200" indent="0">
              <a:buNone/>
              <a:defRPr>
                <a:solidFill>
                  <a:schemeClr val="tx1"/>
                </a:solidFill>
              </a:defRPr>
            </a:lvl3pPr>
            <a:lvl4pPr marL="685800" indent="0">
              <a:buNone/>
              <a:defRPr>
                <a:solidFill>
                  <a:schemeClr val="tx1"/>
                </a:solidFill>
              </a:defRPr>
            </a:lvl4pPr>
            <a:lvl5pPr marL="914400" indent="0">
              <a:buNone/>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1"/>
                </a:solidFill>
              </a:defRPr>
            </a:lvl1pPr>
          </a:lstStyle>
          <a:p>
            <a:fld id="{073ED0CC-082F-4160-86E5-0D6041F12778}" type="datetime1">
              <a:rPr lang="en-US" smtClean="0"/>
              <a:t>8/21/2026</a:t>
            </a:fld>
            <a:endParaRPr lang="en-US" dirty="0"/>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1"/>
                </a:solidFill>
              </a:defRPr>
            </a:lvl1pPr>
          </a:lstStyle>
          <a:p>
            <a:fld id="{3A98EE3D-8CD1-4C3F-BD1C-C98C9596463C}" type="slidenum">
              <a:rPr lang="en-US" smtClean="0"/>
              <a:t>‹#›</a:t>
            </a:fld>
            <a:endParaRPr lang="en-US" dirty="0"/>
          </a:p>
        </p:txBody>
      </p:sp>
    </p:spTree>
    <p:extLst>
      <p:ext uri="{BB962C8B-B14F-4D97-AF65-F5344CB8AC3E}">
        <p14:creationId xmlns:p14="http://schemas.microsoft.com/office/powerpoint/2010/main" val="900383826"/>
      </p:ext>
    </p:extLst>
  </p:cSld>
  <p:clrMapOvr>
    <a:masterClrMapping/>
  </p:clrMapOvr>
  <p:hf sldNum="0" hdr="0" ftr="0" dt="0"/>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70693" y="1769540"/>
            <a:ext cx="9440034" cy="1828801"/>
          </a:xfrm>
        </p:spPr>
        <p:txBody>
          <a:bodyPr anchor="b">
            <a:normAutofit/>
          </a:bodyPr>
          <a:lstStyle>
            <a:lvl1pPr algn="ctr">
              <a:defRPr sz="5400"/>
            </a:lvl1pPr>
          </a:lstStyle>
          <a:p>
            <a:r>
              <a:rPr lang="en-US"/>
              <a:t>Click to edit Master title style</a:t>
            </a:r>
            <a:endParaRPr lang="en-US" dirty="0"/>
          </a:p>
        </p:txBody>
      </p:sp>
      <p:sp>
        <p:nvSpPr>
          <p:cNvPr id="3" name="Subtitle 2"/>
          <p:cNvSpPr>
            <a:spLocks noGrp="1"/>
          </p:cNvSpPr>
          <p:nvPr>
            <p:ph type="subTitle" idx="1"/>
          </p:nvPr>
        </p:nvSpPr>
        <p:spPr>
          <a:xfrm>
            <a:off x="1370693" y="3773489"/>
            <a:ext cx="9440034" cy="1049867"/>
          </a:xfrm>
        </p:spPr>
        <p:txBody>
          <a:bodyPr anchor="t"/>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8D38747-4367-4BD2-8D51-C97E202738E2}" type="datetime1">
              <a:rPr lang="en-US" smtClean="0"/>
              <a:t>8/21/2026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312155943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C55A3C-5767-4844-A0A3-83778C2E5409}" type="datetime1">
              <a:rPr lang="en-US" smtClean="0"/>
              <a:t>8/21/2026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67675366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5" y="609600"/>
            <a:ext cx="10353762" cy="970450"/>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95" y="1885950"/>
            <a:ext cx="3300984" cy="764782"/>
          </a:xfrm>
        </p:spPr>
        <p:txBody>
          <a:bodyPr anchor="b">
            <a:noAutofit/>
          </a:bodyPr>
          <a:lstStyle>
            <a:lvl1pPr marL="0" indent="0" algn="ctr">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95" y="2768112"/>
            <a:ext cx="3300984" cy="302308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46711" y="1885949"/>
            <a:ext cx="3300984" cy="764783"/>
          </a:xfrm>
        </p:spPr>
        <p:txBody>
          <a:bodyPr anchor="b">
            <a:noAutofit/>
          </a:bodyPr>
          <a:lstStyle>
            <a:lvl1pPr marL="0" indent="0" algn="ctr">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1435" y="2768112"/>
            <a:ext cx="3300984" cy="302308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66572" y="1885950"/>
            <a:ext cx="3300984" cy="764782"/>
          </a:xfrm>
        </p:spPr>
        <p:txBody>
          <a:bodyPr anchor="b">
            <a:noAutofit/>
          </a:bodyPr>
          <a:lstStyle>
            <a:lvl1pPr marL="0" indent="0" algn="ctr">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66572" y="2768110"/>
            <a:ext cx="3300984" cy="302308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D9079DC3-C9B5-499E-9140-0DC28B7074E2}" type="datetime1">
              <a:rPr lang="en-US" smtClean="0"/>
              <a:t>8/21/2026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72427861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763701"/>
            <a:ext cx="5707899" cy="1675559"/>
          </a:xfrm>
        </p:spPr>
        <p:txBody>
          <a:bodyPr anchor="b">
            <a:noAutofit/>
          </a:bodyPr>
          <a:lstStyle>
            <a:lvl1pPr algn="ct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42551" y="763702"/>
            <a:ext cx="3275751" cy="4912822"/>
          </a:xfr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73698" y="2679699"/>
            <a:ext cx="4588094" cy="3135695"/>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EA15526-7079-4B7B-987C-1B5FAE11A0FF}" type="datetime1">
              <a:rPr lang="en-US" smtClean="0"/>
              <a:t>8/21/2026</a:t>
            </a:fld>
            <a:endParaRPr lang="en-US" dirty="0"/>
          </a:p>
        </p:txBody>
      </p:sp>
      <p:sp>
        <p:nvSpPr>
          <p:cNvPr id="6" name="Footer Placeholder 5"/>
          <p:cNvSpPr>
            <a:spLocks noGrp="1"/>
          </p:cNvSpPr>
          <p:nvPr>
            <p:ph type="ftr" sz="quarter" idx="11"/>
          </p:nvPr>
        </p:nvSpPr>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17705065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3706889" cy="1821918"/>
          </a:xfrm>
        </p:spPr>
        <p:txBody>
          <a:bodyPr anchor="b">
            <a:normAutofit/>
          </a:bodyPr>
          <a:lstStyle>
            <a:lvl1pPr algn="ctr">
              <a:defRPr sz="2800" b="0"/>
            </a:lvl1pPr>
          </a:lstStyle>
          <a:p>
            <a:r>
              <a:rPr lang="en-US"/>
              <a:t>Click to edit Master title style</a:t>
            </a:r>
            <a:endParaRPr lang="en-US" dirty="0"/>
          </a:p>
        </p:txBody>
      </p:sp>
      <p:sp>
        <p:nvSpPr>
          <p:cNvPr id="3" name="Content Placeholder 2"/>
          <p:cNvSpPr>
            <a:spLocks noGrp="1"/>
          </p:cNvSpPr>
          <p:nvPr>
            <p:ph idx="1"/>
          </p:nvPr>
        </p:nvSpPr>
        <p:spPr>
          <a:xfrm>
            <a:off x="4855633" y="609600"/>
            <a:ext cx="6411924" cy="50800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95" y="2673351"/>
            <a:ext cx="3706889" cy="3016250"/>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E0277FD-7DE6-41D4-930D-AC99F5AFE54E}" type="datetime1">
              <a:rPr lang="en-US" smtClean="0"/>
              <a:t>8/21/2026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416681659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TxTwoObj">
  <p:cSld name="1_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2" cy="970450"/>
          </a:xfr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046013" y="1855153"/>
            <a:ext cx="4764764" cy="692494"/>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46013" y="2702103"/>
            <a:ext cx="4764764" cy="3043533"/>
          </a:xfrm>
        </p:spPr>
        <p:txBody>
          <a:bodyPr anchor="t">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63166" y="1855152"/>
            <a:ext cx="4779582" cy="692495"/>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63167" y="2702103"/>
            <a:ext cx="4779581" cy="3043533"/>
          </a:xfrm>
        </p:spPr>
        <p:txBody>
          <a:bodyPr anchor="t">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9343D99-809A-49C0-96E5-4250D0B498EE}" type="datetime1">
              <a:rPr lang="en-US" smtClean="0"/>
              <a:t>8/21/2026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23755374"/>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D476A66-BE83-43F9-A28B-02DF7879AD52}"/>
              </a:ext>
            </a:extLst>
          </p:cNvPr>
          <p:cNvSpPr>
            <a:spLocks noGrp="1"/>
          </p:cNvSpPr>
          <p:nvPr>
            <p:ph type="title"/>
          </p:nvPr>
        </p:nvSpPr>
        <p:spPr>
          <a:xfrm>
            <a:off x="838200" y="584990"/>
            <a:ext cx="10515600" cy="1116811"/>
          </a:xfrm>
          <a:prstGeom prst="rect">
            <a:avLst/>
          </a:prstGeom>
        </p:spPr>
        <p:txBody>
          <a:bodyPr vert="horz" lIns="91440" tIns="45720" rIns="91440" bIns="45720" rtlCol="0" anchor="b">
            <a:normAutofit/>
          </a:bodyPr>
          <a:lstStyle/>
          <a:p>
            <a:r>
              <a:rPr lang="en-US"/>
              <a:t>Click to edit Master title style</a:t>
            </a:r>
          </a:p>
        </p:txBody>
      </p:sp>
      <p:sp>
        <p:nvSpPr>
          <p:cNvPr id="5" name="Footer Placeholder 4">
            <a:extLst>
              <a:ext uri="{FF2B5EF4-FFF2-40B4-BE49-F238E27FC236}">
                <a16:creationId xmlns:a16="http://schemas.microsoft.com/office/drawing/2014/main" id="{0DACB382-EE11-430D-941A-DB76EEB7F2D5}"/>
              </a:ext>
            </a:extLst>
          </p:cNvPr>
          <p:cNvSpPr>
            <a:spLocks noGrp="1"/>
          </p:cNvSpPr>
          <p:nvPr>
            <p:ph type="ftr" sz="quarter" idx="3"/>
          </p:nvPr>
        </p:nvSpPr>
        <p:spPr>
          <a:xfrm rot="16200000" flipH="1">
            <a:off x="-1131161" y="1592957"/>
            <a:ext cx="2973522" cy="365125"/>
          </a:xfrm>
          <a:prstGeom prst="rect">
            <a:avLst/>
          </a:prstGeom>
        </p:spPr>
        <p:txBody>
          <a:bodyPr vert="horz" lIns="91440" tIns="45720" rIns="91440" bIns="45720" rtlCol="0" anchor="ctr"/>
          <a:lstStyle>
            <a:lvl1pPr algn="r" rtl="0">
              <a:defRPr sz="1000">
                <a:solidFill>
                  <a:schemeClr val="tx1"/>
                </a:solidFill>
              </a:defRPr>
            </a:lvl1pPr>
          </a:lstStyle>
          <a:p>
            <a:endParaRPr lang="en-US" dirty="0"/>
          </a:p>
        </p:txBody>
      </p:sp>
      <p:sp>
        <p:nvSpPr>
          <p:cNvPr id="3" name="Text Placeholder 2">
            <a:extLst>
              <a:ext uri="{FF2B5EF4-FFF2-40B4-BE49-F238E27FC236}">
                <a16:creationId xmlns:a16="http://schemas.microsoft.com/office/drawing/2014/main" id="{19D76E94-F276-4F0F-8DD9-B1F8A3198AE1}"/>
              </a:ext>
            </a:extLst>
          </p:cNvPr>
          <p:cNvSpPr>
            <a:spLocks noGrp="1"/>
          </p:cNvSpPr>
          <p:nvPr>
            <p:ph type="body" idx="1"/>
          </p:nvPr>
        </p:nvSpPr>
        <p:spPr>
          <a:xfrm>
            <a:off x="838200" y="2061469"/>
            <a:ext cx="10515600" cy="411480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4AD964E-3A2E-4DB9-B96A-EDE144A47BDC}"/>
              </a:ext>
            </a:extLst>
          </p:cNvPr>
          <p:cNvSpPr>
            <a:spLocks noGrp="1"/>
          </p:cNvSpPr>
          <p:nvPr>
            <p:ph type="dt" sz="half" idx="2"/>
          </p:nvPr>
        </p:nvSpPr>
        <p:spPr>
          <a:xfrm rot="5400000">
            <a:off x="10425981" y="4687095"/>
            <a:ext cx="2706690" cy="365125"/>
          </a:xfrm>
          <a:prstGeom prst="rect">
            <a:avLst/>
          </a:prstGeom>
        </p:spPr>
        <p:txBody>
          <a:bodyPr vert="horz" lIns="91440" tIns="45720" rIns="91440" bIns="45720" rtlCol="0" anchor="ctr"/>
          <a:lstStyle>
            <a:lvl1pPr algn="r" rtl="0">
              <a:defRPr sz="1000">
                <a:solidFill>
                  <a:schemeClr val="tx1"/>
                </a:solidFill>
              </a:defRPr>
            </a:lvl1pPr>
          </a:lstStyle>
          <a:p>
            <a:fld id="{073ED0CC-082F-4160-86E5-0D6041F12778}" type="datetime1">
              <a:rPr lang="en-US" smtClean="0"/>
              <a:t>8/21/2026</a:t>
            </a:fld>
            <a:endParaRPr lang="en-US" dirty="0"/>
          </a:p>
        </p:txBody>
      </p:sp>
      <p:sp>
        <p:nvSpPr>
          <p:cNvPr id="6" name="Slide Number Placeholder 5">
            <a:extLst>
              <a:ext uri="{FF2B5EF4-FFF2-40B4-BE49-F238E27FC236}">
                <a16:creationId xmlns:a16="http://schemas.microsoft.com/office/drawing/2014/main" id="{A3C562FE-ACD1-43F2-A3DE-5B11E10B7EA5}"/>
              </a:ext>
            </a:extLst>
          </p:cNvPr>
          <p:cNvSpPr>
            <a:spLocks noGrp="1"/>
          </p:cNvSpPr>
          <p:nvPr>
            <p:ph type="sldNum" sz="quarter" idx="4"/>
          </p:nvPr>
        </p:nvSpPr>
        <p:spPr>
          <a:xfrm>
            <a:off x="11512296" y="6356350"/>
            <a:ext cx="574620" cy="365125"/>
          </a:xfrm>
          <a:prstGeom prst="rect">
            <a:avLst/>
          </a:prstGeom>
        </p:spPr>
        <p:txBody>
          <a:bodyPr vert="horz" lIns="91440" tIns="45720" rIns="91440" bIns="45720" rtlCol="0" anchor="ctr"/>
          <a:lstStyle>
            <a:lvl1pPr algn="ctr" rtl="0">
              <a:defRPr sz="1000">
                <a:solidFill>
                  <a:schemeClr val="tx1"/>
                </a:solidFill>
              </a:defRPr>
            </a:lvl1pPr>
          </a:lstStyle>
          <a:p>
            <a:fld id="{3A98EE3D-8CD1-4C3F-BD1C-C98C9596463C}" type="slidenum">
              <a:rPr lang="en-US" smtClean="0"/>
              <a:t>‹#›</a:t>
            </a:fld>
            <a:endParaRPr lang="en-US" dirty="0"/>
          </a:p>
        </p:txBody>
      </p:sp>
      <p:cxnSp>
        <p:nvCxnSpPr>
          <p:cNvPr id="13" name="Straight Connector 12">
            <a:extLst>
              <a:ext uri="{FF2B5EF4-FFF2-40B4-BE49-F238E27FC236}">
                <a16:creationId xmlns:a16="http://schemas.microsoft.com/office/drawing/2014/main" id="{1EB34A3B-1FD5-48FF-9982-1E64C864C01D}"/>
              </a:ext>
            </a:extLst>
          </p:cNvPr>
          <p:cNvCxnSpPr>
            <a:cxnSpLocks/>
          </p:cNvCxnSpPr>
          <p:nvPr/>
        </p:nvCxnSpPr>
        <p:spPr>
          <a:xfrm flipH="1">
            <a:off x="4" y="1824111"/>
            <a:ext cx="1219199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20857419"/>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 id="2147483689" r:id="rId13"/>
    <p:sldLayoutId id="2147483690" r:id="rId14"/>
    <p:sldLayoutId id="2147483691" r:id="rId15"/>
    <p:sldLayoutId id="2147483692" r:id="rId16"/>
    <p:sldLayoutId id="2147483693" r:id="rId17"/>
    <p:sldLayoutId id="2147483694" r:id="rId18"/>
    <p:sldLayoutId id="2147483695" r:id="rId19"/>
    <p:sldLayoutId id="2147483696" r:id="rId20"/>
    <p:sldLayoutId id="2147483697" r:id="rId21"/>
    <p:sldLayoutId id="2147483698" r:id="rId22"/>
    <p:sldLayoutId id="2147483699" r:id="rId23"/>
    <p:sldLayoutId id="2147483700" r:id="rId24"/>
    <p:sldLayoutId id="2147483701" r:id="rId25"/>
    <p:sldLayoutId id="2147483702" r:id="rId26"/>
    <p:sldLayoutId id="2147483703" r:id="rId27"/>
    <p:sldLayoutId id="2147483704" r:id="rId28"/>
    <p:sldLayoutId id="2147483705" r:id="rId29"/>
    <p:sldLayoutId id="2147483706" r:id="rId30"/>
    <p:sldLayoutId id="2147483707" r:id="rId31"/>
    <p:sldLayoutId id="2147483708" r:id="rId32"/>
    <p:sldLayoutId id="2147483711" r:id="rId33"/>
  </p:sldLayoutIdLst>
  <p:hf sldNum="0" hdr="0" ftr="0" dt="0"/>
  <p:txStyles>
    <p:titleStyle>
      <a:lvl1pPr algn="l" defTabSz="914400" rtl="0" eaLnBrk="1" latinLnBrk="0" hangingPunct="1">
        <a:lnSpc>
          <a:spcPct val="90000"/>
        </a:lnSpc>
        <a:spcBef>
          <a:spcPct val="0"/>
        </a:spcBef>
        <a:buNone/>
        <a:defRPr sz="4400" kern="1200" cap="all" baseline="0">
          <a:solidFill>
            <a:schemeClr val="tx1"/>
          </a:solidFill>
          <a:latin typeface="+mj-lt"/>
          <a:ea typeface="+mj-ea"/>
          <a:cs typeface="+mj-cs"/>
        </a:defRPr>
      </a:lvl1pPr>
    </p:titleStyle>
    <p:bodyStyle>
      <a:lvl1pPr marL="0" indent="0" algn="l" defTabSz="914400" rtl="0" eaLnBrk="1" latinLnBrk="0" hangingPunct="1">
        <a:lnSpc>
          <a:spcPct val="110000"/>
        </a:lnSpc>
        <a:spcBef>
          <a:spcPts val="1000"/>
        </a:spcBef>
        <a:buSzPct val="80000"/>
        <a:buFont typeface="Arial" panose="020B0604020202020204" pitchFamily="34" charset="0"/>
        <a:buNone/>
        <a:defRPr sz="1800" kern="1200">
          <a:solidFill>
            <a:schemeClr val="tx1"/>
          </a:solidFill>
          <a:latin typeface="+mn-lt"/>
          <a:ea typeface="+mn-ea"/>
          <a:cs typeface="+mn-cs"/>
        </a:defRPr>
      </a:lvl1pPr>
      <a:lvl2pPr marL="502920" indent="-228600" algn="l" defTabSz="914400" rtl="0" eaLnBrk="1" latinLnBrk="0" hangingPunct="1">
        <a:lnSpc>
          <a:spcPct val="110000"/>
        </a:lnSpc>
        <a:spcBef>
          <a:spcPts val="500"/>
        </a:spcBef>
        <a:buSzPct val="80000"/>
        <a:buFont typeface="Goudy Old Style" panose="02020502050305020303" pitchFamily="18" charset="0"/>
        <a:buChar char="–"/>
        <a:defRPr sz="1600" i="1" kern="1200">
          <a:solidFill>
            <a:schemeClr val="tx1"/>
          </a:solidFill>
          <a:latin typeface="+mn-lt"/>
          <a:ea typeface="+mn-ea"/>
          <a:cs typeface="+mn-cs"/>
        </a:defRPr>
      </a:lvl2pPr>
      <a:lvl3pPr marL="822960" indent="-228600" algn="l" defTabSz="914400" rtl="0" eaLnBrk="1" latinLnBrk="0" hangingPunct="1">
        <a:lnSpc>
          <a:spcPct val="110000"/>
        </a:lnSpc>
        <a:spcBef>
          <a:spcPts val="500"/>
        </a:spcBef>
        <a:buSzPct val="80000"/>
        <a:buFont typeface="Arial" panose="020B0604020202020204" pitchFamily="34" charset="0"/>
        <a:buChar char="•"/>
        <a:defRPr sz="1400" kern="1200">
          <a:solidFill>
            <a:schemeClr val="tx1"/>
          </a:solidFill>
          <a:latin typeface="+mn-lt"/>
          <a:ea typeface="+mn-ea"/>
          <a:cs typeface="+mn-cs"/>
        </a:defRPr>
      </a:lvl3pPr>
      <a:lvl4pPr marL="1097280" indent="-228600" algn="l" defTabSz="914400" rtl="0" eaLnBrk="1" latinLnBrk="0" hangingPunct="1">
        <a:lnSpc>
          <a:spcPct val="110000"/>
        </a:lnSpc>
        <a:spcBef>
          <a:spcPts val="500"/>
        </a:spcBef>
        <a:buSzPct val="80000"/>
        <a:buFont typeface="Goudy Old Style" panose="02020502050305020303" pitchFamily="18" charset="0"/>
        <a:buChar char="–"/>
        <a:defRPr sz="1400" i="1" kern="1200">
          <a:solidFill>
            <a:schemeClr val="tx1"/>
          </a:solidFill>
          <a:latin typeface="+mn-lt"/>
          <a:ea typeface="+mn-ea"/>
          <a:cs typeface="+mn-cs"/>
        </a:defRPr>
      </a:lvl4pPr>
      <a:lvl5pPr marL="1371600" indent="-228600" algn="l" defTabSz="914400" rtl="0" eaLnBrk="1" latinLnBrk="0" hangingPunct="1">
        <a:lnSpc>
          <a:spcPct val="110000"/>
        </a:lnSpc>
        <a:spcBef>
          <a:spcPts val="500"/>
        </a:spcBef>
        <a:buSzPct val="80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528">
          <p15:clr>
            <a:srgbClr val="F26B43"/>
          </p15:clr>
        </p15:guide>
        <p15:guide id="2" pos="528">
          <p15:clr>
            <a:srgbClr val="F26B43"/>
          </p15:clr>
        </p15:guide>
        <p15:guide id="3" orient="horz" pos="3792">
          <p15:clr>
            <a:srgbClr val="F26B43"/>
          </p15:clr>
        </p15:guide>
        <p15:guide id="4" pos="7152">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eg"/><Relationship Id="rId1" Type="http://schemas.openxmlformats.org/officeDocument/2006/relationships/slideLayout" Target="../slideLayouts/slideLayout28.xml"/></Relationships>
</file>

<file path=ppt/slides/_rels/slide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9.xml"/></Relationships>
</file>

<file path=ppt/slides/_rels/slide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9.jpeg"/><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9.jpe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9.jpeg"/><Relationship Id="rId1" Type="http://schemas.openxmlformats.org/officeDocument/2006/relationships/slideLayout" Target="../slideLayouts/slideLayout22.xml"/></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7.xml"/></Relationships>
</file>

<file path=ppt/slides/_rels/slide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9.jpeg"/><Relationship Id="rId1" Type="http://schemas.openxmlformats.org/officeDocument/2006/relationships/slideLayout" Target="../slideLayouts/slideLayout30.xml"/></Relationships>
</file>

<file path=ppt/slides/_rels/slide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9.jpeg"/><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9.jpe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xml"/><Relationship Id="rId1" Type="http://schemas.openxmlformats.org/officeDocument/2006/relationships/slideLayout" Target="../slideLayouts/slideLayout23.xml"/><Relationship Id="rId4" Type="http://schemas.openxmlformats.org/officeDocument/2006/relationships/image" Target="../media/image13.jpg"/></Relationships>
</file>

<file path=ppt/slides/_rels/slide12.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9.jpeg"/><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3" Type="http://schemas.openxmlformats.org/officeDocument/2006/relationships/hyperlink" Target="https://1.next.westlaw.com/Link/Document/FullText?findType=L&amp;originatingContext=document&amp;transitionType=DocumentItem&amp;pubNum=1000002&amp;refType=LQ&amp;originatingDoc=I8dc8e2f0fa5f11e8ba2f95ade56f91dd&amp;cite=ALSTS35-4-131" TargetMode="External"/><Relationship Id="rId2" Type="http://schemas.openxmlformats.org/officeDocument/2006/relationships/image" Target="../media/image9.jpeg"/><Relationship Id="rId1" Type="http://schemas.openxmlformats.org/officeDocument/2006/relationships/slideLayout" Target="../slideLayouts/slideLayout30.xml"/></Relationships>
</file>

<file path=ppt/slides/_rels/slide1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2.xml"/></Relationships>
</file>

<file path=ppt/slides/_rels/slide15.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9.jpeg"/><Relationship Id="rId1" Type="http://schemas.openxmlformats.org/officeDocument/2006/relationships/slideLayout" Target="../slideLayouts/slideLayout33.xml"/></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9.jpeg"/><Relationship Id="rId1" Type="http://schemas.openxmlformats.org/officeDocument/2006/relationships/slideLayout" Target="../slideLayouts/slideLayout31.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9.jpeg"/><Relationship Id="rId1" Type="http://schemas.openxmlformats.org/officeDocument/2006/relationships/slideLayout" Target="../slideLayouts/slideLayout29.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9.jpeg"/><Relationship Id="rId1" Type="http://schemas.openxmlformats.org/officeDocument/2006/relationships/slideLayout" Target="../slideLayouts/slideLayout30.xml"/></Relationships>
</file>

<file path=ppt/slides/_rels/slide20.xml.rels><?xml version="1.0" encoding="UTF-8" standalone="yes"?>
<Relationships xmlns="http://schemas.openxmlformats.org/package/2006/relationships"><Relationship Id="rId3" Type="http://schemas.openxmlformats.org/officeDocument/2006/relationships/hyperlink" Target="mailto:Sylvion@lawworksllc.com" TargetMode="External"/><Relationship Id="rId2" Type="http://schemas.openxmlformats.org/officeDocument/2006/relationships/image" Target="../media/image9.jpeg"/><Relationship Id="rId1" Type="http://schemas.openxmlformats.org/officeDocument/2006/relationships/slideLayout" Target="../slideLayouts/slideLayout26.xml"/><Relationship Id="rId4" Type="http://schemas.openxmlformats.org/officeDocument/2006/relationships/image" Target="../media/image23.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2"/>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1F047C-C727-42A7-85C5-68C5AA1B1A93}"/>
              </a:ext>
            </a:extLst>
          </p:cNvPr>
          <p:cNvSpPr>
            <a:spLocks noGrp="1"/>
          </p:cNvSpPr>
          <p:nvPr>
            <p:ph type="ctrTitle"/>
          </p:nvPr>
        </p:nvSpPr>
        <p:spPr>
          <a:xfrm>
            <a:off x="7389964" y="608049"/>
            <a:ext cx="3916746" cy="3342364"/>
          </a:xfrm>
        </p:spPr>
        <p:txBody>
          <a:bodyPr>
            <a:normAutofit fontScale="90000"/>
          </a:bodyPr>
          <a:lstStyle/>
          <a:p>
            <a:r>
              <a:rPr lang="en-US" sz="2000" i="1" dirty="0">
                <a:solidFill>
                  <a:srgbClr val="FF0000"/>
                </a:solidFill>
              </a:rPr>
              <a:t>SHHHH….</a:t>
            </a:r>
            <a:br>
              <a:rPr lang="en-US" sz="4000" dirty="0"/>
            </a:br>
            <a:br>
              <a:rPr lang="en-US" sz="4000" dirty="0"/>
            </a:br>
            <a:br>
              <a:rPr lang="en-US" sz="4000" dirty="0"/>
            </a:br>
            <a:r>
              <a:rPr lang="en-US" sz="4800" b="1" dirty="0">
                <a:solidFill>
                  <a:srgbClr val="FF0000"/>
                </a:solidFill>
              </a:rPr>
              <a:t>Alabama quiet title actions</a:t>
            </a:r>
          </a:p>
        </p:txBody>
      </p:sp>
      <p:pic>
        <p:nvPicPr>
          <p:cNvPr id="8" name="Picture 7" descr="Figures of houses in different position and sizes">
            <a:extLst>
              <a:ext uri="{FF2B5EF4-FFF2-40B4-BE49-F238E27FC236}">
                <a16:creationId xmlns:a16="http://schemas.microsoft.com/office/drawing/2014/main" id="{44487175-FADD-F550-8099-7C10D1236943}"/>
              </a:ext>
            </a:extLst>
          </p:cNvPr>
          <p:cNvPicPr>
            <a:picLocks noChangeAspect="1"/>
          </p:cNvPicPr>
          <p:nvPr/>
        </p:nvPicPr>
        <p:blipFill>
          <a:blip r:embed="rId3"/>
          <a:stretch>
            <a:fillRect/>
          </a:stretch>
        </p:blipFill>
        <p:spPr>
          <a:xfrm>
            <a:off x="51369" y="0"/>
            <a:ext cx="7266919" cy="6858000"/>
          </a:xfrm>
          <a:prstGeom prst="rect">
            <a:avLst/>
          </a:prstGeom>
        </p:spPr>
      </p:pic>
      <p:sp>
        <p:nvSpPr>
          <p:cNvPr id="3" name="Subtitle 2">
            <a:extLst>
              <a:ext uri="{FF2B5EF4-FFF2-40B4-BE49-F238E27FC236}">
                <a16:creationId xmlns:a16="http://schemas.microsoft.com/office/drawing/2014/main" id="{DB93FB3F-A8D4-46D3-A1C6-C79C64563729}"/>
              </a:ext>
            </a:extLst>
          </p:cNvPr>
          <p:cNvSpPr>
            <a:spLocks noGrp="1"/>
          </p:cNvSpPr>
          <p:nvPr>
            <p:ph type="subTitle" idx="1"/>
          </p:nvPr>
        </p:nvSpPr>
        <p:spPr>
          <a:xfrm>
            <a:off x="7775319" y="4824138"/>
            <a:ext cx="3485072" cy="1026544"/>
          </a:xfrm>
        </p:spPr>
        <p:txBody>
          <a:bodyPr>
            <a:normAutofit/>
          </a:bodyPr>
          <a:lstStyle/>
          <a:p>
            <a:r>
              <a:rPr lang="en-US" sz="1200" b="1" dirty="0"/>
              <a:t>Sylvion Seffel Moss | Law Works, LLC</a:t>
            </a:r>
          </a:p>
          <a:p>
            <a:r>
              <a:rPr lang="en-US" sz="1200" b="1" dirty="0"/>
              <a:t>August 24, 2026</a:t>
            </a:r>
          </a:p>
        </p:txBody>
      </p:sp>
    </p:spTree>
    <p:extLst>
      <p:ext uri="{BB962C8B-B14F-4D97-AF65-F5344CB8AC3E}">
        <p14:creationId xmlns:p14="http://schemas.microsoft.com/office/powerpoint/2010/main" val="41678842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288E96-2BCA-1411-50FF-BACE4DB4B87E}"/>
              </a:ext>
            </a:extLst>
          </p:cNvPr>
          <p:cNvSpPr>
            <a:spLocks noGrp="1"/>
          </p:cNvSpPr>
          <p:nvPr>
            <p:ph type="title"/>
          </p:nvPr>
        </p:nvSpPr>
        <p:spPr/>
        <p:txBody>
          <a:bodyPr/>
          <a:lstStyle/>
          <a:p>
            <a:pPr algn="ctr"/>
            <a:r>
              <a:rPr lang="en-US" b="1" dirty="0">
                <a:solidFill>
                  <a:srgbClr val="FF0000"/>
                </a:solidFill>
                <a:latin typeface="Bradley Hand ITC" panose="03070402050302030203" pitchFamily="66" charset="0"/>
              </a:rPr>
              <a:t>Sylvion s. moss</a:t>
            </a:r>
          </a:p>
        </p:txBody>
      </p:sp>
      <p:sp>
        <p:nvSpPr>
          <p:cNvPr id="3" name="Content Placeholder 2">
            <a:extLst>
              <a:ext uri="{FF2B5EF4-FFF2-40B4-BE49-F238E27FC236}">
                <a16:creationId xmlns:a16="http://schemas.microsoft.com/office/drawing/2014/main" id="{902EB7F6-E118-EC6A-62DD-6067E13A061B}"/>
              </a:ext>
            </a:extLst>
          </p:cNvPr>
          <p:cNvSpPr>
            <a:spLocks noGrp="1"/>
          </p:cNvSpPr>
          <p:nvPr>
            <p:ph idx="1"/>
          </p:nvPr>
        </p:nvSpPr>
        <p:spPr/>
        <p:txBody>
          <a:bodyPr vert="horz" lIns="91440" tIns="45720" rIns="91440" bIns="45720" rtlCol="0" anchor="t">
            <a:normAutofit fontScale="92500" lnSpcReduction="20000"/>
          </a:bodyPr>
          <a:lstStyle/>
          <a:p>
            <a:pPr algn="ctr"/>
            <a:r>
              <a:rPr lang="en-US" b="1" dirty="0"/>
              <a:t>California Raised</a:t>
            </a:r>
          </a:p>
          <a:p>
            <a:pPr algn="ctr"/>
            <a:r>
              <a:rPr lang="en-US" b="1" dirty="0"/>
              <a:t>1990 UCSB – undergrad political science (IR) major</a:t>
            </a:r>
          </a:p>
          <a:p>
            <a:pPr algn="ctr"/>
            <a:r>
              <a:rPr lang="en-US" b="1" dirty="0"/>
              <a:t>1990-1994 Democratic National Committee</a:t>
            </a:r>
          </a:p>
          <a:p>
            <a:pPr algn="ctr"/>
            <a:r>
              <a:rPr lang="en-US" b="1" dirty="0"/>
              <a:t>1998 Antonin Scalia School of Law (</a:t>
            </a:r>
            <a:r>
              <a:rPr lang="en-US" b="1" dirty="0" err="1"/>
              <a:t>fka</a:t>
            </a:r>
            <a:r>
              <a:rPr lang="en-US" b="1" dirty="0"/>
              <a:t> George Mason University School of Law)</a:t>
            </a:r>
          </a:p>
          <a:p>
            <a:pPr algn="ctr"/>
            <a:r>
              <a:rPr lang="en-US" b="1" dirty="0"/>
              <a:t>1998-2005 Commonwealth of Virginia practice</a:t>
            </a:r>
          </a:p>
          <a:p>
            <a:pPr algn="ctr"/>
            <a:r>
              <a:rPr lang="en-US" b="1" dirty="0"/>
              <a:t>2005-2010 Full-time mom</a:t>
            </a:r>
          </a:p>
          <a:p>
            <a:pPr algn="ctr"/>
            <a:r>
              <a:rPr lang="en-US" b="1" dirty="0"/>
              <a:t>2011-2026 State of Alabama practice</a:t>
            </a:r>
          </a:p>
          <a:p>
            <a:pPr algn="ctr"/>
            <a:r>
              <a:rPr lang="en-US" b="1" dirty="0"/>
              <a:t>2019 – Founded Law Works, LLC and joined Red Mountain Law Group</a:t>
            </a:r>
          </a:p>
          <a:p>
            <a:pPr algn="ctr"/>
            <a:endParaRPr lang="en-US" b="1" dirty="0"/>
          </a:p>
          <a:p>
            <a:pPr algn="ctr"/>
            <a:r>
              <a:rPr lang="en-US" b="1" i="1" dirty="0"/>
              <a:t>Personal</a:t>
            </a:r>
          </a:p>
          <a:p>
            <a:pPr algn="ctr"/>
            <a:r>
              <a:rPr lang="en-US" b="1" i="1" dirty="0"/>
              <a:t>Fabulous husband, four children, sweet cat, certified yoga instructor, outdoor enthusiast, dog lover. </a:t>
            </a:r>
          </a:p>
        </p:txBody>
      </p:sp>
    </p:spTree>
    <p:extLst>
      <p:ext uri="{BB962C8B-B14F-4D97-AF65-F5344CB8AC3E}">
        <p14:creationId xmlns:p14="http://schemas.microsoft.com/office/powerpoint/2010/main" val="32442696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DB3033-D08E-A1DD-BBA9-1F5FD8086C12}"/>
              </a:ext>
            </a:extLst>
          </p:cNvPr>
          <p:cNvSpPr>
            <a:spLocks noGrp="1"/>
          </p:cNvSpPr>
          <p:nvPr>
            <p:ph type="title"/>
          </p:nvPr>
        </p:nvSpPr>
        <p:spPr>
          <a:xfrm>
            <a:off x="731520" y="5012268"/>
            <a:ext cx="3739896" cy="1390330"/>
          </a:xfrm>
        </p:spPr>
        <p:txBody>
          <a:bodyPr anchor="t">
            <a:normAutofit/>
          </a:bodyPr>
          <a:lstStyle/>
          <a:p>
            <a:pPr algn="ctr"/>
            <a:r>
              <a:rPr lang="en-US" sz="3600" b="1" dirty="0">
                <a:solidFill>
                  <a:srgbClr val="FF0000"/>
                </a:solidFill>
              </a:rPr>
              <a:t>The value proposition</a:t>
            </a:r>
          </a:p>
        </p:txBody>
      </p:sp>
      <p:pic>
        <p:nvPicPr>
          <p:cNvPr id="6" name="Picture Placeholder 5" descr="Cloud in room">
            <a:extLst>
              <a:ext uri="{FF2B5EF4-FFF2-40B4-BE49-F238E27FC236}">
                <a16:creationId xmlns:a16="http://schemas.microsoft.com/office/drawing/2014/main" id="{B93C8D31-D2E2-7DEF-3319-5AB7D1FA0616}"/>
              </a:ext>
            </a:extLst>
          </p:cNvPr>
          <p:cNvPicPr>
            <a:picLocks noGrp="1" noChangeAspect="1"/>
          </p:cNvPicPr>
          <p:nvPr>
            <p:ph type="pic" sz="quarter" idx="13"/>
          </p:nvPr>
        </p:nvPicPr>
        <p:blipFill>
          <a:blip r:embed="rId3"/>
          <a:srcRect t="23857" b="23857"/>
          <a:stretch/>
        </p:blipFill>
        <p:spPr>
          <a:xfrm>
            <a:off x="-1" y="10"/>
            <a:ext cx="12192000" cy="4635122"/>
          </a:xfrm>
          <a:noFill/>
        </p:spPr>
      </p:pic>
      <p:sp>
        <p:nvSpPr>
          <p:cNvPr id="11" name="Content Placeholder 3">
            <a:extLst>
              <a:ext uri="{FF2B5EF4-FFF2-40B4-BE49-F238E27FC236}">
                <a16:creationId xmlns:a16="http://schemas.microsoft.com/office/drawing/2014/main" id="{8F7ADDB1-0D4C-24CF-B394-BE9FD8E39173}"/>
              </a:ext>
            </a:extLst>
          </p:cNvPr>
          <p:cNvSpPr>
            <a:spLocks noGrp="1"/>
          </p:cNvSpPr>
          <p:nvPr>
            <p:ph sz="quarter" idx="14"/>
          </p:nvPr>
        </p:nvSpPr>
        <p:spPr>
          <a:xfrm>
            <a:off x="4676797" y="3770616"/>
            <a:ext cx="6400800" cy="2691829"/>
          </a:xfrm>
        </p:spPr>
        <p:txBody>
          <a:bodyPr/>
          <a:lstStyle/>
          <a:p>
            <a:endParaRPr lang="en-US" dirty="0"/>
          </a:p>
          <a:p>
            <a:endParaRPr lang="en-US" dirty="0"/>
          </a:p>
          <a:p>
            <a:endParaRPr lang="en-US" dirty="0"/>
          </a:p>
          <a:p>
            <a:pPr algn="ctr"/>
            <a:r>
              <a:rPr lang="en-US" b="1" dirty="0"/>
              <a:t>A quiet title action is a lawsuit designed to remove clouds on title. It establishes clear ownership of real property when disputed or unclear. It secures insurable title for transfer.</a:t>
            </a:r>
          </a:p>
        </p:txBody>
      </p:sp>
    </p:spTree>
    <p:extLst>
      <p:ext uri="{BB962C8B-B14F-4D97-AF65-F5344CB8AC3E}">
        <p14:creationId xmlns:p14="http://schemas.microsoft.com/office/powerpoint/2010/main" val="17349800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721423-B625-BA28-F698-50BB12688909}"/>
              </a:ext>
            </a:extLst>
          </p:cNvPr>
          <p:cNvSpPr>
            <a:spLocks noGrp="1"/>
          </p:cNvSpPr>
          <p:nvPr>
            <p:ph type="title"/>
          </p:nvPr>
        </p:nvSpPr>
        <p:spPr>
          <a:xfrm>
            <a:off x="731519" y="841248"/>
            <a:ext cx="3213464" cy="5184648"/>
          </a:xfrm>
        </p:spPr>
        <p:txBody>
          <a:bodyPr anchor="t">
            <a:normAutofit/>
          </a:bodyPr>
          <a:lstStyle/>
          <a:p>
            <a:pPr algn="ctr"/>
            <a:br>
              <a:rPr lang="en-US" sz="3600" b="1" dirty="0"/>
            </a:br>
            <a:br>
              <a:rPr lang="en-US" sz="3600" b="1" dirty="0"/>
            </a:br>
            <a:r>
              <a:rPr lang="en-US" sz="3600" b="1" dirty="0">
                <a:solidFill>
                  <a:srgbClr val="FF0000"/>
                </a:solidFill>
              </a:rPr>
              <a:t>WHERE WE ENCOUNTER CLOUDS</a:t>
            </a:r>
          </a:p>
        </p:txBody>
      </p:sp>
      <p:sp>
        <p:nvSpPr>
          <p:cNvPr id="4" name="TextBox 3">
            <a:extLst>
              <a:ext uri="{FF2B5EF4-FFF2-40B4-BE49-F238E27FC236}">
                <a16:creationId xmlns:a16="http://schemas.microsoft.com/office/drawing/2014/main" id="{513C448C-C284-E560-79B7-DFC445388C81}"/>
              </a:ext>
            </a:extLst>
          </p:cNvPr>
          <p:cNvSpPr txBox="1"/>
          <p:nvPr/>
        </p:nvSpPr>
        <p:spPr>
          <a:xfrm>
            <a:off x="5192486" y="841248"/>
            <a:ext cx="6267995" cy="5355312"/>
          </a:xfrm>
          <a:prstGeom prst="rect">
            <a:avLst/>
          </a:prstGeom>
          <a:noFill/>
          <a:ln>
            <a:noFill/>
          </a:ln>
          <a:effectLst>
            <a:softEdge rad="12700"/>
          </a:effectLst>
        </p:spPr>
        <p:txBody>
          <a:bodyPr wrap="square" rtlCol="0">
            <a:spAutoFit/>
          </a:bodyPr>
          <a:lstStyle/>
          <a:p>
            <a:pPr marL="571500" indent="-571500">
              <a:buFont typeface="Wingdings" panose="05000000000000000000" pitchFamily="2" charset="2"/>
              <a:buChar char="Ø"/>
            </a:pPr>
            <a:r>
              <a:rPr lang="en-US" sz="3600" dirty="0"/>
              <a:t>Liens/Clouds on Title</a:t>
            </a:r>
          </a:p>
          <a:p>
            <a:pPr marL="571500" indent="-571500">
              <a:buFont typeface="Wingdings" panose="05000000000000000000" pitchFamily="2" charset="2"/>
              <a:buChar char="Ø"/>
            </a:pPr>
            <a:r>
              <a:rPr lang="en-US" sz="3600" dirty="0"/>
              <a:t>Boundary Disputes</a:t>
            </a:r>
          </a:p>
          <a:p>
            <a:pPr marL="571500" indent="-571500">
              <a:buFont typeface="Wingdings" panose="05000000000000000000" pitchFamily="2" charset="2"/>
              <a:buChar char="Ø"/>
            </a:pPr>
            <a:r>
              <a:rPr lang="en-US" sz="3600" dirty="0"/>
              <a:t>Easements/Ingress-Egress Access   </a:t>
            </a:r>
          </a:p>
          <a:p>
            <a:pPr marL="571500" indent="-571500">
              <a:buFont typeface="Wingdings" panose="05000000000000000000" pitchFamily="2" charset="2"/>
              <a:buChar char="Ø"/>
            </a:pPr>
            <a:r>
              <a:rPr lang="en-US" sz="3600" dirty="0"/>
              <a:t>Adverse Possession</a:t>
            </a:r>
          </a:p>
          <a:p>
            <a:pPr marL="571500" indent="-571500">
              <a:buFont typeface="Wingdings" panose="05000000000000000000" pitchFamily="2" charset="2"/>
              <a:buChar char="Ø"/>
            </a:pPr>
            <a:r>
              <a:rPr lang="en-US" sz="3600" dirty="0"/>
              <a:t>Heir Property/Intestacy</a:t>
            </a:r>
          </a:p>
          <a:p>
            <a:pPr marL="571500" indent="-571500">
              <a:buFont typeface="Wingdings" panose="05000000000000000000" pitchFamily="2" charset="2"/>
              <a:buChar char="Ø"/>
            </a:pPr>
            <a:r>
              <a:rPr lang="en-US" sz="3600" dirty="0"/>
              <a:t>Tax Sales/Tax Liens</a:t>
            </a:r>
          </a:p>
          <a:p>
            <a:pPr marL="571500" indent="-571500">
              <a:buFont typeface="Wingdings" panose="05000000000000000000" pitchFamily="2" charset="2"/>
              <a:buChar char="Ø"/>
            </a:pPr>
            <a:r>
              <a:rPr lang="en-US" sz="3600" dirty="0"/>
              <a:t>Distressed Property/Land Bank</a:t>
            </a:r>
          </a:p>
          <a:p>
            <a:endParaRPr lang="en-US" dirty="0"/>
          </a:p>
        </p:txBody>
      </p:sp>
      <p:pic>
        <p:nvPicPr>
          <p:cNvPr id="5" name="Picture 4" descr="A bolt of lightning hitting a field">
            <a:extLst>
              <a:ext uri="{FF2B5EF4-FFF2-40B4-BE49-F238E27FC236}">
                <a16:creationId xmlns:a16="http://schemas.microsoft.com/office/drawing/2014/main" id="{0798DE87-FF95-6030-BA60-A79324DD8DC3}"/>
              </a:ext>
            </a:extLst>
          </p:cNvPr>
          <p:cNvPicPr>
            <a:picLocks noChangeAspect="1"/>
          </p:cNvPicPr>
          <p:nvPr/>
        </p:nvPicPr>
        <p:blipFill>
          <a:blip r:embed="rId3"/>
          <a:stretch>
            <a:fillRect/>
          </a:stretch>
        </p:blipFill>
        <p:spPr>
          <a:xfrm>
            <a:off x="607605" y="3684038"/>
            <a:ext cx="3043238" cy="2028825"/>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21825204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83E3747-027E-1728-69E4-B86DE171EB54}"/>
              </a:ext>
            </a:extLst>
          </p:cNvPr>
          <p:cNvSpPr>
            <a:spLocks noGrp="1"/>
          </p:cNvSpPr>
          <p:nvPr>
            <p:ph type="title"/>
          </p:nvPr>
        </p:nvSpPr>
        <p:spPr>
          <a:xfrm>
            <a:off x="731520" y="365760"/>
            <a:ext cx="10741152" cy="1132258"/>
          </a:xfrm>
        </p:spPr>
        <p:txBody>
          <a:bodyPr anchor="b">
            <a:normAutofit/>
          </a:bodyPr>
          <a:lstStyle/>
          <a:p>
            <a:r>
              <a:rPr lang="en-US" b="1" dirty="0">
                <a:solidFill>
                  <a:srgbClr val="FF0000"/>
                </a:solidFill>
              </a:rPr>
              <a:t>ALABAMA Quiet title actions</a:t>
            </a:r>
          </a:p>
        </p:txBody>
      </p:sp>
      <p:pic>
        <p:nvPicPr>
          <p:cNvPr id="9" name="Picture 8" descr="Gavel resting on block">
            <a:extLst>
              <a:ext uri="{FF2B5EF4-FFF2-40B4-BE49-F238E27FC236}">
                <a16:creationId xmlns:a16="http://schemas.microsoft.com/office/drawing/2014/main" id="{2BBE4A90-0B5C-0FA2-780F-E15D04A62438}"/>
              </a:ext>
            </a:extLst>
          </p:cNvPr>
          <p:cNvPicPr>
            <a:picLocks noChangeAspect="1"/>
          </p:cNvPicPr>
          <p:nvPr/>
        </p:nvPicPr>
        <p:blipFill>
          <a:blip r:embed="rId3"/>
          <a:srcRect l="20514" r="-1" b="-1"/>
          <a:stretch>
            <a:fillRect/>
          </a:stretch>
        </p:blipFill>
        <p:spPr>
          <a:xfrm>
            <a:off x="731838" y="2103438"/>
            <a:ext cx="4623771" cy="3882891"/>
          </a:xfrm>
          <a:prstGeom prst="ellipse">
            <a:avLst/>
          </a:prstGeom>
          <a:ln>
            <a:noFill/>
          </a:ln>
          <a:effectLst>
            <a:softEdge rad="112500"/>
          </a:effectLst>
        </p:spPr>
      </p:pic>
      <p:sp>
        <p:nvSpPr>
          <p:cNvPr id="5" name="Content Placeholder 4">
            <a:extLst>
              <a:ext uri="{FF2B5EF4-FFF2-40B4-BE49-F238E27FC236}">
                <a16:creationId xmlns:a16="http://schemas.microsoft.com/office/drawing/2014/main" id="{1A8B0F0C-318E-CD58-7582-574F563B1BD7}"/>
              </a:ext>
            </a:extLst>
          </p:cNvPr>
          <p:cNvSpPr>
            <a:spLocks noGrp="1"/>
          </p:cNvSpPr>
          <p:nvPr>
            <p:ph sz="quarter" idx="16"/>
          </p:nvPr>
        </p:nvSpPr>
        <p:spPr>
          <a:xfrm>
            <a:off x="6284947" y="2103121"/>
            <a:ext cx="5181600" cy="4351337"/>
          </a:xfrm>
        </p:spPr>
        <p:txBody>
          <a:bodyPr>
            <a:normAutofit/>
          </a:bodyPr>
          <a:lstStyle/>
          <a:p>
            <a:r>
              <a:rPr lang="en-US" sz="2000" b="1" i="1" dirty="0">
                <a:solidFill>
                  <a:srgbClr val="FF0000"/>
                </a:solidFill>
              </a:rPr>
              <a:t>In Rem </a:t>
            </a:r>
            <a:r>
              <a:rPr lang="en-US" sz="2000" b="1" dirty="0">
                <a:solidFill>
                  <a:srgbClr val="FF0000"/>
                </a:solidFill>
              </a:rPr>
              <a:t>Quiet Title </a:t>
            </a:r>
          </a:p>
          <a:p>
            <a:r>
              <a:rPr lang="en-US" b="1" dirty="0"/>
              <a:t>Ala. Code Section 6-6-560, </a:t>
            </a:r>
            <a:r>
              <a:rPr lang="en-US" b="1" i="1" dirty="0"/>
              <a:t>et seq.</a:t>
            </a:r>
          </a:p>
          <a:p>
            <a:endParaRPr lang="en-US" b="1" dirty="0"/>
          </a:p>
          <a:p>
            <a:r>
              <a:rPr lang="en-US" sz="2000" b="1" i="1" dirty="0">
                <a:solidFill>
                  <a:srgbClr val="FF0000"/>
                </a:solidFill>
              </a:rPr>
              <a:t>In Personam </a:t>
            </a:r>
            <a:r>
              <a:rPr lang="en-US" sz="2000" b="1" dirty="0">
                <a:solidFill>
                  <a:srgbClr val="FF0000"/>
                </a:solidFill>
              </a:rPr>
              <a:t>Quiet Title </a:t>
            </a:r>
          </a:p>
          <a:p>
            <a:r>
              <a:rPr lang="en-US" b="1" dirty="0"/>
              <a:t>Ala Code Section 6-6-540</a:t>
            </a:r>
            <a:r>
              <a:rPr lang="en-US" b="1" i="1" dirty="0"/>
              <a:t>, et seq</a:t>
            </a:r>
            <a:r>
              <a:rPr lang="en-US" b="1" dirty="0"/>
              <a:t>.</a:t>
            </a:r>
          </a:p>
          <a:p>
            <a:endParaRPr lang="en-US" b="1" dirty="0"/>
          </a:p>
          <a:p>
            <a:r>
              <a:rPr lang="en-US" sz="2000" b="1" dirty="0">
                <a:solidFill>
                  <a:srgbClr val="FF0000"/>
                </a:solidFill>
              </a:rPr>
              <a:t>Land Bank Authority </a:t>
            </a:r>
          </a:p>
          <a:p>
            <a:r>
              <a:rPr lang="en-US" b="1" dirty="0"/>
              <a:t>Ala. Code Section </a:t>
            </a:r>
            <a:r>
              <a:rPr lang="en-US" b="1" i="1" dirty="0"/>
              <a:t>24-9-8</a:t>
            </a:r>
          </a:p>
        </p:txBody>
      </p:sp>
    </p:spTree>
    <p:extLst>
      <p:ext uri="{BB962C8B-B14F-4D97-AF65-F5344CB8AC3E}">
        <p14:creationId xmlns:p14="http://schemas.microsoft.com/office/powerpoint/2010/main" val="18142218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F2F5FF-E79B-E586-9F8E-4C0F0D95475C}"/>
              </a:ext>
            </a:extLst>
          </p:cNvPr>
          <p:cNvSpPr>
            <a:spLocks noGrp="1"/>
          </p:cNvSpPr>
          <p:nvPr>
            <p:ph type="title"/>
          </p:nvPr>
        </p:nvSpPr>
        <p:spPr>
          <a:xfrm>
            <a:off x="731520" y="749481"/>
            <a:ext cx="10741152" cy="1132258"/>
          </a:xfrm>
        </p:spPr>
        <p:txBody>
          <a:bodyPr>
            <a:normAutofit fontScale="90000"/>
          </a:bodyPr>
          <a:lstStyle/>
          <a:p>
            <a:pPr algn="ctr"/>
            <a:br>
              <a:rPr lang="en-US" sz="4000" b="1" u="sng" dirty="0">
                <a:solidFill>
                  <a:srgbClr val="FF0000"/>
                </a:solidFill>
              </a:rPr>
            </a:br>
            <a:r>
              <a:rPr lang="en-US" sz="4000" b="1" u="sng" dirty="0">
                <a:solidFill>
                  <a:srgbClr val="FF0000"/>
                </a:solidFill>
              </a:rPr>
              <a:t>other tools:</a:t>
            </a:r>
            <a:br>
              <a:rPr lang="en-US" b="1" u="sng" dirty="0">
                <a:solidFill>
                  <a:srgbClr val="FF0000"/>
                </a:solidFill>
              </a:rPr>
            </a:br>
            <a:r>
              <a:rPr lang="en-US" sz="3600" b="1" dirty="0">
                <a:solidFill>
                  <a:srgbClr val="FF0000"/>
                </a:solidFill>
              </a:rPr>
              <a:t>Injunctions, </a:t>
            </a:r>
            <a:r>
              <a:rPr lang="en-US" sz="3600" b="1" dirty="0" err="1">
                <a:solidFill>
                  <a:srgbClr val="FF0000"/>
                </a:solidFill>
              </a:rPr>
              <a:t>dj</a:t>
            </a:r>
            <a:r>
              <a:rPr lang="en-US" sz="3600" b="1" dirty="0">
                <a:solidFill>
                  <a:srgbClr val="FF0000"/>
                </a:solidFill>
              </a:rPr>
              <a:t> ACTIONS, AND DEED REFORMATION</a:t>
            </a:r>
            <a:endParaRPr lang="en-US" sz="3600" dirty="0">
              <a:solidFill>
                <a:srgbClr val="FF0000"/>
              </a:solidFill>
            </a:endParaRPr>
          </a:p>
        </p:txBody>
      </p:sp>
      <p:sp>
        <p:nvSpPr>
          <p:cNvPr id="3" name="Content Placeholder 2">
            <a:extLst>
              <a:ext uri="{FF2B5EF4-FFF2-40B4-BE49-F238E27FC236}">
                <a16:creationId xmlns:a16="http://schemas.microsoft.com/office/drawing/2014/main" id="{F33D1754-A7F1-7570-CCEF-0C92A7856E5E}"/>
              </a:ext>
            </a:extLst>
          </p:cNvPr>
          <p:cNvSpPr>
            <a:spLocks noGrp="1"/>
          </p:cNvSpPr>
          <p:nvPr>
            <p:ph sz="quarter" idx="13"/>
          </p:nvPr>
        </p:nvSpPr>
        <p:spPr/>
        <p:txBody>
          <a:bodyPr>
            <a:normAutofit fontScale="85000" lnSpcReduction="20000"/>
          </a:bodyPr>
          <a:lstStyle/>
          <a:p>
            <a:r>
              <a:rPr lang="en-US" b="1" dirty="0"/>
              <a:t>	</a:t>
            </a:r>
            <a:r>
              <a:rPr lang="en-US" dirty="0"/>
              <a:t>						</a:t>
            </a:r>
          </a:p>
          <a:p>
            <a:r>
              <a:rPr lang="en-US" dirty="0"/>
              <a:t>			</a:t>
            </a:r>
            <a:r>
              <a:rPr lang="en-US" sz="2800" b="1" dirty="0"/>
              <a:t>Injunctions (Ala. R. Civ. P. 65)</a:t>
            </a:r>
          </a:p>
          <a:p>
            <a:r>
              <a:rPr lang="en-US" dirty="0"/>
              <a:t>				</a:t>
            </a:r>
            <a:r>
              <a:rPr lang="en-US" sz="1900" dirty="0"/>
              <a:t>Ingress/Egress - Landlocked Parcels</a:t>
            </a:r>
          </a:p>
          <a:p>
            <a:r>
              <a:rPr lang="en-US" sz="1900" dirty="0"/>
              <a:t>				Easements</a:t>
            </a:r>
          </a:p>
          <a:p>
            <a:r>
              <a:rPr lang="en-US" dirty="0"/>
              <a:t>			</a:t>
            </a:r>
            <a:r>
              <a:rPr lang="en-US" sz="2800" b="1" dirty="0"/>
              <a:t>Declaratory Judgment § 6-6-220</a:t>
            </a:r>
            <a:r>
              <a:rPr lang="en-US" sz="2800" b="1" i="1" dirty="0"/>
              <a:t>, et seq.</a:t>
            </a:r>
          </a:p>
          <a:p>
            <a:r>
              <a:rPr lang="en-US" sz="2800" b="1" dirty="0"/>
              <a:t>				</a:t>
            </a:r>
            <a:r>
              <a:rPr lang="en-US" sz="1900" dirty="0"/>
              <a:t>Boundary Lines</a:t>
            </a:r>
          </a:p>
          <a:p>
            <a:r>
              <a:rPr lang="en-US" sz="1900" b="1" dirty="0"/>
              <a:t>				</a:t>
            </a:r>
            <a:r>
              <a:rPr lang="en-US" sz="1900" dirty="0"/>
              <a:t>Deed/Tax Sale Validity</a:t>
            </a:r>
          </a:p>
          <a:p>
            <a:r>
              <a:rPr lang="en-US" sz="2800" b="1" dirty="0"/>
              <a:t>			Deed Reformation Action § 35-4-150</a:t>
            </a:r>
          </a:p>
          <a:p>
            <a:r>
              <a:rPr lang="en-US" dirty="0"/>
              <a:t>				Legal Description Errors</a:t>
            </a:r>
          </a:p>
          <a:p>
            <a:r>
              <a:rPr lang="en-US" dirty="0"/>
              <a:t>				Also: corrective deeds and scrivener affidavits</a:t>
            </a:r>
          </a:p>
          <a:p>
            <a:endParaRPr lang="en-US" dirty="0"/>
          </a:p>
        </p:txBody>
      </p:sp>
    </p:spTree>
    <p:extLst>
      <p:ext uri="{BB962C8B-B14F-4D97-AF65-F5344CB8AC3E}">
        <p14:creationId xmlns:p14="http://schemas.microsoft.com/office/powerpoint/2010/main" val="23496991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DD1817-9B90-4800-1FB9-4CCAE82032EA}"/>
              </a:ext>
            </a:extLst>
          </p:cNvPr>
          <p:cNvSpPr>
            <a:spLocks noGrp="1"/>
          </p:cNvSpPr>
          <p:nvPr>
            <p:ph type="title"/>
          </p:nvPr>
        </p:nvSpPr>
        <p:spPr>
          <a:xfrm>
            <a:off x="6446520" y="631073"/>
            <a:ext cx="5137621" cy="4628054"/>
          </a:xfrm>
        </p:spPr>
        <p:txBody>
          <a:bodyPr anchor="b">
            <a:normAutofit/>
          </a:bodyPr>
          <a:lstStyle/>
          <a:p>
            <a:pPr algn="ctr"/>
            <a:r>
              <a:rPr lang="en-US" b="1" dirty="0">
                <a:solidFill>
                  <a:srgbClr val="FF0000"/>
                </a:solidFill>
              </a:rPr>
              <a:t>UNRECORDED CLOUDS</a:t>
            </a:r>
            <a:br>
              <a:rPr lang="en-US" b="1" dirty="0"/>
            </a:br>
            <a:br>
              <a:rPr lang="en-US" b="1" u="sng" dirty="0">
                <a:solidFill>
                  <a:srgbClr val="FF0000"/>
                </a:solidFill>
              </a:rPr>
            </a:br>
            <a:r>
              <a:rPr lang="en-US" sz="2800" b="1" dirty="0">
                <a:solidFill>
                  <a:srgbClr val="FF0000"/>
                </a:solidFill>
              </a:rPr>
              <a:t>* Boundary disputes</a:t>
            </a:r>
            <a:br>
              <a:rPr lang="en-US" sz="2800" b="1" dirty="0"/>
            </a:br>
            <a:br>
              <a:rPr lang="en-US" sz="2800" b="1" dirty="0"/>
            </a:br>
            <a:r>
              <a:rPr lang="en-US" sz="2800" b="1" dirty="0">
                <a:solidFill>
                  <a:srgbClr val="FF0000"/>
                </a:solidFill>
              </a:rPr>
              <a:t>* Easements</a:t>
            </a:r>
            <a:br>
              <a:rPr lang="en-US" sz="2800" b="1" dirty="0"/>
            </a:br>
            <a:br>
              <a:rPr lang="en-US" sz="2800" b="1" dirty="0"/>
            </a:br>
            <a:r>
              <a:rPr lang="en-US" sz="2800" b="1" dirty="0">
                <a:solidFill>
                  <a:srgbClr val="FF0000"/>
                </a:solidFill>
              </a:rPr>
              <a:t>* access</a:t>
            </a:r>
            <a:endParaRPr lang="en-US" sz="2800">
              <a:solidFill>
                <a:srgbClr val="FF0000"/>
              </a:solidFill>
            </a:endParaRPr>
          </a:p>
        </p:txBody>
      </p:sp>
      <p:sp>
        <p:nvSpPr>
          <p:cNvPr id="12" name="Subtitle 2">
            <a:extLst>
              <a:ext uri="{FF2B5EF4-FFF2-40B4-BE49-F238E27FC236}">
                <a16:creationId xmlns:a16="http://schemas.microsoft.com/office/drawing/2014/main" id="{0CC1EFF8-D983-6715-1043-A30BE584E630}"/>
              </a:ext>
            </a:extLst>
          </p:cNvPr>
          <p:cNvSpPr>
            <a:spLocks noGrp="1"/>
          </p:cNvSpPr>
          <p:nvPr>
            <p:ph type="subTitle" idx="1"/>
          </p:nvPr>
        </p:nvSpPr>
        <p:spPr>
          <a:xfrm>
            <a:off x="6858000" y="4822842"/>
            <a:ext cx="4206240" cy="1380744"/>
          </a:xfrm>
        </p:spPr>
        <p:txBody>
          <a:bodyPr/>
          <a:lstStyle/>
          <a:p>
            <a:pPr algn="ctr"/>
            <a:endParaRPr lang="en-US" dirty="0"/>
          </a:p>
          <a:p>
            <a:pPr algn="ctr"/>
            <a:r>
              <a:rPr lang="en-US" b="1" dirty="0"/>
              <a:t>“We have always used this road.”</a:t>
            </a:r>
          </a:p>
        </p:txBody>
      </p:sp>
      <p:pic>
        <p:nvPicPr>
          <p:cNvPr id="7" name="Picture Placeholder 6" descr="Fork in rural forest road">
            <a:extLst>
              <a:ext uri="{FF2B5EF4-FFF2-40B4-BE49-F238E27FC236}">
                <a16:creationId xmlns:a16="http://schemas.microsoft.com/office/drawing/2014/main" id="{4FA8205C-F058-3039-AF88-2C905DF98244}"/>
              </a:ext>
            </a:extLst>
          </p:cNvPr>
          <p:cNvPicPr>
            <a:picLocks noGrp="1" noChangeAspect="1"/>
          </p:cNvPicPr>
          <p:nvPr>
            <p:ph type="pic" sz="quarter" idx="13"/>
          </p:nvPr>
        </p:nvPicPr>
        <p:blipFill>
          <a:blip r:embed="rId3"/>
          <a:srcRect l="20846" r="20846"/>
          <a:stretch>
            <a:fillRect/>
          </a:stretch>
        </p:blipFill>
        <p:spPr>
          <a:xfrm>
            <a:off x="841248" y="964074"/>
            <a:ext cx="5137621" cy="5000367"/>
          </a:xfrm>
          <a:noFill/>
        </p:spPr>
      </p:pic>
      <p:sp>
        <p:nvSpPr>
          <p:cNvPr id="3" name="TextBox 2">
            <a:extLst>
              <a:ext uri="{FF2B5EF4-FFF2-40B4-BE49-F238E27FC236}">
                <a16:creationId xmlns:a16="http://schemas.microsoft.com/office/drawing/2014/main" id="{AE0A8BD4-B2C2-50D8-E351-D44B38163A25}"/>
              </a:ext>
            </a:extLst>
          </p:cNvPr>
          <p:cNvSpPr txBox="1"/>
          <p:nvPr/>
        </p:nvSpPr>
        <p:spPr>
          <a:xfrm>
            <a:off x="5434149" y="5767251"/>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35861962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CD4C9E-36DF-FDB7-A42E-92033FE2EF40}"/>
              </a:ext>
            </a:extLst>
          </p:cNvPr>
          <p:cNvSpPr>
            <a:spLocks noGrp="1"/>
          </p:cNvSpPr>
          <p:nvPr>
            <p:ph type="title"/>
          </p:nvPr>
        </p:nvSpPr>
        <p:spPr/>
        <p:txBody>
          <a:bodyPr/>
          <a:lstStyle/>
          <a:p>
            <a:pPr algn="ctr"/>
            <a:r>
              <a:rPr lang="en-US" b="1" dirty="0">
                <a:solidFill>
                  <a:srgbClr val="FF0000"/>
                </a:solidFill>
              </a:rPr>
              <a:t>CLOUDS: RECORDED INSTRUMENTS</a:t>
            </a:r>
          </a:p>
        </p:txBody>
      </p:sp>
      <p:sp>
        <p:nvSpPr>
          <p:cNvPr id="3" name="Text Placeholder 2">
            <a:extLst>
              <a:ext uri="{FF2B5EF4-FFF2-40B4-BE49-F238E27FC236}">
                <a16:creationId xmlns:a16="http://schemas.microsoft.com/office/drawing/2014/main" id="{BB2F968A-4A98-0A0A-C97A-AB3111768468}"/>
              </a:ext>
            </a:extLst>
          </p:cNvPr>
          <p:cNvSpPr>
            <a:spLocks noGrp="1"/>
          </p:cNvSpPr>
          <p:nvPr>
            <p:ph type="body" idx="1"/>
          </p:nvPr>
        </p:nvSpPr>
        <p:spPr/>
        <p:txBody>
          <a:bodyPr/>
          <a:lstStyle/>
          <a:p>
            <a:r>
              <a:rPr lang="en-US" b="1" dirty="0">
                <a:solidFill>
                  <a:srgbClr val="FF0000"/>
                </a:solidFill>
              </a:rPr>
              <a:t>LIENS</a:t>
            </a:r>
          </a:p>
        </p:txBody>
      </p:sp>
      <p:sp>
        <p:nvSpPr>
          <p:cNvPr id="4" name="Text Placeholder 3">
            <a:extLst>
              <a:ext uri="{FF2B5EF4-FFF2-40B4-BE49-F238E27FC236}">
                <a16:creationId xmlns:a16="http://schemas.microsoft.com/office/drawing/2014/main" id="{F2BB00B0-221F-72E5-D7CC-41CFB27C01F6}"/>
              </a:ext>
            </a:extLst>
          </p:cNvPr>
          <p:cNvSpPr>
            <a:spLocks noGrp="1"/>
          </p:cNvSpPr>
          <p:nvPr>
            <p:ph type="body" sz="half" idx="15"/>
          </p:nvPr>
        </p:nvSpPr>
        <p:spPr>
          <a:xfrm>
            <a:off x="796018" y="2768110"/>
            <a:ext cx="3116682" cy="3023088"/>
          </a:xfrm>
        </p:spPr>
        <p:txBody>
          <a:bodyPr/>
          <a:lstStyle/>
          <a:p>
            <a:endParaRPr lang="en-US" b="1" dirty="0"/>
          </a:p>
          <a:p>
            <a:r>
              <a:rPr lang="en-US" sz="1600" b="1" dirty="0"/>
              <a:t>Judgment Liens (similar names)</a:t>
            </a:r>
          </a:p>
          <a:p>
            <a:pPr>
              <a:lnSpc>
                <a:spcPct val="100000"/>
              </a:lnSpc>
            </a:pPr>
            <a:r>
              <a:rPr lang="en-US" sz="1600" b="1" dirty="0"/>
              <a:t>Materialman (and other) Liens </a:t>
            </a:r>
            <a:r>
              <a:rPr lang="en-US" sz="1600" dirty="0"/>
              <a:t>(e.g., Ala. Code § 35-11-210)</a:t>
            </a:r>
          </a:p>
          <a:p>
            <a:pPr>
              <a:lnSpc>
                <a:spcPct val="100000"/>
              </a:lnSpc>
            </a:pPr>
            <a:r>
              <a:rPr lang="en-US" sz="1600" b="1" dirty="0"/>
              <a:t>Broker Liens                              </a:t>
            </a:r>
            <a:r>
              <a:rPr lang="en-US" sz="1600" dirty="0"/>
              <a:t>(Ala. Code § 35-11-451)</a:t>
            </a:r>
          </a:p>
          <a:p>
            <a:r>
              <a:rPr lang="en-US" sz="1600" b="1" dirty="0"/>
              <a:t>(Unreleased) Mortgages</a:t>
            </a:r>
          </a:p>
          <a:p>
            <a:r>
              <a:rPr lang="en-US" sz="1600" b="1" dirty="0"/>
              <a:t>Assessments</a:t>
            </a:r>
            <a:endParaRPr lang="en-US" sz="1600" dirty="0"/>
          </a:p>
        </p:txBody>
      </p:sp>
      <p:sp>
        <p:nvSpPr>
          <p:cNvPr id="5" name="Text Placeholder 4">
            <a:extLst>
              <a:ext uri="{FF2B5EF4-FFF2-40B4-BE49-F238E27FC236}">
                <a16:creationId xmlns:a16="http://schemas.microsoft.com/office/drawing/2014/main" id="{BD89EED2-FE8B-9FFF-A6D9-F426C8514476}"/>
              </a:ext>
            </a:extLst>
          </p:cNvPr>
          <p:cNvSpPr>
            <a:spLocks noGrp="1"/>
          </p:cNvSpPr>
          <p:nvPr>
            <p:ph type="body" sz="quarter" idx="3"/>
          </p:nvPr>
        </p:nvSpPr>
        <p:spPr/>
        <p:txBody>
          <a:bodyPr/>
          <a:lstStyle/>
          <a:p>
            <a:r>
              <a:rPr lang="en-US" b="1" dirty="0">
                <a:solidFill>
                  <a:srgbClr val="FF0000"/>
                </a:solidFill>
              </a:rPr>
              <a:t>LIS PENDENS</a:t>
            </a:r>
          </a:p>
        </p:txBody>
      </p:sp>
      <p:sp>
        <p:nvSpPr>
          <p:cNvPr id="6" name="Text Placeholder 5">
            <a:extLst>
              <a:ext uri="{FF2B5EF4-FFF2-40B4-BE49-F238E27FC236}">
                <a16:creationId xmlns:a16="http://schemas.microsoft.com/office/drawing/2014/main" id="{EDFCE973-40BA-F230-0714-1C92CE5CB035}"/>
              </a:ext>
            </a:extLst>
          </p:cNvPr>
          <p:cNvSpPr>
            <a:spLocks noGrp="1"/>
          </p:cNvSpPr>
          <p:nvPr>
            <p:ph type="body" sz="half" idx="16"/>
          </p:nvPr>
        </p:nvSpPr>
        <p:spPr/>
        <p:txBody>
          <a:bodyPr/>
          <a:lstStyle/>
          <a:p>
            <a:endParaRPr lang="en-US" dirty="0"/>
          </a:p>
          <a:p>
            <a:r>
              <a:rPr lang="en-US" sz="1600" b="1" dirty="0"/>
              <a:t>Prior Litigation</a:t>
            </a:r>
          </a:p>
          <a:p>
            <a:endParaRPr lang="en-US" dirty="0"/>
          </a:p>
        </p:txBody>
      </p:sp>
      <p:sp>
        <p:nvSpPr>
          <p:cNvPr id="7" name="Text Placeholder 6">
            <a:extLst>
              <a:ext uri="{FF2B5EF4-FFF2-40B4-BE49-F238E27FC236}">
                <a16:creationId xmlns:a16="http://schemas.microsoft.com/office/drawing/2014/main" id="{4E6F49E6-452A-BBD8-FE0C-19C9B04724D9}"/>
              </a:ext>
            </a:extLst>
          </p:cNvPr>
          <p:cNvSpPr>
            <a:spLocks noGrp="1"/>
          </p:cNvSpPr>
          <p:nvPr>
            <p:ph type="body" sz="quarter" idx="13"/>
          </p:nvPr>
        </p:nvSpPr>
        <p:spPr>
          <a:xfrm>
            <a:off x="8031887" y="2268340"/>
            <a:ext cx="3300984" cy="764782"/>
          </a:xfrm>
        </p:spPr>
        <p:txBody>
          <a:bodyPr/>
          <a:lstStyle/>
          <a:p>
            <a:endParaRPr lang="en-US" dirty="0">
              <a:solidFill>
                <a:srgbClr val="FF0000"/>
              </a:solidFill>
            </a:endParaRPr>
          </a:p>
          <a:p>
            <a:endParaRPr lang="en-US" dirty="0">
              <a:solidFill>
                <a:srgbClr val="FF0000"/>
              </a:solidFill>
            </a:endParaRPr>
          </a:p>
          <a:p>
            <a:r>
              <a:rPr lang="en-US" b="1" dirty="0">
                <a:solidFill>
                  <a:srgbClr val="FF0000"/>
                </a:solidFill>
              </a:rPr>
              <a:t>VOID or INCOMPLETE INSTRUMENTS</a:t>
            </a:r>
          </a:p>
        </p:txBody>
      </p:sp>
      <p:sp>
        <p:nvSpPr>
          <p:cNvPr id="8" name="Text Placeholder 7">
            <a:extLst>
              <a:ext uri="{FF2B5EF4-FFF2-40B4-BE49-F238E27FC236}">
                <a16:creationId xmlns:a16="http://schemas.microsoft.com/office/drawing/2014/main" id="{C9ADAC02-19F7-DFFA-53D1-04528BA914D6}"/>
              </a:ext>
            </a:extLst>
          </p:cNvPr>
          <p:cNvSpPr>
            <a:spLocks noGrp="1"/>
          </p:cNvSpPr>
          <p:nvPr>
            <p:ph type="body" sz="half" idx="17"/>
          </p:nvPr>
        </p:nvSpPr>
        <p:spPr/>
        <p:txBody>
          <a:bodyPr/>
          <a:lstStyle/>
          <a:p>
            <a:endParaRPr lang="en-US" dirty="0"/>
          </a:p>
          <a:p>
            <a:r>
              <a:rPr lang="en-US" sz="1600" b="1" dirty="0"/>
              <a:t>Fraud</a:t>
            </a:r>
          </a:p>
          <a:p>
            <a:r>
              <a:rPr lang="en-US" sz="1600" b="1" dirty="0"/>
              <a:t>Forgery</a:t>
            </a:r>
          </a:p>
          <a:p>
            <a:r>
              <a:rPr lang="en-US" sz="1600" b="1" dirty="0"/>
              <a:t>Legal Description Errors</a:t>
            </a:r>
          </a:p>
          <a:p>
            <a:r>
              <a:rPr lang="en-US" sz="1600" b="1" dirty="0"/>
              <a:t>Void Deeds</a:t>
            </a:r>
          </a:p>
          <a:p>
            <a:endParaRPr lang="en-US" dirty="0"/>
          </a:p>
        </p:txBody>
      </p:sp>
      <p:pic>
        <p:nvPicPr>
          <p:cNvPr id="10" name="Picture 9" descr="Files on shelves">
            <a:extLst>
              <a:ext uri="{FF2B5EF4-FFF2-40B4-BE49-F238E27FC236}">
                <a16:creationId xmlns:a16="http://schemas.microsoft.com/office/drawing/2014/main" id="{3874470E-AD3B-1235-8350-9005F7C84FA9}"/>
              </a:ext>
            </a:extLst>
          </p:cNvPr>
          <p:cNvPicPr>
            <a:picLocks noChangeAspect="1"/>
          </p:cNvPicPr>
          <p:nvPr/>
        </p:nvPicPr>
        <p:blipFill>
          <a:blip r:embed="rId3"/>
          <a:stretch>
            <a:fillRect/>
          </a:stretch>
        </p:blipFill>
        <p:spPr>
          <a:xfrm>
            <a:off x="4136972" y="3962341"/>
            <a:ext cx="3998976" cy="2658894"/>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Tree>
    <p:extLst>
      <p:ext uri="{BB962C8B-B14F-4D97-AF65-F5344CB8AC3E}">
        <p14:creationId xmlns:p14="http://schemas.microsoft.com/office/powerpoint/2010/main" val="36388470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2">
            <a:alphaModFix amt="70000"/>
          </a:blip>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A54920-97A1-BA1B-B9F9-87A9265C67BC}"/>
              </a:ext>
            </a:extLst>
          </p:cNvPr>
          <p:cNvSpPr>
            <a:spLocks noGrp="1"/>
          </p:cNvSpPr>
          <p:nvPr>
            <p:ph type="title"/>
          </p:nvPr>
        </p:nvSpPr>
        <p:spPr>
          <a:xfrm>
            <a:off x="8471264" y="990511"/>
            <a:ext cx="2925482" cy="1230175"/>
          </a:xfrm>
        </p:spPr>
        <p:txBody>
          <a:bodyPr anchor="b">
            <a:noAutofit/>
          </a:bodyPr>
          <a:lstStyle/>
          <a:p>
            <a:pPr algn="ctr"/>
            <a:r>
              <a:rPr lang="en-US" sz="3600" b="1" dirty="0">
                <a:solidFill>
                  <a:srgbClr val="FF0000"/>
                </a:solidFill>
              </a:rPr>
              <a:t>ADVERSE POSSESSION</a:t>
            </a:r>
          </a:p>
        </p:txBody>
      </p:sp>
      <p:pic>
        <p:nvPicPr>
          <p:cNvPr id="6" name="Picture Placeholder 5" descr="Classic pink car in green garage">
            <a:extLst>
              <a:ext uri="{FF2B5EF4-FFF2-40B4-BE49-F238E27FC236}">
                <a16:creationId xmlns:a16="http://schemas.microsoft.com/office/drawing/2014/main" id="{1FB5E1CE-9890-39AA-40AC-2A03CE93803F}"/>
              </a:ext>
            </a:extLst>
          </p:cNvPr>
          <p:cNvPicPr>
            <a:picLocks noGrp="1" noChangeAspect="1"/>
          </p:cNvPicPr>
          <p:nvPr>
            <p:ph type="pic" sz="quarter" idx="13"/>
          </p:nvPr>
        </p:nvPicPr>
        <p:blipFill>
          <a:blip r:embed="rId3"/>
          <a:srcRect r="2871" b="-1"/>
          <a:stretch>
            <a:fillRect/>
          </a:stretch>
        </p:blipFill>
        <p:spPr>
          <a:xfrm>
            <a:off x="510288" y="249021"/>
            <a:ext cx="7115155" cy="6857990"/>
          </a:xfrm>
          <a:noFill/>
        </p:spPr>
      </p:pic>
      <p:sp>
        <p:nvSpPr>
          <p:cNvPr id="4" name="Content Placeholder 3">
            <a:extLst>
              <a:ext uri="{FF2B5EF4-FFF2-40B4-BE49-F238E27FC236}">
                <a16:creationId xmlns:a16="http://schemas.microsoft.com/office/drawing/2014/main" id="{0168BD3B-8801-6372-4DCA-B58687E86B1B}"/>
              </a:ext>
            </a:extLst>
          </p:cNvPr>
          <p:cNvSpPr>
            <a:spLocks noGrp="1"/>
          </p:cNvSpPr>
          <p:nvPr>
            <p:ph sz="quarter" idx="14"/>
          </p:nvPr>
        </p:nvSpPr>
        <p:spPr>
          <a:xfrm>
            <a:off x="8832271" y="3011335"/>
            <a:ext cx="2878580" cy="2656250"/>
          </a:xfrm>
        </p:spPr>
        <p:txBody>
          <a:bodyPr>
            <a:normAutofit/>
          </a:bodyPr>
          <a:lstStyle/>
          <a:p>
            <a:r>
              <a:rPr lang="en-US" b="1" dirty="0"/>
              <a:t>Ala. Code Section 6-5-200 </a:t>
            </a:r>
            <a:r>
              <a:rPr lang="en-US" dirty="0"/>
              <a:t>(10 years)</a:t>
            </a:r>
          </a:p>
          <a:p>
            <a:r>
              <a:rPr lang="en-US" b="1" dirty="0"/>
              <a:t>Ala. Code Section 6-6-286 </a:t>
            </a:r>
            <a:r>
              <a:rPr lang="en-US" dirty="0"/>
              <a:t>(Suggestion of Adverse Possession for 3 years in defense of property action)</a:t>
            </a:r>
          </a:p>
        </p:txBody>
      </p:sp>
    </p:spTree>
    <p:extLst>
      <p:ext uri="{BB962C8B-B14F-4D97-AF65-F5344CB8AC3E}">
        <p14:creationId xmlns:p14="http://schemas.microsoft.com/office/powerpoint/2010/main" val="4178557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2">
            <a:alphaModFix amt="70000"/>
          </a:blip>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7499D8-E513-DA06-6C9D-3B144825371C}"/>
              </a:ext>
            </a:extLst>
          </p:cNvPr>
          <p:cNvSpPr>
            <a:spLocks noGrp="1"/>
          </p:cNvSpPr>
          <p:nvPr>
            <p:ph type="title"/>
          </p:nvPr>
        </p:nvSpPr>
        <p:spPr>
          <a:xfrm>
            <a:off x="731520" y="448056"/>
            <a:ext cx="6858000" cy="932688"/>
          </a:xfrm>
        </p:spPr>
        <p:txBody>
          <a:bodyPr/>
          <a:lstStyle/>
          <a:p>
            <a:pPr algn="ctr"/>
            <a:br>
              <a:rPr lang="en-US" sz="3600" b="1" dirty="0">
                <a:solidFill>
                  <a:srgbClr val="FF0000"/>
                </a:solidFill>
              </a:rPr>
            </a:br>
            <a:r>
              <a:rPr lang="en-US" sz="3600" b="1" dirty="0">
                <a:solidFill>
                  <a:srgbClr val="FF0000"/>
                </a:solidFill>
              </a:rPr>
              <a:t>“heir property”</a:t>
            </a:r>
          </a:p>
        </p:txBody>
      </p:sp>
      <p:sp>
        <p:nvSpPr>
          <p:cNvPr id="3" name="Content Placeholder 2">
            <a:extLst>
              <a:ext uri="{FF2B5EF4-FFF2-40B4-BE49-F238E27FC236}">
                <a16:creationId xmlns:a16="http://schemas.microsoft.com/office/drawing/2014/main" id="{4B8AF4B8-4D95-039A-C6AB-10C0FAB369EC}"/>
              </a:ext>
            </a:extLst>
          </p:cNvPr>
          <p:cNvSpPr>
            <a:spLocks noGrp="1"/>
          </p:cNvSpPr>
          <p:nvPr>
            <p:ph sz="quarter" idx="14"/>
          </p:nvPr>
        </p:nvSpPr>
        <p:spPr/>
        <p:txBody>
          <a:bodyPr>
            <a:normAutofit/>
          </a:bodyPr>
          <a:lstStyle/>
          <a:p>
            <a:r>
              <a:rPr lang="en-US" b="1" dirty="0"/>
              <a:t>Ala. Code Section 43-2-830 (a)</a:t>
            </a:r>
          </a:p>
          <a:p>
            <a:r>
              <a:rPr lang="en-US" b="1" i="1" dirty="0"/>
              <a:t>Upon the death of a person, decedent’s real property devolves to the persons to whom it is devised by decedent’s last will or … </a:t>
            </a:r>
            <a:r>
              <a:rPr lang="en-US" b="1" i="1" dirty="0">
                <a:solidFill>
                  <a:srgbClr val="FF0000"/>
                </a:solidFill>
              </a:rPr>
              <a:t>in the absence of testamentary disposition, to decedent’s heirs, </a:t>
            </a:r>
            <a:r>
              <a:rPr lang="en-US" b="1" i="1" dirty="0"/>
              <a:t>or to those indicated as substitutes for them in cases involving renunciation or other circumstances affecting devolution of intestate estates.</a:t>
            </a:r>
          </a:p>
          <a:p>
            <a:endParaRPr lang="en-US" dirty="0"/>
          </a:p>
          <a:p>
            <a:r>
              <a:rPr lang="en-US" sz="2400" b="1" dirty="0"/>
              <a:t>Arises in Quiet Title Actions: Naming Defendants</a:t>
            </a:r>
          </a:p>
          <a:p>
            <a:r>
              <a:rPr lang="en-US" sz="2400" b="1" dirty="0"/>
              <a:t>Partition/Sale and Division  § 35-6-20</a:t>
            </a:r>
          </a:p>
          <a:p>
            <a:r>
              <a:rPr lang="en-US" dirty="0"/>
              <a:t>		Example: Turkey Creek Sale</a:t>
            </a:r>
          </a:p>
          <a:p>
            <a:endParaRPr lang="en-US" dirty="0"/>
          </a:p>
        </p:txBody>
      </p:sp>
      <p:pic>
        <p:nvPicPr>
          <p:cNvPr id="6" name="Picture Placeholder 5" descr="People and home illustration">
            <a:extLst>
              <a:ext uri="{FF2B5EF4-FFF2-40B4-BE49-F238E27FC236}">
                <a16:creationId xmlns:a16="http://schemas.microsoft.com/office/drawing/2014/main" id="{63BF215E-DBBA-DC77-C435-B0CEA99EFB44}"/>
              </a:ext>
            </a:extLst>
          </p:cNvPr>
          <p:cNvPicPr>
            <a:picLocks noGrp="1" noChangeAspect="1"/>
          </p:cNvPicPr>
          <p:nvPr>
            <p:ph type="pic" sz="quarter" idx="13"/>
          </p:nvPr>
        </p:nvPicPr>
        <p:blipFill>
          <a:blip r:embed="rId3"/>
          <a:srcRect l="30185" r="30185"/>
          <a:stretch>
            <a:fillRect/>
          </a:stretch>
        </p:blipFill>
        <p:spPr>
          <a:blipFill>
            <a:blip r:embed="rId2">
              <a:alphaModFix amt="70000"/>
            </a:blip>
            <a:tile tx="0" ty="0" sx="100000" sy="100000" flip="none" algn="tl"/>
          </a:blipFill>
        </p:spPr>
      </p:pic>
    </p:spTree>
    <p:extLst>
      <p:ext uri="{BB962C8B-B14F-4D97-AF65-F5344CB8AC3E}">
        <p14:creationId xmlns:p14="http://schemas.microsoft.com/office/powerpoint/2010/main" val="39905269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r:embed="rId3"/>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559F60-4CE1-4E2F-86EA-1B60679F1F4A}"/>
              </a:ext>
            </a:extLst>
          </p:cNvPr>
          <p:cNvSpPr>
            <a:spLocks noGrp="1"/>
          </p:cNvSpPr>
          <p:nvPr>
            <p:ph type="title"/>
          </p:nvPr>
        </p:nvSpPr>
        <p:spPr/>
        <p:txBody>
          <a:bodyPr anchor="b">
            <a:normAutofit/>
          </a:bodyPr>
          <a:lstStyle/>
          <a:p>
            <a:r>
              <a:rPr lang="en-US" sz="4000" b="1" u="sng" dirty="0">
                <a:solidFill>
                  <a:srgbClr val="FF0000"/>
                </a:solidFill>
              </a:rPr>
              <a:t>SALE OF LIEN AND SALE OF LAND</a:t>
            </a:r>
            <a:br>
              <a:rPr lang="en-US" sz="4000" dirty="0"/>
            </a:br>
            <a:endParaRPr lang="en-US" sz="2200" dirty="0"/>
          </a:p>
        </p:txBody>
      </p:sp>
      <p:sp>
        <p:nvSpPr>
          <p:cNvPr id="4" name="Text Placeholder 3">
            <a:extLst>
              <a:ext uri="{FF2B5EF4-FFF2-40B4-BE49-F238E27FC236}">
                <a16:creationId xmlns:a16="http://schemas.microsoft.com/office/drawing/2014/main" id="{BA4066C8-CD91-D296-2656-416A5A7ACCE1}"/>
              </a:ext>
            </a:extLst>
          </p:cNvPr>
          <p:cNvSpPr>
            <a:spLocks noGrp="1"/>
          </p:cNvSpPr>
          <p:nvPr>
            <p:ph type="body" idx="1"/>
          </p:nvPr>
        </p:nvSpPr>
        <p:spPr>
          <a:xfrm>
            <a:off x="706117" y="1874520"/>
            <a:ext cx="5157787" cy="868679"/>
          </a:xfrm>
        </p:spPr>
        <p:txBody>
          <a:bodyPr>
            <a:normAutofit/>
          </a:bodyPr>
          <a:lstStyle/>
          <a:p>
            <a:pPr algn="ctr"/>
            <a:r>
              <a:rPr lang="en-US" b="1" dirty="0"/>
              <a:t>SALE OF TAX LIEN</a:t>
            </a:r>
          </a:p>
          <a:p>
            <a:pPr algn="ctr"/>
            <a:r>
              <a:rPr lang="en-US" b="1" dirty="0"/>
              <a:t>Ala. Code </a:t>
            </a:r>
            <a:r>
              <a:rPr lang="en-US" b="1" dirty="0" err="1"/>
              <a:t>SectionS</a:t>
            </a:r>
            <a:r>
              <a:rPr lang="en-US" b="1" dirty="0"/>
              <a:t> 40-10-180 TO -202</a:t>
            </a:r>
          </a:p>
        </p:txBody>
      </p:sp>
      <p:sp>
        <p:nvSpPr>
          <p:cNvPr id="24" name="Content Placeholder 2">
            <a:extLst>
              <a:ext uri="{FF2B5EF4-FFF2-40B4-BE49-F238E27FC236}">
                <a16:creationId xmlns:a16="http://schemas.microsoft.com/office/drawing/2014/main" id="{F260476B-CCA6-412B-A9C5-399C34AE6F05}"/>
              </a:ext>
            </a:extLst>
          </p:cNvPr>
          <p:cNvSpPr>
            <a:spLocks noGrp="1"/>
          </p:cNvSpPr>
          <p:nvPr>
            <p:ph sz="quarter" idx="15"/>
          </p:nvPr>
        </p:nvSpPr>
        <p:spPr/>
        <p:txBody>
          <a:bodyPr anchor="t">
            <a:normAutofit/>
          </a:bodyPr>
          <a:lstStyle/>
          <a:p>
            <a:pPr marL="36900" indent="0">
              <a:buNone/>
            </a:pPr>
            <a:r>
              <a:rPr lang="en-US" sz="2000" dirty="0"/>
              <a:t>The tax collecting official for each county shall have the sole authority to decide whether his or her county shall utilize the sale of a tax lien or the sale of property to collect delinquent property taxes...§ 40-10-180</a:t>
            </a:r>
          </a:p>
          <a:p>
            <a:endParaRPr lang="en-US" sz="2400" b="1" dirty="0">
              <a:solidFill>
                <a:srgbClr val="FF0000"/>
              </a:solidFill>
            </a:endParaRPr>
          </a:p>
          <a:p>
            <a:r>
              <a:rPr lang="en-US" sz="2400" b="1" dirty="0">
                <a:solidFill>
                  <a:srgbClr val="FF0000"/>
                </a:solidFill>
              </a:rPr>
              <a:t>QUIET TITLE THROUGH TAX LIEN FORECLOSURE </a:t>
            </a:r>
          </a:p>
          <a:p>
            <a:r>
              <a:rPr lang="en-US" sz="2400" b="1" dirty="0">
                <a:solidFill>
                  <a:srgbClr val="FF0000"/>
                </a:solidFill>
              </a:rPr>
              <a:t>	</a:t>
            </a:r>
            <a:r>
              <a:rPr lang="en-US" b="1" dirty="0">
                <a:solidFill>
                  <a:srgbClr val="FF0000"/>
                </a:solidFill>
              </a:rPr>
              <a:t>ALA. CODE 40-10-197</a:t>
            </a:r>
          </a:p>
        </p:txBody>
      </p:sp>
      <p:sp>
        <p:nvSpPr>
          <p:cNvPr id="5" name="Text Placeholder 4">
            <a:extLst>
              <a:ext uri="{FF2B5EF4-FFF2-40B4-BE49-F238E27FC236}">
                <a16:creationId xmlns:a16="http://schemas.microsoft.com/office/drawing/2014/main" id="{80A16593-FB93-5123-E3FD-5D5A55DF6C9A}"/>
              </a:ext>
            </a:extLst>
          </p:cNvPr>
          <p:cNvSpPr>
            <a:spLocks noGrp="1"/>
          </p:cNvSpPr>
          <p:nvPr>
            <p:ph type="body" sz="quarter" idx="3"/>
          </p:nvPr>
        </p:nvSpPr>
        <p:spPr>
          <a:xfrm>
            <a:off x="6302695" y="1874520"/>
            <a:ext cx="5183188" cy="868680"/>
          </a:xfrm>
        </p:spPr>
        <p:txBody>
          <a:bodyPr>
            <a:normAutofit/>
          </a:bodyPr>
          <a:lstStyle/>
          <a:p>
            <a:pPr algn="ctr"/>
            <a:r>
              <a:rPr lang="en-US" b="1" dirty="0"/>
              <a:t>SALE OF LAND AND TAX DEEDS</a:t>
            </a:r>
          </a:p>
          <a:p>
            <a:pPr algn="ctr"/>
            <a:r>
              <a:rPr lang="en-US" b="1" dirty="0"/>
              <a:t>ALA. CODE SECTIONS 40-10-1 to -179</a:t>
            </a:r>
          </a:p>
        </p:txBody>
      </p:sp>
      <p:pic>
        <p:nvPicPr>
          <p:cNvPr id="8" name="Content Placeholder 7" descr="Gavel resting on block">
            <a:extLst>
              <a:ext uri="{FF2B5EF4-FFF2-40B4-BE49-F238E27FC236}">
                <a16:creationId xmlns:a16="http://schemas.microsoft.com/office/drawing/2014/main" id="{6C3970D9-0245-F830-97FF-1FDF26082E3B}"/>
              </a:ext>
            </a:extLst>
          </p:cNvPr>
          <p:cNvPicPr>
            <a:picLocks noGrp="1" noChangeAspect="1"/>
          </p:cNvPicPr>
          <p:nvPr>
            <p:ph sz="quarter" idx="16"/>
          </p:nvPr>
        </p:nvPicPr>
        <p:blipFill>
          <a:blip r:embed="rId4"/>
          <a:stretch>
            <a:fillRect/>
          </a:stretch>
        </p:blipFill>
        <p:spPr>
          <a:xfrm>
            <a:off x="9360967" y="325217"/>
            <a:ext cx="1820016" cy="1213344"/>
          </a:xfrm>
        </p:spPr>
      </p:pic>
      <p:sp>
        <p:nvSpPr>
          <p:cNvPr id="9" name="TextBox 8">
            <a:extLst>
              <a:ext uri="{FF2B5EF4-FFF2-40B4-BE49-F238E27FC236}">
                <a16:creationId xmlns:a16="http://schemas.microsoft.com/office/drawing/2014/main" id="{B963ECE9-F8BE-B900-C7EB-2D1F495B77AC}"/>
              </a:ext>
            </a:extLst>
          </p:cNvPr>
          <p:cNvSpPr txBox="1"/>
          <p:nvPr/>
        </p:nvSpPr>
        <p:spPr>
          <a:xfrm>
            <a:off x="6178731" y="2743199"/>
            <a:ext cx="5068389" cy="3662541"/>
          </a:xfrm>
          <a:prstGeom prst="rect">
            <a:avLst/>
          </a:prstGeom>
          <a:noFill/>
        </p:spPr>
        <p:txBody>
          <a:bodyPr wrap="square" rtlCol="0">
            <a:spAutoFit/>
          </a:bodyPr>
          <a:lstStyle/>
          <a:p>
            <a:pPr marL="36900"/>
            <a:r>
              <a:rPr lang="en-US" sz="2000" dirty="0"/>
              <a:t>Property is sold for delinquent </a:t>
            </a:r>
            <a:r>
              <a:rPr lang="en-US" sz="2000" i="1" dirty="0"/>
              <a:t>ad valorem</a:t>
            </a:r>
            <a:r>
              <a:rPr lang="en-US" sz="2000" dirty="0"/>
              <a:t> taxes, and tax certificate earns 8% interest until redeemed. After three years of tax payments, holder entitled to tax deed.</a:t>
            </a:r>
          </a:p>
          <a:p>
            <a:pPr marL="494100" indent="-457200">
              <a:buFont typeface="Wingdings 2" charset="2"/>
              <a:buAutoNum type="alphaLcParenBoth"/>
            </a:pPr>
            <a:endParaRPr lang="en-US" sz="2000" dirty="0"/>
          </a:p>
          <a:p>
            <a:pPr marL="36900"/>
            <a:endParaRPr lang="en-US" sz="2000" dirty="0"/>
          </a:p>
          <a:p>
            <a:pPr marL="36900"/>
            <a:endParaRPr lang="en-US" sz="2400" b="1" dirty="0">
              <a:solidFill>
                <a:srgbClr val="FF0000"/>
              </a:solidFill>
            </a:endParaRPr>
          </a:p>
          <a:p>
            <a:pPr marL="36900"/>
            <a:r>
              <a:rPr lang="en-US" sz="2400" b="1" dirty="0">
                <a:solidFill>
                  <a:srgbClr val="FF0000"/>
                </a:solidFill>
              </a:rPr>
              <a:t>QUIET TITLE IN PERSONAM </a:t>
            </a:r>
          </a:p>
          <a:p>
            <a:pPr marL="36900"/>
            <a:r>
              <a:rPr lang="en-US" sz="2000" b="1" dirty="0">
                <a:solidFill>
                  <a:srgbClr val="FF0000"/>
                </a:solidFill>
              </a:rPr>
              <a:t>	</a:t>
            </a:r>
            <a:r>
              <a:rPr lang="en-US" b="1" dirty="0">
                <a:solidFill>
                  <a:srgbClr val="FF0000"/>
                </a:solidFill>
              </a:rPr>
              <a:t>ALA. CODE 6-6-540</a:t>
            </a:r>
          </a:p>
          <a:p>
            <a:pPr marL="36900"/>
            <a:r>
              <a:rPr lang="en-US" sz="2400" b="1" dirty="0">
                <a:solidFill>
                  <a:srgbClr val="FF0000"/>
                </a:solidFill>
              </a:rPr>
              <a:t>QUIET TITLE IN REM</a:t>
            </a:r>
          </a:p>
          <a:p>
            <a:pPr marL="36900"/>
            <a:r>
              <a:rPr lang="en-US" sz="2000" b="1" dirty="0">
                <a:solidFill>
                  <a:srgbClr val="FF0000"/>
                </a:solidFill>
              </a:rPr>
              <a:t>	</a:t>
            </a:r>
            <a:r>
              <a:rPr lang="en-US" b="1" dirty="0">
                <a:solidFill>
                  <a:srgbClr val="FF0000"/>
                </a:solidFill>
              </a:rPr>
              <a:t>ALA. CODE 6-6-560, ET SEQ.</a:t>
            </a:r>
          </a:p>
        </p:txBody>
      </p:sp>
    </p:spTree>
    <p:extLst>
      <p:ext uri="{BB962C8B-B14F-4D97-AF65-F5344CB8AC3E}">
        <p14:creationId xmlns:p14="http://schemas.microsoft.com/office/powerpoint/2010/main" val="32202356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1">
          <a:blip r:embed="rId2"/>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874E25-B902-4E6D-9BE1-D8667853D901}"/>
              </a:ext>
            </a:extLst>
          </p:cNvPr>
          <p:cNvSpPr>
            <a:spLocks noGrp="1"/>
          </p:cNvSpPr>
          <p:nvPr>
            <p:ph type="title"/>
          </p:nvPr>
        </p:nvSpPr>
        <p:spPr>
          <a:xfrm>
            <a:off x="784698" y="4536731"/>
            <a:ext cx="3657603" cy="1453896"/>
          </a:xfrm>
        </p:spPr>
        <p:txBody>
          <a:bodyPr vert="horz" lIns="91440" tIns="45720" rIns="91440" bIns="45720" rtlCol="0" anchor="ctr">
            <a:normAutofit/>
          </a:bodyPr>
          <a:lstStyle/>
          <a:p>
            <a:pPr algn="l"/>
            <a:r>
              <a:rPr lang="en-US" sz="4000" b="1" kern="1200" dirty="0">
                <a:ln>
                  <a:solidFill>
                    <a:schemeClr val="bg1">
                      <a:lumMod val="75000"/>
                      <a:lumOff val="25000"/>
                      <a:alpha val="10000"/>
                    </a:schemeClr>
                  </a:solidFill>
                </a:ln>
                <a:solidFill>
                  <a:srgbClr val="FF0000"/>
                </a:solidFill>
                <a:effectLst>
                  <a:outerShdw blurRad="9525" dist="25400" dir="14640000" algn="tl" rotWithShape="0">
                    <a:schemeClr val="bg1">
                      <a:alpha val="30000"/>
                    </a:schemeClr>
                  </a:outerShdw>
                </a:effectLst>
                <a:latin typeface="+mj-lt"/>
                <a:ea typeface="+mj-ea"/>
                <a:cs typeface="Trebuchet MS"/>
              </a:rPr>
              <a:t>Lien HOLDER Rights</a:t>
            </a:r>
          </a:p>
        </p:txBody>
      </p:sp>
      <p:sp>
        <p:nvSpPr>
          <p:cNvPr id="19" name="Text Placeholder 3">
            <a:extLst>
              <a:ext uri="{FF2B5EF4-FFF2-40B4-BE49-F238E27FC236}">
                <a16:creationId xmlns:a16="http://schemas.microsoft.com/office/drawing/2014/main" id="{2205B00B-6927-4B88-834F-26FF230CDE1E}"/>
              </a:ext>
            </a:extLst>
          </p:cNvPr>
          <p:cNvSpPr>
            <a:spLocks noGrp="1"/>
          </p:cNvSpPr>
          <p:nvPr>
            <p:ph sz="quarter" idx="14"/>
          </p:nvPr>
        </p:nvSpPr>
        <p:spPr/>
        <p:txBody>
          <a:bodyPr vert="horz" lIns="91440" tIns="45720" rIns="91440" bIns="45720" rtlCol="0" anchor="t">
            <a:normAutofit/>
          </a:bodyPr>
          <a:lstStyle/>
          <a:p>
            <a:pPr algn="l">
              <a:lnSpc>
                <a:spcPct val="100000"/>
              </a:lnSpc>
            </a:pPr>
            <a:endParaRPr lang="en-US" b="1" dirty="0"/>
          </a:p>
          <a:p>
            <a:pPr algn="l">
              <a:lnSpc>
                <a:spcPct val="100000"/>
              </a:lnSpc>
            </a:pPr>
            <a:r>
              <a:rPr lang="en-US" b="1" dirty="0"/>
              <a:t>(a) First Right to Pay Subsequent Taxes.</a:t>
            </a:r>
          </a:p>
          <a:p>
            <a:pPr algn="l">
              <a:lnSpc>
                <a:spcPct val="100000"/>
              </a:lnSpc>
            </a:pPr>
            <a:r>
              <a:rPr lang="en-US" sz="1400" dirty="0"/>
              <a:t>“A holder of the certificate who exercises this right shall be entitled to the same interest rate as shown on the previous tax lien certificate.” </a:t>
            </a:r>
          </a:p>
          <a:p>
            <a:pPr algn="l">
              <a:lnSpc>
                <a:spcPct val="100000"/>
              </a:lnSpc>
            </a:pPr>
            <a:r>
              <a:rPr lang="en-US" b="1" dirty="0"/>
              <a:t>(b) Right to add to loan principal.</a:t>
            </a:r>
          </a:p>
          <a:p>
            <a:pPr algn="l">
              <a:lnSpc>
                <a:spcPct val="100000"/>
              </a:lnSpc>
            </a:pPr>
            <a:r>
              <a:rPr lang="en-US" sz="1400" dirty="0"/>
              <a:t>“…the mortgagee may add all costs, fees, interest, penalties, and taxes regarding the tax sale to the principal of the loan.”</a:t>
            </a:r>
          </a:p>
          <a:p>
            <a:pPr algn="l">
              <a:lnSpc>
                <a:spcPct val="100000"/>
              </a:lnSpc>
            </a:pPr>
            <a:r>
              <a:rPr lang="en-US" b="1" dirty="0"/>
              <a:t>(c) Right to Abandon (no recovery of money)</a:t>
            </a:r>
          </a:p>
          <a:p>
            <a:pPr algn="l">
              <a:lnSpc>
                <a:spcPct val="100000"/>
              </a:lnSpc>
            </a:pPr>
            <a:r>
              <a:rPr lang="en-US" sz="1400" dirty="0"/>
              <a:t>“A holder of a tax lien certificate may abandon the certificate at any time upon notification given to the tax collecting official and the surrender of the tax lien certificate.”</a:t>
            </a:r>
          </a:p>
          <a:p>
            <a:pPr algn="l">
              <a:lnSpc>
                <a:spcPct val="100000"/>
              </a:lnSpc>
            </a:pPr>
            <a:r>
              <a:rPr lang="en-US" sz="1400" dirty="0"/>
              <a:t>§ 40-10-191</a:t>
            </a:r>
          </a:p>
          <a:p>
            <a:pPr algn="l">
              <a:lnSpc>
                <a:spcPct val="100000"/>
              </a:lnSpc>
            </a:pPr>
            <a:r>
              <a:rPr lang="en-US" b="1" dirty="0"/>
              <a:t>(d)  Right to Foreclosure (Quiet Title). </a:t>
            </a:r>
            <a:r>
              <a:rPr lang="en-US" sz="1400" b="1" dirty="0"/>
              <a:t>§ 40-10-197  (see next slide)</a:t>
            </a:r>
          </a:p>
          <a:p>
            <a:pPr algn="l">
              <a:lnSpc>
                <a:spcPct val="100000"/>
              </a:lnSpc>
            </a:pPr>
            <a:endParaRPr lang="en-US" sz="1400" dirty="0"/>
          </a:p>
          <a:p>
            <a:pPr>
              <a:lnSpc>
                <a:spcPct val="100000"/>
              </a:lnSpc>
            </a:pPr>
            <a:r>
              <a:rPr lang="en-US" b="1" dirty="0">
                <a:solidFill>
                  <a:srgbClr val="00B0F0"/>
                </a:solidFill>
              </a:rPr>
              <a:t>***TAX LIEN DOES NOT GRANT THE RIGHT TO POSSESSION***</a:t>
            </a:r>
          </a:p>
          <a:p>
            <a:pPr algn="l">
              <a:lnSpc>
                <a:spcPct val="100000"/>
              </a:lnSpc>
            </a:pPr>
            <a:endParaRPr lang="en-US" sz="1200" dirty="0"/>
          </a:p>
        </p:txBody>
      </p:sp>
      <p:pic>
        <p:nvPicPr>
          <p:cNvPr id="7" name="Picture Placeholder 5" descr="Text">
            <a:extLst>
              <a:ext uri="{FF2B5EF4-FFF2-40B4-BE49-F238E27FC236}">
                <a16:creationId xmlns:a16="http://schemas.microsoft.com/office/drawing/2014/main" id="{A8F7702B-3DB4-41BB-B15D-F91E97AD6A55}"/>
              </a:ext>
            </a:extLst>
          </p:cNvPr>
          <p:cNvPicPr>
            <a:picLocks noGrp="1" noChangeAspect="1"/>
          </p:cNvPicPr>
          <p:nvPr>
            <p:ph type="pic" sz="quarter" idx="13"/>
          </p:nvPr>
        </p:nvPicPr>
        <p:blipFill rotWithShape="1">
          <a:blip r:embed="rId3"/>
          <a:srcRect l="21196" r="21196"/>
          <a:stretch/>
        </p:blipFill>
        <p:spPr>
          <a:xfrm>
            <a:off x="457518" y="261892"/>
            <a:ext cx="3489325" cy="4041775"/>
          </a:xfrm>
          <a:prstGeom prst="rect">
            <a:avLst/>
          </a:prstGeom>
        </p:spPr>
      </p:pic>
    </p:spTree>
    <p:extLst>
      <p:ext uri="{BB962C8B-B14F-4D97-AF65-F5344CB8AC3E}">
        <p14:creationId xmlns:p14="http://schemas.microsoft.com/office/powerpoint/2010/main" val="9891098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CEF2C9-5C59-4ED7-91D6-2F8E17B4C9F4}"/>
              </a:ext>
            </a:extLst>
          </p:cNvPr>
          <p:cNvSpPr>
            <a:spLocks noGrp="1"/>
          </p:cNvSpPr>
          <p:nvPr>
            <p:ph type="title"/>
          </p:nvPr>
        </p:nvSpPr>
        <p:spPr>
          <a:xfrm>
            <a:off x="913795" y="609599"/>
            <a:ext cx="10353762" cy="1443789"/>
          </a:xfrm>
        </p:spPr>
        <p:txBody>
          <a:bodyPr>
            <a:normAutofit fontScale="90000"/>
          </a:bodyPr>
          <a:lstStyle/>
          <a:p>
            <a:pPr algn="ctr"/>
            <a:br>
              <a:rPr lang="en-US" dirty="0"/>
            </a:br>
            <a:br>
              <a:rPr lang="en-US" dirty="0"/>
            </a:br>
            <a:r>
              <a:rPr lang="en-US" sz="4400" b="1" dirty="0">
                <a:solidFill>
                  <a:srgbClr val="FF0000"/>
                </a:solidFill>
              </a:rPr>
              <a:t>Tax Lien Foreclosure Action </a:t>
            </a:r>
            <a:br>
              <a:rPr lang="en-US" sz="4400" b="1" dirty="0">
                <a:solidFill>
                  <a:srgbClr val="FF0000"/>
                </a:solidFill>
              </a:rPr>
            </a:br>
            <a:r>
              <a:rPr lang="en-US" sz="4400" b="1" dirty="0">
                <a:solidFill>
                  <a:srgbClr val="FF0000"/>
                </a:solidFill>
              </a:rPr>
              <a:t>(Quiet Title) </a:t>
            </a:r>
            <a:br>
              <a:rPr lang="en-US" dirty="0"/>
            </a:br>
            <a:br>
              <a:rPr lang="en-US" sz="1100" b="1" dirty="0">
                <a:ln>
                  <a:solidFill>
                    <a:prstClr val="black">
                      <a:lumMod val="75000"/>
                      <a:lumOff val="25000"/>
                      <a:alpha val="10000"/>
                    </a:prstClr>
                  </a:solidFill>
                </a:ln>
                <a:solidFill>
                  <a:srgbClr val="F4EDD8"/>
                </a:solidFill>
                <a:effectLst>
                  <a:outerShdw blurRad="9525" dist="25400" dir="14640000" algn="tl" rotWithShape="0">
                    <a:prstClr val="black">
                      <a:alpha val="30000"/>
                    </a:prstClr>
                  </a:outerShdw>
                </a:effectLst>
                <a:latin typeface="Goudy Old Style"/>
              </a:rPr>
            </a:br>
            <a:endParaRPr lang="en-US" sz="1100" dirty="0"/>
          </a:p>
        </p:txBody>
      </p:sp>
      <p:sp>
        <p:nvSpPr>
          <p:cNvPr id="3" name="Text Placeholder 2">
            <a:extLst>
              <a:ext uri="{FF2B5EF4-FFF2-40B4-BE49-F238E27FC236}">
                <a16:creationId xmlns:a16="http://schemas.microsoft.com/office/drawing/2014/main" id="{1A25D133-11C8-4A34-A0BA-7543FF93ABD1}"/>
              </a:ext>
            </a:extLst>
          </p:cNvPr>
          <p:cNvSpPr>
            <a:spLocks noGrp="1"/>
          </p:cNvSpPr>
          <p:nvPr>
            <p:ph type="body" idx="1"/>
          </p:nvPr>
        </p:nvSpPr>
        <p:spPr/>
        <p:txBody>
          <a:bodyPr/>
          <a:lstStyle/>
          <a:p>
            <a:r>
              <a:rPr lang="en-US" u="sng" dirty="0"/>
              <a:t>30 Day Advance Notice</a:t>
            </a:r>
          </a:p>
        </p:txBody>
      </p:sp>
      <p:sp>
        <p:nvSpPr>
          <p:cNvPr id="4" name="Text Placeholder 3">
            <a:extLst>
              <a:ext uri="{FF2B5EF4-FFF2-40B4-BE49-F238E27FC236}">
                <a16:creationId xmlns:a16="http://schemas.microsoft.com/office/drawing/2014/main" id="{C9BE7B41-984F-4390-8A57-BCA75512E0D1}"/>
              </a:ext>
            </a:extLst>
          </p:cNvPr>
          <p:cNvSpPr>
            <a:spLocks noGrp="1"/>
          </p:cNvSpPr>
          <p:nvPr>
            <p:ph type="body" sz="half" idx="15"/>
          </p:nvPr>
        </p:nvSpPr>
        <p:spPr>
          <a:xfrm>
            <a:off x="913795" y="2768111"/>
            <a:ext cx="3300984" cy="3480289"/>
          </a:xfrm>
        </p:spPr>
        <p:txBody>
          <a:bodyPr>
            <a:normAutofit fontScale="92500" lnSpcReduction="20000"/>
          </a:bodyPr>
          <a:lstStyle/>
          <a:p>
            <a:pPr algn="l"/>
            <a:r>
              <a:rPr lang="en-US" b="1" dirty="0"/>
              <a:t>At least 30 days before filing a tax lien foreclosure action under this article, but not more than 180 days before the action is commenced, the holder of the tax lien certificate shall send notice of intent to file the foreclosure action to:</a:t>
            </a:r>
          </a:p>
          <a:p>
            <a:pPr marL="342900" indent="-342900" algn="l">
              <a:buAutoNum type="arabicPeriod"/>
            </a:pPr>
            <a:r>
              <a:rPr lang="en-US" b="1" dirty="0"/>
              <a:t>property owner of record</a:t>
            </a:r>
          </a:p>
          <a:p>
            <a:pPr marL="342900" indent="-342900" algn="l">
              <a:buAutoNum type="arabicPeriod"/>
            </a:pPr>
            <a:r>
              <a:rPr lang="en-US" b="1" dirty="0"/>
              <a:t>holders of outstanding mortgages, judgment liens, or other liens</a:t>
            </a:r>
          </a:p>
          <a:p>
            <a:pPr marL="342900" indent="-342900" algn="l">
              <a:buAutoNum type="arabicPeriod"/>
            </a:pPr>
            <a:r>
              <a:rPr lang="en-US" b="1" dirty="0"/>
              <a:t>The tax collecting official</a:t>
            </a:r>
          </a:p>
          <a:p>
            <a:pPr marL="342900" indent="-342900" algn="l">
              <a:buAutoNum type="arabicPeriod"/>
            </a:pPr>
            <a:r>
              <a:rPr lang="en-US" b="1" dirty="0"/>
              <a:t>Any other person who may reasonably be  believed to have an interest in the property.</a:t>
            </a:r>
          </a:p>
          <a:p>
            <a:pPr algn="l"/>
            <a:r>
              <a:rPr lang="en-US" b="1" dirty="0"/>
              <a:t>§ 40-10-197</a:t>
            </a:r>
          </a:p>
        </p:txBody>
      </p:sp>
      <p:sp>
        <p:nvSpPr>
          <p:cNvPr id="5" name="Text Placeholder 4">
            <a:extLst>
              <a:ext uri="{FF2B5EF4-FFF2-40B4-BE49-F238E27FC236}">
                <a16:creationId xmlns:a16="http://schemas.microsoft.com/office/drawing/2014/main" id="{AE9B0199-56D2-482F-AFBC-5B3592015F5D}"/>
              </a:ext>
            </a:extLst>
          </p:cNvPr>
          <p:cNvSpPr>
            <a:spLocks noGrp="1"/>
          </p:cNvSpPr>
          <p:nvPr>
            <p:ph type="body" sz="quarter" idx="3"/>
          </p:nvPr>
        </p:nvSpPr>
        <p:spPr/>
        <p:txBody>
          <a:bodyPr/>
          <a:lstStyle/>
          <a:p>
            <a:r>
              <a:rPr lang="en-US" u="sng" dirty="0"/>
              <a:t>Circuit Court Action</a:t>
            </a:r>
          </a:p>
        </p:txBody>
      </p:sp>
      <p:sp>
        <p:nvSpPr>
          <p:cNvPr id="6" name="Text Placeholder 5">
            <a:extLst>
              <a:ext uri="{FF2B5EF4-FFF2-40B4-BE49-F238E27FC236}">
                <a16:creationId xmlns:a16="http://schemas.microsoft.com/office/drawing/2014/main" id="{459D12CC-7D3B-4AC7-AE8D-269D3A4D863C}"/>
              </a:ext>
            </a:extLst>
          </p:cNvPr>
          <p:cNvSpPr>
            <a:spLocks noGrp="1"/>
          </p:cNvSpPr>
          <p:nvPr>
            <p:ph type="body" sz="half" idx="16"/>
          </p:nvPr>
        </p:nvSpPr>
        <p:spPr>
          <a:xfrm>
            <a:off x="4441435" y="2768112"/>
            <a:ext cx="3300984" cy="3279120"/>
          </a:xfrm>
        </p:spPr>
        <p:txBody>
          <a:bodyPr>
            <a:normAutofit lnSpcReduction="10000"/>
          </a:bodyPr>
          <a:lstStyle/>
          <a:p>
            <a:pPr algn="l"/>
            <a:r>
              <a:rPr lang="en-US" b="1" dirty="0"/>
              <a:t>At any time four (4) to 10 years after the auction or sale, the holder of an unredeemed tax lien certificate may bring an action to foreclose the right to redeem and quiet title to the property. All taxes shall be paid.</a:t>
            </a:r>
          </a:p>
          <a:p>
            <a:pPr algn="l"/>
            <a:r>
              <a:rPr lang="en-US" b="1" dirty="0"/>
              <a:t>§ 40-10-197(a)</a:t>
            </a:r>
          </a:p>
          <a:p>
            <a:pPr algn="l"/>
            <a:r>
              <a:rPr lang="en-US" b="1" dirty="0"/>
              <a:t>The holder shall name as parties defendant all persons entitled to redeem and all persons having any interest, along with the tax collecting official. The holder shall file a notice per </a:t>
            </a:r>
            <a:r>
              <a:rPr lang="en-US" b="1" dirty="0">
                <a:hlinkClick r:id="rId3" tooltip="Section 35-4-131">
                  <a:extLst>
                    <a:ext uri="{A12FA001-AC4F-418D-AE19-62706E023703}">
                      <ahyp:hlinkClr xmlns:ahyp="http://schemas.microsoft.com/office/drawing/2018/hyperlinkcolor" val="tx"/>
                    </a:ext>
                  </a:extLst>
                </a:hlinkClick>
              </a:rPr>
              <a:t>Section 35-4-131</a:t>
            </a:r>
            <a:r>
              <a:rPr lang="en-US" b="1" dirty="0"/>
              <a:t> </a:t>
            </a:r>
          </a:p>
          <a:p>
            <a:pPr algn="l"/>
            <a:r>
              <a:rPr lang="en-US" b="1" dirty="0"/>
              <a:t>§ 40-10-197(c)</a:t>
            </a:r>
          </a:p>
          <a:p>
            <a:pPr algn="l"/>
            <a:endParaRPr lang="en-US" dirty="0"/>
          </a:p>
        </p:txBody>
      </p:sp>
      <p:sp>
        <p:nvSpPr>
          <p:cNvPr id="7" name="Text Placeholder 6">
            <a:extLst>
              <a:ext uri="{FF2B5EF4-FFF2-40B4-BE49-F238E27FC236}">
                <a16:creationId xmlns:a16="http://schemas.microsoft.com/office/drawing/2014/main" id="{DB8A9F41-709E-495C-83E1-951EE8C18FAF}"/>
              </a:ext>
            </a:extLst>
          </p:cNvPr>
          <p:cNvSpPr>
            <a:spLocks noGrp="1"/>
          </p:cNvSpPr>
          <p:nvPr>
            <p:ph type="body" sz="quarter" idx="13"/>
          </p:nvPr>
        </p:nvSpPr>
        <p:spPr/>
        <p:txBody>
          <a:bodyPr/>
          <a:lstStyle/>
          <a:p>
            <a:r>
              <a:rPr lang="en-US" u="sng" dirty="0"/>
              <a:t>Requirements (&amp; limits)</a:t>
            </a:r>
          </a:p>
        </p:txBody>
      </p:sp>
      <p:sp>
        <p:nvSpPr>
          <p:cNvPr id="8" name="Text Placeholder 7">
            <a:extLst>
              <a:ext uri="{FF2B5EF4-FFF2-40B4-BE49-F238E27FC236}">
                <a16:creationId xmlns:a16="http://schemas.microsoft.com/office/drawing/2014/main" id="{63A7AEAE-812E-463C-9E6B-7304A27F90EC}"/>
              </a:ext>
            </a:extLst>
          </p:cNvPr>
          <p:cNvSpPr>
            <a:spLocks noGrp="1"/>
          </p:cNvSpPr>
          <p:nvPr>
            <p:ph type="body" sz="half" idx="17"/>
          </p:nvPr>
        </p:nvSpPr>
        <p:spPr>
          <a:xfrm>
            <a:off x="7966572" y="2768110"/>
            <a:ext cx="3300984" cy="3279122"/>
          </a:xfrm>
        </p:spPr>
        <p:txBody>
          <a:bodyPr>
            <a:normAutofit lnSpcReduction="10000"/>
          </a:bodyPr>
          <a:lstStyle/>
          <a:p>
            <a:pPr algn="l"/>
            <a:r>
              <a:rPr lang="en-US" b="1" dirty="0"/>
              <a:t>Entry of Judgment and issuance of Clerk’s Deed on determination that:</a:t>
            </a:r>
          </a:p>
          <a:p>
            <a:pPr marL="342900" indent="-342900" algn="l">
              <a:buAutoNum type="arabicPeriod"/>
            </a:pPr>
            <a:r>
              <a:rPr lang="en-US" b="1" dirty="0"/>
              <a:t>tax lien auction or sale is valid, </a:t>
            </a:r>
          </a:p>
          <a:p>
            <a:pPr marL="342900" indent="-342900" algn="l">
              <a:buAutoNum type="arabicPeriod"/>
            </a:pPr>
            <a:r>
              <a:rPr lang="en-US" b="1" dirty="0"/>
              <a:t>proper notice has been given, and </a:t>
            </a:r>
          </a:p>
          <a:p>
            <a:pPr marL="342900" indent="-342900" algn="l">
              <a:buAutoNum type="arabicPeriod"/>
            </a:pPr>
            <a:r>
              <a:rPr lang="en-US" b="1" dirty="0"/>
              <a:t>the tax lien has not been redeemed.</a:t>
            </a:r>
          </a:p>
          <a:p>
            <a:pPr algn="l"/>
            <a:r>
              <a:rPr lang="en-US" b="1" dirty="0"/>
              <a:t>Note: Foreclosure of the right to redeem does not extinguish easements, rights-of-way, rights of any public utility or governmental entity</a:t>
            </a:r>
            <a:r>
              <a:rPr lang="en-US" b="1" dirty="0">
                <a:solidFill>
                  <a:srgbClr val="FF0000"/>
                </a:solidFill>
              </a:rPr>
              <a:t>.</a:t>
            </a:r>
          </a:p>
          <a:p>
            <a:pPr algn="l"/>
            <a:r>
              <a:rPr lang="en-US" b="1" dirty="0">
                <a:solidFill>
                  <a:srgbClr val="FF0000"/>
                </a:solidFill>
              </a:rPr>
              <a:t>Defendant may redeem or demand auction of the property, with surplus distributed.</a:t>
            </a:r>
          </a:p>
        </p:txBody>
      </p:sp>
    </p:spTree>
    <p:extLst>
      <p:ext uri="{BB962C8B-B14F-4D97-AF65-F5344CB8AC3E}">
        <p14:creationId xmlns:p14="http://schemas.microsoft.com/office/powerpoint/2010/main" val="34931092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5F7B65-B72E-4226-BE65-5CCCC67AD0B6}"/>
              </a:ext>
            </a:extLst>
          </p:cNvPr>
          <p:cNvSpPr>
            <a:spLocks noGrp="1"/>
          </p:cNvSpPr>
          <p:nvPr>
            <p:ph type="title"/>
          </p:nvPr>
        </p:nvSpPr>
        <p:spPr>
          <a:xfrm>
            <a:off x="393032" y="609600"/>
            <a:ext cx="7546736" cy="1362075"/>
          </a:xfrm>
        </p:spPr>
        <p:txBody>
          <a:bodyPr>
            <a:normAutofit fontScale="90000"/>
          </a:bodyPr>
          <a:lstStyle/>
          <a:p>
            <a:r>
              <a:rPr lang="en-US" sz="3600" b="1" dirty="0">
                <a:solidFill>
                  <a:srgbClr val="FF0000"/>
                </a:solidFill>
              </a:rPr>
              <a:t>What About Attorney Fees</a:t>
            </a:r>
            <a:br>
              <a:rPr lang="en-US" sz="3600" b="1" dirty="0">
                <a:solidFill>
                  <a:srgbClr val="FF0000"/>
                </a:solidFill>
              </a:rPr>
            </a:br>
            <a:r>
              <a:rPr lang="en-US" sz="3600" b="1" dirty="0">
                <a:solidFill>
                  <a:srgbClr val="FF0000"/>
                </a:solidFill>
              </a:rPr>
              <a:t> (in tax lien foreclosure)?</a:t>
            </a:r>
            <a:br>
              <a:rPr lang="en-US" dirty="0"/>
            </a:br>
            <a:endParaRPr lang="en-US" dirty="0"/>
          </a:p>
        </p:txBody>
      </p:sp>
      <p:sp>
        <p:nvSpPr>
          <p:cNvPr id="3" name="Content Placeholder 2">
            <a:extLst>
              <a:ext uri="{FF2B5EF4-FFF2-40B4-BE49-F238E27FC236}">
                <a16:creationId xmlns:a16="http://schemas.microsoft.com/office/drawing/2014/main" id="{0E03C339-DB69-4A98-AFB1-7D1CB52E5A43}"/>
              </a:ext>
            </a:extLst>
          </p:cNvPr>
          <p:cNvSpPr>
            <a:spLocks noGrp="1"/>
          </p:cNvSpPr>
          <p:nvPr>
            <p:ph idx="1"/>
          </p:nvPr>
        </p:nvSpPr>
        <p:spPr>
          <a:xfrm>
            <a:off x="4931343" y="1628502"/>
            <a:ext cx="6411924" cy="5080001"/>
          </a:xfrm>
        </p:spPr>
        <p:txBody>
          <a:bodyPr/>
          <a:lstStyle/>
          <a:p>
            <a:pPr marL="36900" indent="0">
              <a:buNone/>
            </a:pPr>
            <a:endParaRPr lang="en-US" dirty="0"/>
          </a:p>
          <a:p>
            <a:pPr marL="36900" indent="0" algn="ctr">
              <a:buNone/>
            </a:pPr>
            <a:r>
              <a:rPr lang="en-US" sz="2400" b="1" dirty="0"/>
              <a:t>Last Minute Redemption</a:t>
            </a:r>
          </a:p>
          <a:p>
            <a:pPr marL="36900" indent="0">
              <a:buNone/>
            </a:pPr>
            <a:r>
              <a:rPr lang="en-US" sz="2000" dirty="0"/>
              <a:t>If a foreclosure action has been filed, any person who is entitled to redeem may redeem at any time before judgment is entered, in which event judgment shall be entered in favor of the investor/purchaser against the redeeming person for the costs incurred by the investor/purchaser in the action. </a:t>
            </a:r>
            <a:r>
              <a:rPr lang="en-US" sz="2000" dirty="0">
                <a:solidFill>
                  <a:srgbClr val="FF0000"/>
                </a:solidFill>
              </a:rPr>
              <a:t>If the redeeming person has been served in the action or became an owner following the filing of the action, the redemption amount </a:t>
            </a:r>
            <a:r>
              <a:rPr lang="en-US" sz="2000" u="sng" dirty="0">
                <a:solidFill>
                  <a:srgbClr val="FF0000"/>
                </a:solidFill>
              </a:rPr>
              <a:t>includes reasonable attorney fees actually incurred</a:t>
            </a:r>
            <a:r>
              <a:rPr lang="en-US" sz="2000" dirty="0"/>
              <a:t>, to be determined by the court.</a:t>
            </a:r>
          </a:p>
          <a:p>
            <a:pPr marL="36900" indent="0">
              <a:buNone/>
            </a:pPr>
            <a:endParaRPr lang="en-US" sz="2000" dirty="0"/>
          </a:p>
          <a:p>
            <a:endParaRPr lang="en-US" dirty="0"/>
          </a:p>
          <a:p>
            <a:endParaRPr lang="en-US" dirty="0"/>
          </a:p>
          <a:p>
            <a:endParaRPr lang="en-US" dirty="0"/>
          </a:p>
          <a:p>
            <a:endParaRPr lang="en-US" dirty="0"/>
          </a:p>
        </p:txBody>
      </p:sp>
      <p:sp>
        <p:nvSpPr>
          <p:cNvPr id="4" name="Text Placeholder 3">
            <a:extLst>
              <a:ext uri="{FF2B5EF4-FFF2-40B4-BE49-F238E27FC236}">
                <a16:creationId xmlns:a16="http://schemas.microsoft.com/office/drawing/2014/main" id="{49FF9E96-D51C-47E2-9553-C003B87D2A53}"/>
              </a:ext>
            </a:extLst>
          </p:cNvPr>
          <p:cNvSpPr>
            <a:spLocks noGrp="1"/>
          </p:cNvSpPr>
          <p:nvPr>
            <p:ph type="body" sz="half" idx="2"/>
          </p:nvPr>
        </p:nvSpPr>
        <p:spPr>
          <a:xfrm rot="20347594">
            <a:off x="653414" y="2717350"/>
            <a:ext cx="3706889" cy="3016250"/>
          </a:xfrm>
        </p:spPr>
        <p:txBody>
          <a:bodyPr>
            <a:normAutofit fontScale="92500" lnSpcReduction="10000"/>
          </a:bodyPr>
          <a:lstStyle/>
          <a:p>
            <a:r>
              <a:rPr lang="en-US" sz="4000" b="1" dirty="0">
                <a:solidFill>
                  <a:schemeClr val="accent1">
                    <a:lumMod val="75000"/>
                  </a:schemeClr>
                </a:solidFill>
              </a:rPr>
              <a:t>File Foreclosure Action and Serve Defendants Sooner than Later! </a:t>
            </a:r>
          </a:p>
        </p:txBody>
      </p:sp>
    </p:spTree>
    <p:extLst>
      <p:ext uri="{BB962C8B-B14F-4D97-AF65-F5344CB8AC3E}">
        <p14:creationId xmlns:p14="http://schemas.microsoft.com/office/powerpoint/2010/main" val="1914288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B828DC-33F9-4340-A796-7EDBE713E6AE}"/>
              </a:ext>
            </a:extLst>
          </p:cNvPr>
          <p:cNvSpPr>
            <a:spLocks noGrp="1"/>
          </p:cNvSpPr>
          <p:nvPr>
            <p:ph type="title"/>
          </p:nvPr>
        </p:nvSpPr>
        <p:spPr/>
        <p:txBody>
          <a:bodyPr>
            <a:normAutofit/>
          </a:bodyPr>
          <a:lstStyle/>
          <a:p>
            <a:r>
              <a:rPr lang="en-US" b="1" u="sng" dirty="0">
                <a:solidFill>
                  <a:srgbClr val="FF0000"/>
                </a:solidFill>
              </a:rPr>
              <a:t>TAX SALE: quiet title actions</a:t>
            </a:r>
          </a:p>
        </p:txBody>
      </p:sp>
      <p:sp>
        <p:nvSpPr>
          <p:cNvPr id="3" name="Text Placeholder 2">
            <a:extLst>
              <a:ext uri="{FF2B5EF4-FFF2-40B4-BE49-F238E27FC236}">
                <a16:creationId xmlns:a16="http://schemas.microsoft.com/office/drawing/2014/main" id="{52738E87-31BC-4DEA-94B4-DD23008E755C}"/>
              </a:ext>
            </a:extLst>
          </p:cNvPr>
          <p:cNvSpPr>
            <a:spLocks noGrp="1"/>
          </p:cNvSpPr>
          <p:nvPr>
            <p:ph type="body" idx="1"/>
          </p:nvPr>
        </p:nvSpPr>
        <p:spPr>
          <a:xfrm>
            <a:off x="980698" y="1855152"/>
            <a:ext cx="4764764" cy="692494"/>
          </a:xfrm>
        </p:spPr>
        <p:txBody>
          <a:bodyPr/>
          <a:lstStyle/>
          <a:p>
            <a:r>
              <a:rPr lang="en-US" b="1" u="sng" dirty="0"/>
              <a:t>POSSESSION REQUIRED</a:t>
            </a:r>
          </a:p>
        </p:txBody>
      </p:sp>
      <p:sp>
        <p:nvSpPr>
          <p:cNvPr id="4" name="Content Placeholder 3">
            <a:extLst>
              <a:ext uri="{FF2B5EF4-FFF2-40B4-BE49-F238E27FC236}">
                <a16:creationId xmlns:a16="http://schemas.microsoft.com/office/drawing/2014/main" id="{43ACA02F-C03F-460E-B9F1-27E0C3563FBB}"/>
              </a:ext>
            </a:extLst>
          </p:cNvPr>
          <p:cNvSpPr>
            <a:spLocks noGrp="1"/>
          </p:cNvSpPr>
          <p:nvPr>
            <p:ph sz="half" idx="2"/>
          </p:nvPr>
        </p:nvSpPr>
        <p:spPr>
          <a:xfrm>
            <a:off x="1046013" y="2702103"/>
            <a:ext cx="4764764" cy="3320745"/>
          </a:xfrm>
        </p:spPr>
        <p:txBody>
          <a:bodyPr>
            <a:normAutofit/>
          </a:bodyPr>
          <a:lstStyle/>
          <a:p>
            <a:pPr algn="ctr"/>
            <a:r>
              <a:rPr lang="en-US" b="1" dirty="0"/>
              <a:t>During statutory redemption period, may file ejectment in circuit court six months after demand for possession. § 40-10-73, -74.</a:t>
            </a:r>
          </a:p>
          <a:p>
            <a:pPr algn="ctr"/>
            <a:r>
              <a:rPr lang="en-US" b="1" dirty="0"/>
              <a:t>During judicial redemption period, file ejectment to obtain possession, cut off redemption rights.</a:t>
            </a:r>
          </a:p>
          <a:p>
            <a:pPr algn="ctr"/>
            <a:r>
              <a:rPr lang="en-US" b="1" dirty="0"/>
              <a:t>*Possession required for redemption. </a:t>
            </a:r>
            <a:r>
              <a:rPr lang="en-US" b="1" u="sng" dirty="0"/>
              <a:t>In Re Ross</a:t>
            </a:r>
            <a:endParaRPr lang="en-US" b="1" dirty="0"/>
          </a:p>
          <a:p>
            <a:pPr algn="ctr"/>
            <a:endParaRPr lang="en-US" b="1" dirty="0"/>
          </a:p>
          <a:p>
            <a:pPr algn="ctr"/>
            <a:r>
              <a:rPr lang="en-US" b="1" dirty="0"/>
              <a:t>KEY: improved vs. unimproved </a:t>
            </a:r>
            <a:r>
              <a:rPr lang="en-US" b="1" dirty="0">
                <a:solidFill>
                  <a:srgbClr val="FF0000"/>
                </a:solidFill>
              </a:rPr>
              <a:t>(see next slide)</a:t>
            </a:r>
          </a:p>
          <a:p>
            <a:endParaRPr lang="en-US" dirty="0"/>
          </a:p>
        </p:txBody>
      </p:sp>
      <p:sp>
        <p:nvSpPr>
          <p:cNvPr id="5" name="Text Placeholder 4">
            <a:extLst>
              <a:ext uri="{FF2B5EF4-FFF2-40B4-BE49-F238E27FC236}">
                <a16:creationId xmlns:a16="http://schemas.microsoft.com/office/drawing/2014/main" id="{9FFC9BE5-742C-4253-A5DC-0574402979F8}"/>
              </a:ext>
            </a:extLst>
          </p:cNvPr>
          <p:cNvSpPr>
            <a:spLocks noGrp="1"/>
          </p:cNvSpPr>
          <p:nvPr>
            <p:ph type="body" sz="quarter" idx="3"/>
          </p:nvPr>
        </p:nvSpPr>
        <p:spPr/>
        <p:txBody>
          <a:bodyPr/>
          <a:lstStyle/>
          <a:p>
            <a:r>
              <a:rPr lang="en-US" b="1" u="sng" dirty="0"/>
              <a:t>QUIET TITLE </a:t>
            </a:r>
          </a:p>
        </p:txBody>
      </p:sp>
      <p:sp>
        <p:nvSpPr>
          <p:cNvPr id="6" name="Content Placeholder 5">
            <a:extLst>
              <a:ext uri="{FF2B5EF4-FFF2-40B4-BE49-F238E27FC236}">
                <a16:creationId xmlns:a16="http://schemas.microsoft.com/office/drawing/2014/main" id="{239B1375-53AE-4AAB-B1EA-39A95B27F4B6}"/>
              </a:ext>
            </a:extLst>
          </p:cNvPr>
          <p:cNvSpPr>
            <a:spLocks noGrp="1"/>
          </p:cNvSpPr>
          <p:nvPr>
            <p:ph sz="quarter" idx="4"/>
          </p:nvPr>
        </p:nvSpPr>
        <p:spPr>
          <a:xfrm>
            <a:off x="6363166" y="2649981"/>
            <a:ext cx="4981924" cy="3320745"/>
          </a:xfrm>
        </p:spPr>
        <p:txBody>
          <a:bodyPr>
            <a:normAutofit/>
          </a:bodyPr>
          <a:lstStyle/>
          <a:p>
            <a:r>
              <a:rPr lang="en-US" b="1" dirty="0"/>
              <a:t>Jurisdiction: Circuit Court where the property sits</a:t>
            </a:r>
          </a:p>
          <a:p>
            <a:r>
              <a:rPr lang="en-US" b="1" dirty="0"/>
              <a:t>IN REM: Quiets title against all persons. Name property and all persons having an interest therein for 10 years preceding filing. Note: title underwriters typically require plaintiff to name anyone in the chain of title having an active/open interest (older than 10 years.)</a:t>
            </a:r>
          </a:p>
          <a:p>
            <a:r>
              <a:rPr lang="en-US" b="1" dirty="0"/>
              <a:t>IN PERSONAM: Quiets title against named persons only.</a:t>
            </a:r>
          </a:p>
          <a:p>
            <a:endParaRPr lang="en-US" b="1" dirty="0"/>
          </a:p>
        </p:txBody>
      </p:sp>
      <p:pic>
        <p:nvPicPr>
          <p:cNvPr id="8" name="Graphic 7" descr="Gavel with solid fill">
            <a:extLst>
              <a:ext uri="{FF2B5EF4-FFF2-40B4-BE49-F238E27FC236}">
                <a16:creationId xmlns:a16="http://schemas.microsoft.com/office/drawing/2014/main" id="{8E99FD24-AE0F-4FBD-A777-7945A635F10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633285" y="585634"/>
            <a:ext cx="1163053" cy="1163053"/>
          </a:xfrm>
          <a:prstGeom prst="rect">
            <a:avLst/>
          </a:prstGeom>
        </p:spPr>
      </p:pic>
    </p:spTree>
    <p:extLst>
      <p:ext uri="{BB962C8B-B14F-4D97-AF65-F5344CB8AC3E}">
        <p14:creationId xmlns:p14="http://schemas.microsoft.com/office/powerpoint/2010/main" val="41812690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rotWithShape="1">
          <a:blip r:embed="rId2"/>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DA8195-5CBD-47F7-BC4F-172C8AAD6DFA}"/>
              </a:ext>
            </a:extLst>
          </p:cNvPr>
          <p:cNvSpPr>
            <a:spLocks noGrp="1"/>
          </p:cNvSpPr>
          <p:nvPr>
            <p:ph type="title"/>
          </p:nvPr>
        </p:nvSpPr>
        <p:spPr>
          <a:xfrm>
            <a:off x="5279471" y="458559"/>
            <a:ext cx="5844759" cy="1598540"/>
          </a:xfrm>
        </p:spPr>
        <p:txBody>
          <a:bodyPr vert="horz" lIns="91440" tIns="45720" rIns="91440" bIns="45720" rtlCol="0" anchor="ctr">
            <a:normAutofit/>
          </a:bodyPr>
          <a:lstStyle/>
          <a:p>
            <a:r>
              <a:rPr lang="en-US" sz="4000" b="1" kern="1200" dirty="0">
                <a:ln>
                  <a:solidFill>
                    <a:schemeClr val="bg1">
                      <a:lumMod val="75000"/>
                      <a:lumOff val="25000"/>
                      <a:alpha val="10000"/>
                    </a:schemeClr>
                  </a:solidFill>
                </a:ln>
                <a:solidFill>
                  <a:srgbClr val="FF0000"/>
                </a:solidFill>
                <a:effectLst>
                  <a:outerShdw blurRad="9525" dist="25400" dir="14640000" algn="tl" rotWithShape="0">
                    <a:schemeClr val="bg1">
                      <a:alpha val="30000"/>
                    </a:schemeClr>
                  </a:outerShdw>
                </a:effectLst>
                <a:latin typeface="+mj-lt"/>
                <a:ea typeface="+mj-ea"/>
                <a:cs typeface="Trebuchet MS"/>
              </a:rPr>
              <a:t>ESTABLISHING POSSESSION</a:t>
            </a:r>
          </a:p>
        </p:txBody>
      </p:sp>
      <p:pic>
        <p:nvPicPr>
          <p:cNvPr id="6" name="Picture Placeholder 5" descr="Text&#10;&#10;Description automatically generated">
            <a:extLst>
              <a:ext uri="{FF2B5EF4-FFF2-40B4-BE49-F238E27FC236}">
                <a16:creationId xmlns:a16="http://schemas.microsoft.com/office/drawing/2014/main" id="{5C490D62-7DAF-444E-BEE6-EEB311317964}"/>
              </a:ext>
            </a:extLst>
          </p:cNvPr>
          <p:cNvPicPr>
            <a:picLocks noGrp="1" noChangeAspect="1"/>
          </p:cNvPicPr>
          <p:nvPr>
            <p:ph type="pic" idx="1"/>
          </p:nvPr>
        </p:nvPicPr>
        <p:blipFill rotWithShape="1">
          <a:blip r:embed="rId3"/>
          <a:srcRect t="1429" r="-1" b="7588"/>
          <a:stretch/>
        </p:blipFill>
        <p:spPr>
          <a:xfrm>
            <a:off x="481776" y="2210895"/>
            <a:ext cx="4003193" cy="3642189"/>
          </a:xfrm>
          <a:prstGeom prst="rect">
            <a:avLst/>
          </a:prstGeom>
        </p:spPr>
      </p:pic>
      <p:sp>
        <p:nvSpPr>
          <p:cNvPr id="4" name="Text Placeholder 3">
            <a:extLst>
              <a:ext uri="{FF2B5EF4-FFF2-40B4-BE49-F238E27FC236}">
                <a16:creationId xmlns:a16="http://schemas.microsoft.com/office/drawing/2014/main" id="{17EA7E0C-7526-4D6C-937D-A1B32563C6C2}"/>
              </a:ext>
            </a:extLst>
          </p:cNvPr>
          <p:cNvSpPr>
            <a:spLocks noGrp="1"/>
          </p:cNvSpPr>
          <p:nvPr>
            <p:ph type="body" sz="half" idx="2"/>
          </p:nvPr>
        </p:nvSpPr>
        <p:spPr>
          <a:xfrm>
            <a:off x="5279471" y="1965959"/>
            <a:ext cx="6488223" cy="4539343"/>
          </a:xfrm>
        </p:spPr>
        <p:txBody>
          <a:bodyPr vert="horz" lIns="91440" tIns="45720" rIns="91440" bIns="45720" rtlCol="0" anchor="ctr">
            <a:normAutofit fontScale="47500" lnSpcReduction="20000"/>
          </a:bodyPr>
          <a:lstStyle/>
          <a:p>
            <a:r>
              <a:rPr lang="en-US" sz="3800" b="1" u="sng" dirty="0"/>
              <a:t>Unimproved Property / Land</a:t>
            </a:r>
          </a:p>
          <a:p>
            <a:pPr algn="l"/>
            <a:r>
              <a:rPr lang="en-US" sz="3800" b="1" dirty="0"/>
              <a:t>Possession follows the fee simple owner of vacant land and can only be cut off by 3 years of adverse possession of a tax deed holder.</a:t>
            </a:r>
          </a:p>
          <a:p>
            <a:pPr algn="l"/>
            <a:r>
              <a:rPr lang="en-US" sz="3800" b="1" dirty="0"/>
              <a:t>Establishing adverse possession of vacant land requires use in a manner consistent with its nature and character, by acts as would ordinarily be performed by the true owners.</a:t>
            </a:r>
            <a:r>
              <a:rPr lang="en-US" sz="3800" b="1" i="1" dirty="0"/>
              <a:t> Ross v. Clark Property Mgmt., </a:t>
            </a:r>
            <a:r>
              <a:rPr lang="en-US" sz="3800" b="1" dirty="0"/>
              <a:t>No. 2190916 (Ala. Civ. App. 2021) (citing </a:t>
            </a:r>
            <a:r>
              <a:rPr lang="en-US" sz="3800" b="1" i="1" dirty="0"/>
              <a:t>Hand v. </a:t>
            </a:r>
            <a:r>
              <a:rPr lang="en-US" sz="3800" b="1" i="1" dirty="0" err="1"/>
              <a:t>Stanard</a:t>
            </a:r>
            <a:r>
              <a:rPr lang="en-US" sz="3800" b="1" dirty="0"/>
              <a:t>, 392 So. 2d 1157 (Ala. 1980)).</a:t>
            </a:r>
          </a:p>
          <a:p>
            <a:r>
              <a:rPr lang="en-US" sz="3800" b="1" u="sng" dirty="0"/>
              <a:t>Improved Property</a:t>
            </a:r>
          </a:p>
          <a:p>
            <a:pPr algn="l"/>
            <a:r>
              <a:rPr lang="en-US" sz="3800" b="1" dirty="0"/>
              <a:t>- rent/lease to occupant/occupancy</a:t>
            </a:r>
          </a:p>
          <a:p>
            <a:pPr algn="l"/>
            <a:r>
              <a:rPr lang="en-US" sz="3800" b="1" dirty="0"/>
              <a:t>- changing locks</a:t>
            </a:r>
          </a:p>
          <a:p>
            <a:pPr algn="l"/>
            <a:r>
              <a:rPr lang="en-US" sz="3800" b="1" dirty="0"/>
              <a:t>- performing preservation/rehab work</a:t>
            </a:r>
          </a:p>
          <a:p>
            <a:pPr algn="l"/>
            <a:endParaRPr lang="en-US" dirty="0"/>
          </a:p>
        </p:txBody>
      </p:sp>
    </p:spTree>
    <p:extLst>
      <p:ext uri="{BB962C8B-B14F-4D97-AF65-F5344CB8AC3E}">
        <p14:creationId xmlns:p14="http://schemas.microsoft.com/office/powerpoint/2010/main" val="37778032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rotWithShape="1">
          <a:blip r:embed="rId2"/>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F240FB-6F64-4DF1-80E0-8A004AEE36E9}"/>
              </a:ext>
            </a:extLst>
          </p:cNvPr>
          <p:cNvSpPr>
            <a:spLocks noGrp="1"/>
          </p:cNvSpPr>
          <p:nvPr>
            <p:ph type="title"/>
          </p:nvPr>
        </p:nvSpPr>
        <p:spPr>
          <a:xfrm>
            <a:off x="838200" y="386409"/>
            <a:ext cx="10515600" cy="1116811"/>
          </a:xfrm>
        </p:spPr>
        <p:txBody>
          <a:bodyPr>
            <a:noAutofit/>
          </a:bodyPr>
          <a:lstStyle/>
          <a:p>
            <a:pPr algn="ctr"/>
            <a:r>
              <a:rPr lang="en-US" sz="3600" b="1" dirty="0">
                <a:solidFill>
                  <a:srgbClr val="FF0000"/>
                </a:solidFill>
              </a:rPr>
              <a:t>REDEMPTION FROM SALE of land</a:t>
            </a:r>
          </a:p>
        </p:txBody>
      </p:sp>
      <p:graphicFrame>
        <p:nvGraphicFramePr>
          <p:cNvPr id="12" name="Content Placeholder 2">
            <a:extLst>
              <a:ext uri="{FF2B5EF4-FFF2-40B4-BE49-F238E27FC236}">
                <a16:creationId xmlns:a16="http://schemas.microsoft.com/office/drawing/2014/main" id="{389D7EBD-71CB-4A81-988F-6AB039C025B7}"/>
              </a:ext>
            </a:extLst>
          </p:cNvPr>
          <p:cNvGraphicFramePr>
            <a:graphicFrameLocks noGrp="1"/>
          </p:cNvGraphicFramePr>
          <p:nvPr>
            <p:ph idx="1"/>
            <p:extLst>
              <p:ext uri="{D42A27DB-BD31-4B8C-83A1-F6EECF244321}">
                <p14:modId xmlns:p14="http://schemas.microsoft.com/office/powerpoint/2010/main" val="785483291"/>
              </p:ext>
            </p:extLst>
          </p:nvPr>
        </p:nvGraphicFramePr>
        <p:xfrm>
          <a:off x="553452" y="1866900"/>
          <a:ext cx="10892589" cy="390625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Box 3">
            <a:extLst>
              <a:ext uri="{FF2B5EF4-FFF2-40B4-BE49-F238E27FC236}">
                <a16:creationId xmlns:a16="http://schemas.microsoft.com/office/drawing/2014/main" id="{AE9F8415-D5AD-4F8C-BB62-E16D1DEBB983}"/>
              </a:ext>
            </a:extLst>
          </p:cNvPr>
          <p:cNvSpPr txBox="1"/>
          <p:nvPr/>
        </p:nvSpPr>
        <p:spPr>
          <a:xfrm>
            <a:off x="2065420" y="5213502"/>
            <a:ext cx="7403431" cy="1200329"/>
          </a:xfrm>
          <a:prstGeom prst="rect">
            <a:avLst/>
          </a:prstGeom>
          <a:noFill/>
        </p:spPr>
        <p:txBody>
          <a:bodyPr wrap="square" rtlCol="0">
            <a:spAutoFit/>
          </a:bodyPr>
          <a:lstStyle/>
          <a:p>
            <a:pPr algn="ctr"/>
            <a:r>
              <a:rPr lang="en-US" b="1" dirty="0">
                <a:solidFill>
                  <a:srgbClr val="FF0000"/>
                </a:solidFill>
              </a:rPr>
              <a:t>*Fee simple owners in possession have an ongoing right to redeem. NOTE: must have possession to redeem. This is one reason tax purchasers must acquire possession and hold adversely after the Deed Date to cut off redemption rights. </a:t>
            </a:r>
          </a:p>
        </p:txBody>
      </p:sp>
    </p:spTree>
    <p:extLst>
      <p:ext uri="{BB962C8B-B14F-4D97-AF65-F5344CB8AC3E}">
        <p14:creationId xmlns:p14="http://schemas.microsoft.com/office/powerpoint/2010/main" val="8990445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2">
            <a:alphaModFix amt="70000"/>
          </a:blip>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091819-369A-E2B2-7055-339F1D8FC067}"/>
              </a:ext>
            </a:extLst>
          </p:cNvPr>
          <p:cNvSpPr>
            <a:spLocks noGrp="1"/>
          </p:cNvSpPr>
          <p:nvPr>
            <p:ph type="title"/>
          </p:nvPr>
        </p:nvSpPr>
        <p:spPr>
          <a:xfrm>
            <a:off x="969264" y="4210159"/>
            <a:ext cx="4169664" cy="1609344"/>
          </a:xfrm>
        </p:spPr>
        <p:txBody>
          <a:bodyPr/>
          <a:lstStyle/>
          <a:p>
            <a:r>
              <a:rPr lang="en-US" b="1" dirty="0">
                <a:solidFill>
                  <a:srgbClr val="FF0000"/>
                </a:solidFill>
              </a:rPr>
              <a:t>ALABAMA LAND BANK authority</a:t>
            </a:r>
          </a:p>
        </p:txBody>
      </p:sp>
      <p:pic>
        <p:nvPicPr>
          <p:cNvPr id="6" name="Picture Placeholder 5" descr="Wooden front door in porch">
            <a:extLst>
              <a:ext uri="{FF2B5EF4-FFF2-40B4-BE49-F238E27FC236}">
                <a16:creationId xmlns:a16="http://schemas.microsoft.com/office/drawing/2014/main" id="{035D5194-F971-9FD9-5A13-1E53C74834F1}"/>
              </a:ext>
            </a:extLst>
          </p:cNvPr>
          <p:cNvPicPr>
            <a:picLocks noGrp="1" noChangeAspect="1"/>
          </p:cNvPicPr>
          <p:nvPr>
            <p:ph type="pic" idx="13"/>
          </p:nvPr>
        </p:nvPicPr>
        <p:blipFill>
          <a:blip r:embed="rId3"/>
          <a:srcRect l="6909" r="6909"/>
          <a:stretch>
            <a:fillRect/>
          </a:stretch>
        </p:blipFill>
        <p:spPr>
          <a:xfrm>
            <a:off x="1274067" y="665374"/>
            <a:ext cx="3776470" cy="3168100"/>
          </a:xfrm>
        </p:spPr>
      </p:pic>
      <p:sp>
        <p:nvSpPr>
          <p:cNvPr id="4" name="Content Placeholder 3">
            <a:extLst>
              <a:ext uri="{FF2B5EF4-FFF2-40B4-BE49-F238E27FC236}">
                <a16:creationId xmlns:a16="http://schemas.microsoft.com/office/drawing/2014/main" id="{1DBCACCB-8966-A2EF-6026-624440BC6A8A}"/>
              </a:ext>
            </a:extLst>
          </p:cNvPr>
          <p:cNvSpPr>
            <a:spLocks noGrp="1"/>
          </p:cNvSpPr>
          <p:nvPr>
            <p:ph idx="1"/>
          </p:nvPr>
        </p:nvSpPr>
        <p:spPr/>
        <p:txBody>
          <a:bodyPr/>
          <a:lstStyle/>
          <a:p>
            <a:pPr algn="l"/>
            <a:r>
              <a:rPr lang="en-US" sz="2400" b="1" dirty="0">
                <a:solidFill>
                  <a:srgbClr val="FF0000"/>
                </a:solidFill>
              </a:rPr>
              <a:t>Land Bank Quiet Title Actions</a:t>
            </a:r>
          </a:p>
          <a:p>
            <a:pPr marL="342900" indent="-342900" algn="l">
              <a:buAutoNum type="arabicPeriod"/>
            </a:pPr>
            <a:r>
              <a:rPr lang="en-US" b="1" dirty="0"/>
              <a:t>Authority files notice in the Office of the Judge of Probate</a:t>
            </a:r>
          </a:p>
          <a:p>
            <a:pPr marL="342900" indent="-342900" algn="l">
              <a:buAutoNum type="arabicPeriod"/>
            </a:pPr>
            <a:r>
              <a:rPr lang="en-US" b="1" dirty="0"/>
              <a:t>Title Opinion by licensed attorney</a:t>
            </a:r>
          </a:p>
          <a:p>
            <a:pPr marL="342900" indent="-342900" algn="l">
              <a:buAutoNum type="arabicPeriod"/>
            </a:pPr>
            <a:r>
              <a:rPr lang="en-US" b="1" dirty="0"/>
              <a:t>Petition filed in Circuit Court</a:t>
            </a:r>
          </a:p>
          <a:p>
            <a:pPr marL="342900" indent="-342900" algn="l">
              <a:buAutoNum type="arabicPeriod"/>
            </a:pPr>
            <a:r>
              <a:rPr lang="en-US" b="1" dirty="0"/>
              <a:t>Hearing requested 90 days + from filing: priority</a:t>
            </a:r>
          </a:p>
          <a:p>
            <a:pPr marL="342900" indent="-342900" algn="l">
              <a:buAutoNum type="arabicPeriod"/>
            </a:pPr>
            <a:r>
              <a:rPr lang="en-US" b="1" dirty="0"/>
              <a:t>Service, posting, and publication requirements </a:t>
            </a:r>
          </a:p>
          <a:p>
            <a:pPr marL="342900" indent="-342900" algn="l">
              <a:buAutoNum type="arabicPeriod"/>
            </a:pPr>
            <a:r>
              <a:rPr lang="en-US" b="1" dirty="0"/>
              <a:t>Redemption allowed</a:t>
            </a:r>
          </a:p>
          <a:p>
            <a:pPr marL="342900" indent="-342900" algn="l">
              <a:buAutoNum type="arabicPeriod"/>
            </a:pPr>
            <a:r>
              <a:rPr lang="en-US" b="1" dirty="0"/>
              <a:t>Possession requirements waived</a:t>
            </a:r>
          </a:p>
          <a:p>
            <a:pPr algn="l"/>
            <a:endParaRPr lang="en-US" dirty="0"/>
          </a:p>
          <a:p>
            <a:pPr algn="l"/>
            <a:r>
              <a:rPr lang="en-US" dirty="0"/>
              <a:t>Ala. Code § 24-9-8, </a:t>
            </a:r>
            <a:r>
              <a:rPr lang="en-US" i="1" dirty="0"/>
              <a:t>et seq</a:t>
            </a:r>
            <a:r>
              <a:rPr lang="en-US" dirty="0"/>
              <a:t>.</a:t>
            </a:r>
          </a:p>
        </p:txBody>
      </p:sp>
    </p:spTree>
    <p:extLst>
      <p:ext uri="{BB962C8B-B14F-4D97-AF65-F5344CB8AC3E}">
        <p14:creationId xmlns:p14="http://schemas.microsoft.com/office/powerpoint/2010/main" val="8750648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436653-9CF3-4D9B-9E9D-9F0F7982191D}"/>
              </a:ext>
            </a:extLst>
          </p:cNvPr>
          <p:cNvSpPr>
            <a:spLocks noGrp="1"/>
          </p:cNvSpPr>
          <p:nvPr>
            <p:ph type="title"/>
          </p:nvPr>
        </p:nvSpPr>
        <p:spPr>
          <a:xfrm>
            <a:off x="328863" y="609600"/>
            <a:ext cx="10938694" cy="970450"/>
          </a:xfrm>
        </p:spPr>
        <p:txBody>
          <a:bodyPr/>
          <a:lstStyle/>
          <a:p>
            <a:r>
              <a:rPr lang="en-US" b="1" dirty="0">
                <a:solidFill>
                  <a:srgbClr val="FF0000"/>
                </a:solidFill>
              </a:rPr>
              <a:t>APPELLATE UPDATES </a:t>
            </a:r>
          </a:p>
        </p:txBody>
      </p:sp>
      <p:sp>
        <p:nvSpPr>
          <p:cNvPr id="3" name="Text Placeholder 2">
            <a:extLst>
              <a:ext uri="{FF2B5EF4-FFF2-40B4-BE49-F238E27FC236}">
                <a16:creationId xmlns:a16="http://schemas.microsoft.com/office/drawing/2014/main" id="{D9B7A60F-E352-47F4-8BDF-B18A15C6D79E}"/>
              </a:ext>
            </a:extLst>
          </p:cNvPr>
          <p:cNvSpPr>
            <a:spLocks noGrp="1"/>
          </p:cNvSpPr>
          <p:nvPr>
            <p:ph type="body" idx="1"/>
          </p:nvPr>
        </p:nvSpPr>
        <p:spPr>
          <a:xfrm>
            <a:off x="801500" y="1885949"/>
            <a:ext cx="3300984" cy="764783"/>
          </a:xfrm>
        </p:spPr>
        <p:txBody>
          <a:bodyPr/>
          <a:lstStyle/>
          <a:p>
            <a:endParaRPr lang="en-US" dirty="0">
              <a:solidFill>
                <a:srgbClr val="00B0F0"/>
              </a:solidFill>
            </a:endParaRPr>
          </a:p>
          <a:p>
            <a:endParaRPr lang="en-US" dirty="0">
              <a:solidFill>
                <a:srgbClr val="00B0F0"/>
              </a:solidFill>
            </a:endParaRPr>
          </a:p>
          <a:p>
            <a:endParaRPr lang="en-US" dirty="0">
              <a:solidFill>
                <a:srgbClr val="00B0F0"/>
              </a:solidFill>
            </a:endParaRPr>
          </a:p>
        </p:txBody>
      </p:sp>
      <p:sp>
        <p:nvSpPr>
          <p:cNvPr id="4" name="Text Placeholder 3">
            <a:extLst>
              <a:ext uri="{FF2B5EF4-FFF2-40B4-BE49-F238E27FC236}">
                <a16:creationId xmlns:a16="http://schemas.microsoft.com/office/drawing/2014/main" id="{71CF1C31-D5BE-4249-9550-78D6747709F3}"/>
              </a:ext>
            </a:extLst>
          </p:cNvPr>
          <p:cNvSpPr>
            <a:spLocks noGrp="1"/>
          </p:cNvSpPr>
          <p:nvPr>
            <p:ph type="body" sz="half" idx="15"/>
          </p:nvPr>
        </p:nvSpPr>
        <p:spPr/>
        <p:txBody>
          <a:bodyPr/>
          <a:lstStyle/>
          <a:p>
            <a:pPr algn="l"/>
            <a:r>
              <a:rPr lang="en-US" b="1" i="1" dirty="0"/>
              <a:t>   </a:t>
            </a:r>
          </a:p>
        </p:txBody>
      </p:sp>
      <p:sp>
        <p:nvSpPr>
          <p:cNvPr id="6" name="Text Placeholder 5">
            <a:extLst>
              <a:ext uri="{FF2B5EF4-FFF2-40B4-BE49-F238E27FC236}">
                <a16:creationId xmlns:a16="http://schemas.microsoft.com/office/drawing/2014/main" id="{E1569AB4-6592-4969-BA07-CD6CFCCA78D0}"/>
              </a:ext>
            </a:extLst>
          </p:cNvPr>
          <p:cNvSpPr>
            <a:spLocks noGrp="1"/>
          </p:cNvSpPr>
          <p:nvPr>
            <p:ph type="body" sz="half" idx="16"/>
          </p:nvPr>
        </p:nvSpPr>
        <p:spPr>
          <a:xfrm>
            <a:off x="1196489" y="2513387"/>
            <a:ext cx="9149293" cy="3023088"/>
          </a:xfrm>
        </p:spPr>
        <p:txBody>
          <a:bodyPr>
            <a:normAutofit fontScale="92500" lnSpcReduction="10000"/>
          </a:bodyPr>
          <a:lstStyle/>
          <a:p>
            <a:r>
              <a:rPr lang="en-US" sz="3200" i="1" dirty="0"/>
              <a:t>In Re Howard Ross v. Deborah Whitfield </a:t>
            </a:r>
            <a:r>
              <a:rPr lang="en-US" sz="3200" dirty="0"/>
              <a:t>(Ala. June 12, 2026)</a:t>
            </a:r>
          </a:p>
          <a:p>
            <a:r>
              <a:rPr lang="en-US" sz="3200" i="1" dirty="0"/>
              <a:t>Tyler v. Hennepin County, </a:t>
            </a:r>
            <a:r>
              <a:rPr lang="en-US" sz="3200" dirty="0"/>
              <a:t>598 U.S. 631 (2023)</a:t>
            </a:r>
          </a:p>
          <a:p>
            <a:r>
              <a:rPr lang="en-US" sz="3200" i="1" dirty="0"/>
              <a:t>Pun v. Isabella County, </a:t>
            </a:r>
            <a:r>
              <a:rPr lang="en-US" sz="3200" dirty="0"/>
              <a:t>609 U.S. ___ (2026)</a:t>
            </a:r>
          </a:p>
          <a:p>
            <a:endParaRPr lang="en-US" sz="3200" i="1" dirty="0"/>
          </a:p>
          <a:p>
            <a:r>
              <a:rPr lang="en-US" sz="3200" dirty="0"/>
              <a:t>SEE HANDOUT</a:t>
            </a:r>
          </a:p>
        </p:txBody>
      </p:sp>
      <p:sp>
        <p:nvSpPr>
          <p:cNvPr id="7" name="Text Placeholder 6">
            <a:extLst>
              <a:ext uri="{FF2B5EF4-FFF2-40B4-BE49-F238E27FC236}">
                <a16:creationId xmlns:a16="http://schemas.microsoft.com/office/drawing/2014/main" id="{6CD18479-AB39-4BF6-B79F-D42849B7ACC2}"/>
              </a:ext>
            </a:extLst>
          </p:cNvPr>
          <p:cNvSpPr>
            <a:spLocks noGrp="1"/>
          </p:cNvSpPr>
          <p:nvPr>
            <p:ph type="body" sz="quarter" idx="13"/>
          </p:nvPr>
        </p:nvSpPr>
        <p:spPr/>
        <p:txBody>
          <a:bodyPr/>
          <a:lstStyle/>
          <a:p>
            <a:r>
              <a:rPr lang="en-US" dirty="0">
                <a:solidFill>
                  <a:srgbClr val="00B0F0"/>
                </a:solidFill>
              </a:rPr>
              <a:t>   </a:t>
            </a:r>
          </a:p>
        </p:txBody>
      </p:sp>
      <p:sp>
        <p:nvSpPr>
          <p:cNvPr id="8" name="Text Placeholder 7">
            <a:extLst>
              <a:ext uri="{FF2B5EF4-FFF2-40B4-BE49-F238E27FC236}">
                <a16:creationId xmlns:a16="http://schemas.microsoft.com/office/drawing/2014/main" id="{A6FE263D-00D2-4BD9-9293-5E97029C186F}"/>
              </a:ext>
            </a:extLst>
          </p:cNvPr>
          <p:cNvSpPr>
            <a:spLocks noGrp="1"/>
          </p:cNvSpPr>
          <p:nvPr>
            <p:ph type="body" sz="half" idx="17"/>
          </p:nvPr>
        </p:nvSpPr>
        <p:spPr/>
        <p:txBody>
          <a:bodyPr/>
          <a:lstStyle/>
          <a:p>
            <a:pPr algn="l"/>
            <a:r>
              <a:rPr lang="en-US" b="1" i="1" dirty="0"/>
              <a:t>   </a:t>
            </a:r>
          </a:p>
        </p:txBody>
      </p:sp>
      <p:pic>
        <p:nvPicPr>
          <p:cNvPr id="9" name="Graphic 8" descr="Scales of justice with solid fill">
            <a:extLst>
              <a:ext uri="{FF2B5EF4-FFF2-40B4-BE49-F238E27FC236}">
                <a16:creationId xmlns:a16="http://schemas.microsoft.com/office/drawing/2014/main" id="{DFE920D0-C2F0-4A68-B51E-35DA5E0A33C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716019" y="455661"/>
            <a:ext cx="1312911" cy="1312911"/>
          </a:xfrm>
          <a:prstGeom prst="rect">
            <a:avLst/>
          </a:prstGeom>
        </p:spPr>
      </p:pic>
    </p:spTree>
    <p:extLst>
      <p:ext uri="{BB962C8B-B14F-4D97-AF65-F5344CB8AC3E}">
        <p14:creationId xmlns:p14="http://schemas.microsoft.com/office/powerpoint/2010/main" val="22269350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a:extLst>
            <a:ext uri="{FF2B5EF4-FFF2-40B4-BE49-F238E27FC236}">
              <a16:creationId xmlns:a16="http://schemas.microsoft.com/office/drawing/2014/main" id="{1A1BA238-CD82-91EF-03DF-7218811ECD6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205F5DF-C2C1-7300-A35D-971968C76508}"/>
              </a:ext>
            </a:extLst>
          </p:cNvPr>
          <p:cNvSpPr>
            <a:spLocks noGrp="1"/>
          </p:cNvSpPr>
          <p:nvPr>
            <p:ph type="title"/>
          </p:nvPr>
        </p:nvSpPr>
        <p:spPr/>
        <p:txBody>
          <a:bodyPr/>
          <a:lstStyle/>
          <a:p>
            <a:pPr algn="ctr"/>
            <a:r>
              <a:rPr lang="en-US" b="1" dirty="0" err="1">
                <a:solidFill>
                  <a:srgbClr val="FF0000"/>
                </a:solidFill>
                <a:latin typeface="Goudy Old Style"/>
              </a:rPr>
              <a:t>Sylvion</a:t>
            </a:r>
            <a:r>
              <a:rPr lang="en-US" b="1" dirty="0">
                <a:solidFill>
                  <a:srgbClr val="FF0000"/>
                </a:solidFill>
                <a:latin typeface="Goudy Old Style"/>
              </a:rPr>
              <a:t> s. moss</a:t>
            </a:r>
          </a:p>
        </p:txBody>
      </p:sp>
      <p:sp>
        <p:nvSpPr>
          <p:cNvPr id="3" name="Content Placeholder 2">
            <a:extLst>
              <a:ext uri="{FF2B5EF4-FFF2-40B4-BE49-F238E27FC236}">
                <a16:creationId xmlns:a16="http://schemas.microsoft.com/office/drawing/2014/main" id="{907AE5FE-B08D-06D8-1CB6-E966830CD8CA}"/>
              </a:ext>
            </a:extLst>
          </p:cNvPr>
          <p:cNvSpPr>
            <a:spLocks noGrp="1"/>
          </p:cNvSpPr>
          <p:nvPr>
            <p:ph sz="quarter" idx="13"/>
          </p:nvPr>
        </p:nvSpPr>
        <p:spPr>
          <a:xfrm>
            <a:off x="841248" y="2049043"/>
            <a:ext cx="10424160" cy="3200400"/>
          </a:xfrm>
        </p:spPr>
        <p:txBody>
          <a:bodyPr vert="horz" lIns="91440" tIns="45720" rIns="91440" bIns="45720" rtlCol="0" anchor="t">
            <a:noAutofit/>
          </a:bodyPr>
          <a:lstStyle/>
          <a:p>
            <a:pPr algn="ctr"/>
            <a:endParaRPr lang="en-US" b="1" dirty="0"/>
          </a:p>
          <a:p>
            <a:pPr algn="ctr"/>
            <a:r>
              <a:rPr lang="en-US" sz="3200" b="1"/>
              <a:t>Law Works, LLC</a:t>
            </a:r>
            <a:endParaRPr lang="en-US" sz="3200"/>
          </a:p>
          <a:p>
            <a:pPr algn="ctr"/>
            <a:r>
              <a:rPr lang="en-US" sz="3200" b="1"/>
              <a:t>2100 First Avenue North, Ste. 500</a:t>
            </a:r>
          </a:p>
          <a:p>
            <a:pPr algn="ctr"/>
            <a:r>
              <a:rPr lang="en-US" sz="3200" b="1"/>
              <a:t>Birmingham, Alabama 35203</a:t>
            </a:r>
          </a:p>
          <a:p>
            <a:pPr algn="ctr"/>
            <a:r>
              <a:rPr lang="en-US" sz="3200" b="1"/>
              <a:t>205.421.9077</a:t>
            </a:r>
          </a:p>
          <a:p>
            <a:pPr algn="ctr"/>
            <a:r>
              <a:rPr lang="en-US" sz="3200" b="1" dirty="0">
                <a:hlinkClick r:id="rId3"/>
              </a:rPr>
              <a:t>sylvion@lawworksllc.com</a:t>
            </a:r>
            <a:endParaRPr lang="en-US" sz="3200" b="1" dirty="0"/>
          </a:p>
          <a:p>
            <a:pPr algn="ctr"/>
            <a:endParaRPr lang="en-US" b="1" dirty="0"/>
          </a:p>
        </p:txBody>
      </p:sp>
      <p:pic>
        <p:nvPicPr>
          <p:cNvPr id="4" name="Picture 3">
            <a:extLst>
              <a:ext uri="{FF2B5EF4-FFF2-40B4-BE49-F238E27FC236}">
                <a16:creationId xmlns:a16="http://schemas.microsoft.com/office/drawing/2014/main" id="{1B15B51D-E1F9-4E60-9008-015F0E93532C}"/>
              </a:ext>
            </a:extLst>
          </p:cNvPr>
          <p:cNvPicPr>
            <a:picLocks noChangeAspect="1"/>
          </p:cNvPicPr>
          <p:nvPr/>
        </p:nvPicPr>
        <p:blipFill>
          <a:blip r:embed="rId4"/>
          <a:stretch>
            <a:fillRect/>
          </a:stretch>
        </p:blipFill>
        <p:spPr>
          <a:xfrm>
            <a:off x="8638939" y="565192"/>
            <a:ext cx="3043803" cy="1836875"/>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Tree>
    <p:extLst>
      <p:ext uri="{BB962C8B-B14F-4D97-AF65-F5344CB8AC3E}">
        <p14:creationId xmlns:p14="http://schemas.microsoft.com/office/powerpoint/2010/main" val="3386957966"/>
      </p:ext>
    </p:extLst>
  </p:cSld>
  <p:clrMapOvr>
    <a:masterClrMapping/>
  </p:clrMapOvr>
</p:sld>
</file>

<file path=ppt/theme/theme1.xml><?xml version="1.0" encoding="utf-8"?>
<a:theme xmlns:a="http://schemas.openxmlformats.org/drawingml/2006/main" name="Archway">
  <a:themeElements>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chway">
      <a:majorFont>
        <a:latin typeface="Felix Titling"/>
        <a:ea typeface=""/>
        <a:cs typeface=""/>
      </a:majorFont>
      <a:minorFont>
        <a:latin typeface="Goudy Old Styl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rchway" id="{CCBE687C-D9F1-4254-B066-5079611C2397}" vid="{9D57D580-D4A7-454F-BF49-8DDDB4A8185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AB224258E8E1A4491404653575277FC" ma:contentTypeVersion="13" ma:contentTypeDescription="Create a new document." ma:contentTypeScope="" ma:versionID="0873104e9770507170d84b79c28b11c0">
  <xsd:schema xmlns:xsd="http://www.w3.org/2001/XMLSchema" xmlns:xs="http://www.w3.org/2001/XMLSchema" xmlns:p="http://schemas.microsoft.com/office/2006/metadata/properties" xmlns:ns3="816faf7e-9c0e-4c0b-8393-e9d1dcfc741a" xmlns:ns4="06a61dd1-cb26-4fba-81a1-67e4f1571c70" targetNamespace="http://schemas.microsoft.com/office/2006/metadata/properties" ma:root="true" ma:fieldsID="d0df4de0917e78166222f2416aeed64e" ns3:_="" ns4:_="">
    <xsd:import namespace="816faf7e-9c0e-4c0b-8393-e9d1dcfc741a"/>
    <xsd:import namespace="06a61dd1-cb26-4fba-81a1-67e4f1571c70"/>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3:MediaServiceDateTaken" minOccurs="0"/>
                <xsd:element ref="ns3:MediaServiceAutoTags" minOccurs="0"/>
                <xsd:element ref="ns3:MediaServiceOCR" minOccurs="0"/>
                <xsd:element ref="ns3:MediaServiceGenerationTime" minOccurs="0"/>
                <xsd:element ref="ns3:MediaServiceEventHashCode" minOccurs="0"/>
                <xsd:element ref="ns3:MediaServiceLocation" minOccurs="0"/>
                <xsd:element ref="ns4:SharedWithUsers" minOccurs="0"/>
                <xsd:element ref="ns4:SharedWithDetails" minOccurs="0"/>
                <xsd:element ref="ns4: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16faf7e-9c0e-4c0b-8393-e9d1dcfc741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6a61dd1-cb26-4fba-81a1-67e4f1571c70"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SharingHintHash" ma:index="20"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MediaServiceKeyPoints xmlns="816faf7e-9c0e-4c0b-8393-e9d1dcfc741a" xsi:nil="true"/>
  </documentManagement>
</p:properties>
</file>

<file path=customXml/itemProps1.xml><?xml version="1.0" encoding="utf-8"?>
<ds:datastoreItem xmlns:ds="http://schemas.openxmlformats.org/officeDocument/2006/customXml" ds:itemID="{BEDADA3D-168D-481C-AEDD-F4BCABD949F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16faf7e-9c0e-4c0b-8393-e9d1dcfc741a"/>
    <ds:schemaRef ds:uri="06a61dd1-cb26-4fba-81a1-67e4f1571c7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4B270AB-C138-415C-897E-3C24487DECF1}">
  <ds:schemaRefs>
    <ds:schemaRef ds:uri="http://schemas.microsoft.com/sharepoint/v3/contenttype/forms"/>
  </ds:schemaRefs>
</ds:datastoreItem>
</file>

<file path=customXml/itemProps3.xml><?xml version="1.0" encoding="utf-8"?>
<ds:datastoreItem xmlns:ds="http://schemas.openxmlformats.org/officeDocument/2006/customXml" ds:itemID="{2C4C00F4-06E9-43E3-AD97-88A857CEFA82}">
  <ds:schemaRefs>
    <ds:schemaRef ds:uri="http://schemas.microsoft.com/office/2006/metadata/properties"/>
    <ds:schemaRef ds:uri="http://purl.org/dc/elements/1.1/"/>
    <ds:schemaRef ds:uri="http://www.w3.org/XML/1998/namespace"/>
    <ds:schemaRef ds:uri="http://purl.org/dc/dcmitype/"/>
    <ds:schemaRef ds:uri="816faf7e-9c0e-4c0b-8393-e9d1dcfc741a"/>
    <ds:schemaRef ds:uri="http://purl.org/dc/terms/"/>
    <ds:schemaRef ds:uri="http://schemas.microsoft.com/office/2006/documentManagement/types"/>
    <ds:schemaRef ds:uri="http://schemas.microsoft.com/office/infopath/2007/PartnerControls"/>
    <ds:schemaRef ds:uri="http://schemas.openxmlformats.org/package/2006/metadata/core-properties"/>
    <ds:schemaRef ds:uri="06a61dd1-cb26-4fba-81a1-67e4f1571c70"/>
  </ds:schemaRefs>
</ds:datastoreItem>
</file>

<file path=docProps/app.xml><?xml version="1.0" encoding="utf-8"?>
<Properties xmlns="http://schemas.openxmlformats.org/officeDocument/2006/extended-properties" xmlns:vt="http://schemas.openxmlformats.org/officeDocument/2006/docPropsVTypes">
  <Template>Archway</Template>
  <TotalTime>4102</TotalTime>
  <Words>1651</Words>
  <Application>Microsoft Office PowerPoint</Application>
  <PresentationFormat>Widescreen</PresentationFormat>
  <Paragraphs>187</Paragraphs>
  <Slides>20</Slides>
  <Notes>1</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Archway</vt:lpstr>
      <vt:lpstr>SHHHH….   Alabama quiet title actions</vt:lpstr>
      <vt:lpstr>Sylvion s. moss</vt:lpstr>
      <vt:lpstr>The value proposition</vt:lpstr>
      <vt:lpstr>  WHERE WE ENCOUNTER CLOUDS</vt:lpstr>
      <vt:lpstr>ALABAMA Quiet title actions</vt:lpstr>
      <vt:lpstr> other tools: Injunctions, dj ACTIONS, AND DEED REFORMATION</vt:lpstr>
      <vt:lpstr>UNRECORDED CLOUDS  * Boundary disputes  * Easements  * access</vt:lpstr>
      <vt:lpstr>CLOUDS: RECORDED INSTRUMENTS</vt:lpstr>
      <vt:lpstr>ADVERSE POSSESSION</vt:lpstr>
      <vt:lpstr> “heir property”</vt:lpstr>
      <vt:lpstr>SALE OF LIEN AND SALE OF LAND </vt:lpstr>
      <vt:lpstr>Lien HOLDER Rights</vt:lpstr>
      <vt:lpstr>  Tax Lien Foreclosure Action  (Quiet Title)   </vt:lpstr>
      <vt:lpstr>What About Attorney Fees  (in tax lien foreclosure)? </vt:lpstr>
      <vt:lpstr>TAX SALE: quiet title actions</vt:lpstr>
      <vt:lpstr>ESTABLISHING POSSESSION</vt:lpstr>
      <vt:lpstr>REDEMPTION FROM SALE of land</vt:lpstr>
      <vt:lpstr>ALABAMA LAND BANK authority</vt:lpstr>
      <vt:lpstr>APPELLATE UPDATES </vt:lpstr>
      <vt:lpstr>Sylvion s. moss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Transition from Tax Sales to Tax Lien Sales in Jefferson County: What it Means for Your Practice and Your Clients</dc:title>
  <dc:creator>Sylvion Moss</dc:creator>
  <cp:lastModifiedBy>Sylvion Moss</cp:lastModifiedBy>
  <cp:revision>36</cp:revision>
  <cp:lastPrinted>2021-10-13T15:31:30Z</cp:lastPrinted>
  <dcterms:created xsi:type="dcterms:W3CDTF">2021-10-11T15:32:24Z</dcterms:created>
  <dcterms:modified xsi:type="dcterms:W3CDTF">2026-08-21T13:34:02Z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0x0101006AB224258E8E1A4491404653575277FC</vt:lpwstr>
  </property>
</Properties>
</file>