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ink/ink1.xml" ContentType="application/inkml+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60" r:id="rId5"/>
  </p:sldMasterIdLst>
  <p:notesMasterIdLst>
    <p:notesMasterId r:id="rId34"/>
  </p:notesMasterIdLst>
  <p:sldIdLst>
    <p:sldId id="256" r:id="rId6"/>
    <p:sldId id="333" r:id="rId7"/>
    <p:sldId id="332" r:id="rId8"/>
    <p:sldId id="335" r:id="rId9"/>
    <p:sldId id="336" r:id="rId10"/>
    <p:sldId id="337" r:id="rId11"/>
    <p:sldId id="338" r:id="rId12"/>
    <p:sldId id="342" r:id="rId13"/>
    <p:sldId id="266" r:id="rId14"/>
    <p:sldId id="267" r:id="rId15"/>
    <p:sldId id="343" r:id="rId16"/>
    <p:sldId id="344" r:id="rId17"/>
    <p:sldId id="346" r:id="rId18"/>
    <p:sldId id="347" r:id="rId19"/>
    <p:sldId id="367" r:id="rId20"/>
    <p:sldId id="368" r:id="rId21"/>
    <p:sldId id="350" r:id="rId22"/>
    <p:sldId id="351" r:id="rId23"/>
    <p:sldId id="352" r:id="rId24"/>
    <p:sldId id="353" r:id="rId25"/>
    <p:sldId id="369" r:id="rId26"/>
    <p:sldId id="355" r:id="rId27"/>
    <p:sldId id="370" r:id="rId28"/>
    <p:sldId id="371" r:id="rId29"/>
    <p:sldId id="372" r:id="rId30"/>
    <p:sldId id="358" r:id="rId31"/>
    <p:sldId id="366" r:id="rId32"/>
    <p:sldId id="265" r:id="rId33"/>
  </p:sldIdLst>
  <p:sldSz cx="18288000" cy="10287000"/>
  <p:notesSz cx="6858000" cy="9144000"/>
  <p:embeddedFontLst>
    <p:embeddedFont>
      <p:font typeface="Arial Black" panose="020B0A04020102020204" pitchFamily="34" charset="0"/>
      <p:bold r:id="rId35"/>
    </p:embeddedFont>
    <p:embeddedFont>
      <p:font typeface="Breathing" panose="02000500000000000000" charset="0"/>
      <p:regular r:id="rId36"/>
    </p:embeddedFont>
    <p:embeddedFont>
      <p:font typeface="Georgia Pro Semibold" panose="02040702050405020303" pitchFamily="18" charset="0"/>
      <p:bold r:id="rId37"/>
      <p:boldItalic r:id="rId38"/>
    </p:embeddedFont>
    <p:embeddedFont>
      <p:font typeface="Vladimir Script" panose="03050402040407070305" pitchFamily="66" charset="0"/>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6754CA7-72DE-747F-0831-8A49E8D96E6E}" name="Bachuss, Doug" initials="DB" userId="S::Doug.Bachuss@fnf.com::901796e3-46b1-4508-8098-36b00609f698"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D941A0E-CF21-4E1A-B9B2-7526480AAC63}" v="925" dt="2026-08-21T21:25:34.30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autoAdjust="0"/>
    <p:restoredTop sz="85835" autoAdjust="0"/>
  </p:normalViewPr>
  <p:slideViewPr>
    <p:cSldViewPr>
      <p:cViewPr varScale="1">
        <p:scale>
          <a:sx n="64" d="100"/>
          <a:sy n="64" d="100"/>
        </p:scale>
        <p:origin x="1134"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5.fntdata"/><Relationship Id="rId21" Type="http://schemas.openxmlformats.org/officeDocument/2006/relationships/slide" Target="slides/slide16.xml"/><Relationship Id="rId34" Type="http://schemas.openxmlformats.org/officeDocument/2006/relationships/notesMaster" Target="notesMasters/notesMaster1.xml"/><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font" Target="fonts/font3.fntdata"/><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2.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font" Target="fonts/font1.fntdata"/><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font" Target="fonts/font4.fntdata"/><Relationship Id="rId46" Type="http://schemas.microsoft.com/office/2018/10/relationships/authors" Target="authors.xml"/><Relationship Id="rId20" Type="http://schemas.openxmlformats.org/officeDocument/2006/relationships/slide" Target="slides/slide15.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lett, Hayes" userId="f682aeaa-a5b0-4334-a882-6879b4ed23ce" providerId="ADAL" clId="{BD490052-9E77-4D79-9198-AB71D026F6BF}"/>
    <pc:docChg chg="undo custSel addSld delSld modSld sldOrd">
      <pc:chgData name="Ellett, Hayes" userId="f682aeaa-a5b0-4334-a882-6879b4ed23ce" providerId="ADAL" clId="{BD490052-9E77-4D79-9198-AB71D026F6BF}" dt="2026-08-21T21:29:19.972" v="1930" actId="2711"/>
      <pc:docMkLst>
        <pc:docMk/>
      </pc:docMkLst>
      <pc:sldChg chg="modSp mod">
        <pc:chgData name="Ellett, Hayes" userId="f682aeaa-a5b0-4334-a882-6879b4ed23ce" providerId="ADAL" clId="{BD490052-9E77-4D79-9198-AB71D026F6BF}" dt="2026-08-20T23:10:07.738" v="15" actId="20577"/>
        <pc:sldMkLst>
          <pc:docMk/>
          <pc:sldMk cId="0" sldId="256"/>
        </pc:sldMkLst>
        <pc:spChg chg="mod">
          <ac:chgData name="Ellett, Hayes" userId="f682aeaa-a5b0-4334-a882-6879b4ed23ce" providerId="ADAL" clId="{BD490052-9E77-4D79-9198-AB71D026F6BF}" dt="2026-08-20T23:10:07.738" v="15" actId="20577"/>
          <ac:spMkLst>
            <pc:docMk/>
            <pc:sldMk cId="0" sldId="256"/>
            <ac:spMk id="14" creationId="{DC68B312-F51D-E6C6-B9C0-4E27BAA5D52C}"/>
          </ac:spMkLst>
        </pc:spChg>
      </pc:sldChg>
      <pc:sldChg chg="del">
        <pc:chgData name="Ellett, Hayes" userId="f682aeaa-a5b0-4334-a882-6879b4ed23ce" providerId="ADAL" clId="{BD490052-9E77-4D79-9198-AB71D026F6BF}" dt="2026-08-20T23:09:14.880" v="1" actId="47"/>
        <pc:sldMkLst>
          <pc:docMk/>
          <pc:sldMk cId="0" sldId="257"/>
        </pc:sldMkLst>
      </pc:sldChg>
      <pc:sldChg chg="addSp delSp modSp mod">
        <pc:chgData name="Ellett, Hayes" userId="f682aeaa-a5b0-4334-a882-6879b4ed23ce" providerId="ADAL" clId="{BD490052-9E77-4D79-9198-AB71D026F6BF}" dt="2026-08-21T21:29:19.972" v="1930" actId="2711"/>
        <pc:sldMkLst>
          <pc:docMk/>
          <pc:sldMk cId="0" sldId="265"/>
        </pc:sldMkLst>
        <pc:spChg chg="mod">
          <ac:chgData name="Ellett, Hayes" userId="f682aeaa-a5b0-4334-a882-6879b4ed23ce" providerId="ADAL" clId="{BD490052-9E77-4D79-9198-AB71D026F6BF}" dt="2026-08-21T20:45:46.755" v="1825" actId="207"/>
          <ac:spMkLst>
            <pc:docMk/>
            <pc:sldMk cId="0" sldId="265"/>
            <ac:spMk id="3" creationId="{00000000-0000-0000-0000-000000000000}"/>
          </ac:spMkLst>
        </pc:spChg>
        <pc:spChg chg="mod">
          <ac:chgData name="Ellett, Hayes" userId="f682aeaa-a5b0-4334-a882-6879b4ed23ce" providerId="ADAL" clId="{BD490052-9E77-4D79-9198-AB71D026F6BF}" dt="2026-08-21T20:45:46.755" v="1825" actId="207"/>
          <ac:spMkLst>
            <pc:docMk/>
            <pc:sldMk cId="0" sldId="265"/>
            <ac:spMk id="4" creationId="{00000000-0000-0000-0000-000000000000}"/>
          </ac:spMkLst>
        </pc:spChg>
        <pc:spChg chg="mod">
          <ac:chgData name="Ellett, Hayes" userId="f682aeaa-a5b0-4334-a882-6879b4ed23ce" providerId="ADAL" clId="{BD490052-9E77-4D79-9198-AB71D026F6BF}" dt="2026-08-21T20:46:42.726" v="1836" actId="208"/>
          <ac:spMkLst>
            <pc:docMk/>
            <pc:sldMk cId="0" sldId="265"/>
            <ac:spMk id="6" creationId="{00000000-0000-0000-0000-000000000000}"/>
          </ac:spMkLst>
        </pc:spChg>
        <pc:spChg chg="mod">
          <ac:chgData name="Ellett, Hayes" userId="f682aeaa-a5b0-4334-a882-6879b4ed23ce" providerId="ADAL" clId="{BD490052-9E77-4D79-9198-AB71D026F6BF}" dt="2026-08-21T20:46:00.873" v="1829" actId="208"/>
          <ac:spMkLst>
            <pc:docMk/>
            <pc:sldMk cId="0" sldId="265"/>
            <ac:spMk id="7" creationId="{00000000-0000-0000-0000-000000000000}"/>
          </ac:spMkLst>
        </pc:spChg>
        <pc:spChg chg="mod">
          <ac:chgData name="Ellett, Hayes" userId="f682aeaa-a5b0-4334-a882-6879b4ed23ce" providerId="ADAL" clId="{BD490052-9E77-4D79-9198-AB71D026F6BF}" dt="2026-08-21T21:29:19.972" v="1930" actId="2711"/>
          <ac:spMkLst>
            <pc:docMk/>
            <pc:sldMk cId="0" sldId="265"/>
            <ac:spMk id="8" creationId="{00000000-0000-0000-0000-000000000000}"/>
          </ac:spMkLst>
        </pc:spChg>
        <pc:spChg chg="del">
          <ac:chgData name="Ellett, Hayes" userId="f682aeaa-a5b0-4334-a882-6879b4ed23ce" providerId="ADAL" clId="{BD490052-9E77-4D79-9198-AB71D026F6BF}" dt="2026-08-21T20:46:14.392" v="1831" actId="478"/>
          <ac:spMkLst>
            <pc:docMk/>
            <pc:sldMk cId="0" sldId="265"/>
            <ac:spMk id="9" creationId="{00000000-0000-0000-0000-000000000000}"/>
          </ac:spMkLst>
        </pc:spChg>
        <pc:grpChg chg="mod">
          <ac:chgData name="Ellett, Hayes" userId="f682aeaa-a5b0-4334-a882-6879b4ed23ce" providerId="ADAL" clId="{BD490052-9E77-4D79-9198-AB71D026F6BF}" dt="2026-08-21T20:45:46.755" v="1825" actId="207"/>
          <ac:grpSpMkLst>
            <pc:docMk/>
            <pc:sldMk cId="0" sldId="265"/>
            <ac:grpSpMk id="2" creationId="{00000000-0000-0000-0000-000000000000}"/>
          </ac:grpSpMkLst>
        </pc:grpChg>
        <pc:grpChg chg="add del">
          <ac:chgData name="Ellett, Hayes" userId="f682aeaa-a5b0-4334-a882-6879b4ed23ce" providerId="ADAL" clId="{BD490052-9E77-4D79-9198-AB71D026F6BF}" dt="2026-08-21T21:25:01.986" v="1879" actId="478"/>
          <ac:grpSpMkLst>
            <pc:docMk/>
            <pc:sldMk cId="0" sldId="265"/>
            <ac:grpSpMk id="5" creationId="{00000000-0000-0000-0000-000000000000}"/>
          </ac:grpSpMkLst>
        </pc:grpChg>
        <pc:picChg chg="add mod">
          <ac:chgData name="Ellett, Hayes" userId="f682aeaa-a5b0-4334-a882-6879b4ed23ce" providerId="ADAL" clId="{BD490052-9E77-4D79-9198-AB71D026F6BF}" dt="2026-08-21T21:28:45.621" v="1929" actId="1076"/>
          <ac:picMkLst>
            <pc:docMk/>
            <pc:sldMk cId="0" sldId="265"/>
            <ac:picMk id="11" creationId="{C018B9E9-9652-A8D8-F414-29654B6C8D4A}"/>
          </ac:picMkLst>
        </pc:picChg>
      </pc:sldChg>
      <pc:sldChg chg="addSp delSp modSp mod delAnim modAnim">
        <pc:chgData name="Ellett, Hayes" userId="f682aeaa-a5b0-4334-a882-6879b4ed23ce" providerId="ADAL" clId="{BD490052-9E77-4D79-9198-AB71D026F6BF}" dt="2026-08-21T16:35:43.862" v="467" actId="208"/>
        <pc:sldMkLst>
          <pc:docMk/>
          <pc:sldMk cId="2316496002" sldId="266"/>
        </pc:sldMkLst>
        <pc:spChg chg="del mod">
          <ac:chgData name="Ellett, Hayes" userId="f682aeaa-a5b0-4334-a882-6879b4ed23ce" providerId="ADAL" clId="{BD490052-9E77-4D79-9198-AB71D026F6BF}" dt="2026-08-21T15:22:13.480" v="179" actId="478"/>
          <ac:spMkLst>
            <pc:docMk/>
            <pc:sldMk cId="2316496002" sldId="266"/>
            <ac:spMk id="4" creationId="{00000000-0000-0000-0000-000000000000}"/>
          </ac:spMkLst>
        </pc:spChg>
        <pc:spChg chg="del mod">
          <ac:chgData name="Ellett, Hayes" userId="f682aeaa-a5b0-4334-a882-6879b4ed23ce" providerId="ADAL" clId="{BD490052-9E77-4D79-9198-AB71D026F6BF}" dt="2026-08-21T15:22:23.553" v="183" actId="478"/>
          <ac:spMkLst>
            <pc:docMk/>
            <pc:sldMk cId="2316496002" sldId="266"/>
            <ac:spMk id="6" creationId="{00000000-0000-0000-0000-000000000000}"/>
          </ac:spMkLst>
        </pc:spChg>
        <pc:spChg chg="del mod">
          <ac:chgData name="Ellett, Hayes" userId="f682aeaa-a5b0-4334-a882-6879b4ed23ce" providerId="ADAL" clId="{BD490052-9E77-4D79-9198-AB71D026F6BF}" dt="2026-08-21T15:22:27.056" v="184" actId="478"/>
          <ac:spMkLst>
            <pc:docMk/>
            <pc:sldMk cId="2316496002" sldId="266"/>
            <ac:spMk id="7" creationId="{00000000-0000-0000-0000-000000000000}"/>
          </ac:spMkLst>
        </pc:spChg>
        <pc:spChg chg="mod">
          <ac:chgData name="Ellett, Hayes" userId="f682aeaa-a5b0-4334-a882-6879b4ed23ce" providerId="ADAL" clId="{BD490052-9E77-4D79-9198-AB71D026F6BF}" dt="2026-08-21T16:35:40.299" v="466" actId="208"/>
          <ac:spMkLst>
            <pc:docMk/>
            <pc:sldMk cId="2316496002" sldId="266"/>
            <ac:spMk id="8" creationId="{00000000-0000-0000-0000-000000000000}"/>
          </ac:spMkLst>
        </pc:spChg>
        <pc:spChg chg="mod">
          <ac:chgData name="Ellett, Hayes" userId="f682aeaa-a5b0-4334-a882-6879b4ed23ce" providerId="ADAL" clId="{BD490052-9E77-4D79-9198-AB71D026F6BF}" dt="2026-08-21T16:35:43.862" v="467" actId="208"/>
          <ac:spMkLst>
            <pc:docMk/>
            <pc:sldMk cId="2316496002" sldId="266"/>
            <ac:spMk id="9" creationId="{00000000-0000-0000-0000-000000000000}"/>
          </ac:spMkLst>
        </pc:spChg>
        <pc:spChg chg="add mod">
          <ac:chgData name="Ellett, Hayes" userId="f682aeaa-a5b0-4334-a882-6879b4ed23ce" providerId="ADAL" clId="{BD490052-9E77-4D79-9198-AB71D026F6BF}" dt="2026-08-21T15:24:03.552" v="195" actId="14100"/>
          <ac:spMkLst>
            <pc:docMk/>
            <pc:sldMk cId="2316496002" sldId="266"/>
            <ac:spMk id="12" creationId="{66092DA9-CF18-09DC-F169-3223A5ED3D70}"/>
          </ac:spMkLst>
        </pc:spChg>
        <pc:spChg chg="add mod">
          <ac:chgData name="Ellett, Hayes" userId="f682aeaa-a5b0-4334-a882-6879b4ed23ce" providerId="ADAL" clId="{BD490052-9E77-4D79-9198-AB71D026F6BF}" dt="2026-08-21T16:33:01.243" v="450" actId="208"/>
          <ac:spMkLst>
            <pc:docMk/>
            <pc:sldMk cId="2316496002" sldId="266"/>
            <ac:spMk id="13" creationId="{7F328AD9-3E2E-C624-F768-81AFA85FE50E}"/>
          </ac:spMkLst>
        </pc:spChg>
        <pc:picChg chg="add del mod">
          <ac:chgData name="Ellett, Hayes" userId="f682aeaa-a5b0-4334-a882-6879b4ed23ce" providerId="ADAL" clId="{BD490052-9E77-4D79-9198-AB71D026F6BF}" dt="2026-08-21T15:21:31.442" v="177" actId="478"/>
          <ac:picMkLst>
            <pc:docMk/>
            <pc:sldMk cId="2316496002" sldId="266"/>
            <ac:picMk id="3" creationId="{E7968665-DD21-7713-9097-49AB5262AAFF}"/>
          </ac:picMkLst>
        </pc:picChg>
        <pc:picChg chg="del mod">
          <ac:chgData name="Ellett, Hayes" userId="f682aeaa-a5b0-4334-a882-6879b4ed23ce" providerId="ADAL" clId="{BD490052-9E77-4D79-9198-AB71D026F6BF}" dt="2026-08-21T15:21:24.106" v="172" actId="478"/>
          <ac:picMkLst>
            <pc:docMk/>
            <pc:sldMk cId="2316496002" sldId="266"/>
            <ac:picMk id="5" creationId="{00000000-0000-0000-0000-000000000000}"/>
          </ac:picMkLst>
        </pc:picChg>
        <pc:picChg chg="add mod">
          <ac:chgData name="Ellett, Hayes" userId="f682aeaa-a5b0-4334-a882-6879b4ed23ce" providerId="ADAL" clId="{BD490052-9E77-4D79-9198-AB71D026F6BF}" dt="2026-08-21T15:22:35.184" v="187" actId="1076"/>
          <ac:picMkLst>
            <pc:docMk/>
            <pc:sldMk cId="2316496002" sldId="266"/>
            <ac:picMk id="11" creationId="{69E2D2A0-C103-5D56-B34A-D6C0ABC3CF60}"/>
          </ac:picMkLst>
        </pc:picChg>
      </pc:sldChg>
      <pc:sldChg chg="addSp delSp modSp mod delAnim modAnim">
        <pc:chgData name="Ellett, Hayes" userId="f682aeaa-a5b0-4334-a882-6879b4ed23ce" providerId="ADAL" clId="{BD490052-9E77-4D79-9198-AB71D026F6BF}" dt="2026-08-21T16:25:54.383" v="381"/>
        <pc:sldMkLst>
          <pc:docMk/>
          <pc:sldMk cId="2120238772" sldId="267"/>
        </pc:sldMkLst>
        <pc:spChg chg="del">
          <ac:chgData name="Ellett, Hayes" userId="f682aeaa-a5b0-4334-a882-6879b4ed23ce" providerId="ADAL" clId="{BD490052-9E77-4D79-9198-AB71D026F6BF}" dt="2026-08-21T16:22:47.330" v="341" actId="478"/>
          <ac:spMkLst>
            <pc:docMk/>
            <pc:sldMk cId="2120238772" sldId="267"/>
            <ac:spMk id="4" creationId="{00000000-0000-0000-0000-000000000000}"/>
          </ac:spMkLst>
        </pc:spChg>
        <pc:spChg chg="del">
          <ac:chgData name="Ellett, Hayes" userId="f682aeaa-a5b0-4334-a882-6879b4ed23ce" providerId="ADAL" clId="{BD490052-9E77-4D79-9198-AB71D026F6BF}" dt="2026-08-21T15:30:11.792" v="208" actId="478"/>
          <ac:spMkLst>
            <pc:docMk/>
            <pc:sldMk cId="2120238772" sldId="267"/>
            <ac:spMk id="5" creationId="{00000000-0000-0000-0000-000000000000}"/>
          </ac:spMkLst>
        </pc:spChg>
        <pc:spChg chg="add del mod">
          <ac:chgData name="Ellett, Hayes" userId="f682aeaa-a5b0-4334-a882-6879b4ed23ce" providerId="ADAL" clId="{BD490052-9E77-4D79-9198-AB71D026F6BF}" dt="2026-08-21T16:22:15.879" v="336" actId="478"/>
          <ac:spMkLst>
            <pc:docMk/>
            <pc:sldMk cId="2120238772" sldId="267"/>
            <ac:spMk id="7" creationId="{020F7D7B-BE11-E92C-9439-DE66B4029658}"/>
          </ac:spMkLst>
        </pc:spChg>
        <pc:spChg chg="add del mod">
          <ac:chgData name="Ellett, Hayes" userId="f682aeaa-a5b0-4334-a882-6879b4ed23ce" providerId="ADAL" clId="{BD490052-9E77-4D79-9198-AB71D026F6BF}" dt="2026-08-21T16:22:18.426" v="339" actId="478"/>
          <ac:spMkLst>
            <pc:docMk/>
            <pc:sldMk cId="2120238772" sldId="267"/>
            <ac:spMk id="10" creationId="{68E7BFB6-C530-8932-19BA-E9ADD5170E64}"/>
          </ac:spMkLst>
        </pc:spChg>
        <pc:spChg chg="del">
          <ac:chgData name="Ellett, Hayes" userId="f682aeaa-a5b0-4334-a882-6879b4ed23ce" providerId="ADAL" clId="{BD490052-9E77-4D79-9198-AB71D026F6BF}" dt="2026-08-21T15:30:15.047" v="211" actId="478"/>
          <ac:spMkLst>
            <pc:docMk/>
            <pc:sldMk cId="2120238772" sldId="267"/>
            <ac:spMk id="11" creationId="{00000000-0000-0000-0000-000000000000}"/>
          </ac:spMkLst>
        </pc:spChg>
        <pc:spChg chg="add del mod">
          <ac:chgData name="Ellett, Hayes" userId="f682aeaa-a5b0-4334-a882-6879b4ed23ce" providerId="ADAL" clId="{BD490052-9E77-4D79-9198-AB71D026F6BF}" dt="2026-08-21T16:22:16.590" v="337" actId="478"/>
          <ac:spMkLst>
            <pc:docMk/>
            <pc:sldMk cId="2120238772" sldId="267"/>
            <ac:spMk id="14" creationId="{2975D31C-93FC-96D8-5700-13B3C733295E}"/>
          </ac:spMkLst>
        </pc:spChg>
        <pc:spChg chg="add del mod">
          <ac:chgData name="Ellett, Hayes" userId="f682aeaa-a5b0-4334-a882-6879b4ed23ce" providerId="ADAL" clId="{BD490052-9E77-4D79-9198-AB71D026F6BF}" dt="2026-08-21T16:22:17.429" v="338" actId="478"/>
          <ac:spMkLst>
            <pc:docMk/>
            <pc:sldMk cId="2120238772" sldId="267"/>
            <ac:spMk id="15" creationId="{EB757B44-78E7-A938-67DF-1BFF1BED3EF1}"/>
          </ac:spMkLst>
        </pc:spChg>
        <pc:spChg chg="add mod">
          <ac:chgData name="Ellett, Hayes" userId="f682aeaa-a5b0-4334-a882-6879b4ed23ce" providerId="ADAL" clId="{BD490052-9E77-4D79-9198-AB71D026F6BF}" dt="2026-08-21T16:23:42.616" v="349" actId="1582"/>
          <ac:spMkLst>
            <pc:docMk/>
            <pc:sldMk cId="2120238772" sldId="267"/>
            <ac:spMk id="18" creationId="{E1AEE7E6-05DF-6D02-21E5-2D196B6F469C}"/>
          </ac:spMkLst>
        </pc:spChg>
        <pc:spChg chg="add mod">
          <ac:chgData name="Ellett, Hayes" userId="f682aeaa-a5b0-4334-a882-6879b4ed23ce" providerId="ADAL" clId="{BD490052-9E77-4D79-9198-AB71D026F6BF}" dt="2026-08-21T16:24:04.018" v="353" actId="207"/>
          <ac:spMkLst>
            <pc:docMk/>
            <pc:sldMk cId="2120238772" sldId="267"/>
            <ac:spMk id="19" creationId="{4E4C09DA-2D7C-57A7-3255-D3E32C2D36A3}"/>
          </ac:spMkLst>
        </pc:spChg>
        <pc:spChg chg="add mod">
          <ac:chgData name="Ellett, Hayes" userId="f682aeaa-a5b0-4334-a882-6879b4ed23ce" providerId="ADAL" clId="{BD490052-9E77-4D79-9198-AB71D026F6BF}" dt="2026-08-21T16:24:21.563" v="357" actId="1582"/>
          <ac:spMkLst>
            <pc:docMk/>
            <pc:sldMk cId="2120238772" sldId="267"/>
            <ac:spMk id="20" creationId="{EF61FAE9-C3EF-247E-2076-11CBCF8889A3}"/>
          </ac:spMkLst>
        </pc:spChg>
        <pc:spChg chg="add mod">
          <ac:chgData name="Ellett, Hayes" userId="f682aeaa-a5b0-4334-a882-6879b4ed23ce" providerId="ADAL" clId="{BD490052-9E77-4D79-9198-AB71D026F6BF}" dt="2026-08-21T16:24:35.741" v="360" actId="207"/>
          <ac:spMkLst>
            <pc:docMk/>
            <pc:sldMk cId="2120238772" sldId="267"/>
            <ac:spMk id="21" creationId="{49B65B85-027B-3039-08BD-C9B64635F85C}"/>
          </ac:spMkLst>
        </pc:spChg>
        <pc:picChg chg="add del mod">
          <ac:chgData name="Ellett, Hayes" userId="f682aeaa-a5b0-4334-a882-6879b4ed23ce" providerId="ADAL" clId="{BD490052-9E77-4D79-9198-AB71D026F6BF}" dt="2026-08-21T16:22:19.397" v="340" actId="478"/>
          <ac:picMkLst>
            <pc:docMk/>
            <pc:sldMk cId="2120238772" sldId="267"/>
            <ac:picMk id="6" creationId="{3204A5A6-E8F6-4F66-190A-B9FD0D5266AE}"/>
          </ac:picMkLst>
        </pc:picChg>
        <pc:picChg chg="del">
          <ac:chgData name="Ellett, Hayes" userId="f682aeaa-a5b0-4334-a882-6879b4ed23ce" providerId="ADAL" clId="{BD490052-9E77-4D79-9198-AB71D026F6BF}" dt="2026-08-21T15:30:10.254" v="207" actId="478"/>
          <ac:picMkLst>
            <pc:docMk/>
            <pc:sldMk cId="2120238772" sldId="267"/>
            <ac:picMk id="9" creationId="{00000000-0000-0000-0000-000000000000}"/>
          </ac:picMkLst>
        </pc:picChg>
        <pc:picChg chg="add mod">
          <ac:chgData name="Ellett, Hayes" userId="f682aeaa-a5b0-4334-a882-6879b4ed23ce" providerId="ADAL" clId="{BD490052-9E77-4D79-9198-AB71D026F6BF}" dt="2026-08-21T16:22:58.360" v="345" actId="14100"/>
          <ac:picMkLst>
            <pc:docMk/>
            <pc:sldMk cId="2120238772" sldId="267"/>
            <ac:picMk id="17" creationId="{5E281FA7-FD0A-A6AB-C48B-A010384F2053}"/>
          </ac:picMkLst>
        </pc:picChg>
        <pc:cxnChg chg="del">
          <ac:chgData name="Ellett, Hayes" userId="f682aeaa-a5b0-4334-a882-6879b4ed23ce" providerId="ADAL" clId="{BD490052-9E77-4D79-9198-AB71D026F6BF}" dt="2026-08-21T15:30:14.159" v="210" actId="478"/>
          <ac:cxnSpMkLst>
            <pc:docMk/>
            <pc:sldMk cId="2120238772" sldId="267"/>
            <ac:cxnSpMk id="3" creationId="{00000000-0000-0000-0000-000000000000}"/>
          </ac:cxnSpMkLst>
        </pc:cxnChg>
        <pc:cxnChg chg="del">
          <ac:chgData name="Ellett, Hayes" userId="f682aeaa-a5b0-4334-a882-6879b4ed23ce" providerId="ADAL" clId="{BD490052-9E77-4D79-9198-AB71D026F6BF}" dt="2026-08-21T15:30:13.162" v="209" actId="478"/>
          <ac:cxnSpMkLst>
            <pc:docMk/>
            <pc:sldMk cId="2120238772" sldId="267"/>
            <ac:cxnSpMk id="8" creationId="{00000000-0000-0000-0000-000000000000}"/>
          </ac:cxnSpMkLst>
        </pc:cxnChg>
        <pc:cxnChg chg="add del">
          <ac:chgData name="Ellett, Hayes" userId="f682aeaa-a5b0-4334-a882-6879b4ed23ce" providerId="ADAL" clId="{BD490052-9E77-4D79-9198-AB71D026F6BF}" dt="2026-08-21T15:43:01.642" v="228" actId="478"/>
          <ac:cxnSpMkLst>
            <pc:docMk/>
            <pc:sldMk cId="2120238772" sldId="267"/>
            <ac:cxnSpMk id="13" creationId="{8471F36B-D982-F473-E618-962FB4316111}"/>
          </ac:cxnSpMkLst>
        </pc:cxnChg>
      </pc:sldChg>
      <pc:sldChg chg="del">
        <pc:chgData name="Ellett, Hayes" userId="f682aeaa-a5b0-4334-a882-6879b4ed23ce" providerId="ADAL" clId="{BD490052-9E77-4D79-9198-AB71D026F6BF}" dt="2026-08-21T20:43:25.594" v="1804" actId="47"/>
        <pc:sldMkLst>
          <pc:docMk/>
          <pc:sldMk cId="3398771791" sldId="285"/>
        </pc:sldMkLst>
      </pc:sldChg>
      <pc:sldChg chg="del">
        <pc:chgData name="Ellett, Hayes" userId="f682aeaa-a5b0-4334-a882-6879b4ed23ce" providerId="ADAL" clId="{BD490052-9E77-4D79-9198-AB71D026F6BF}" dt="2026-08-21T20:45:25.550" v="1824" actId="47"/>
        <pc:sldMkLst>
          <pc:docMk/>
          <pc:sldMk cId="844015548" sldId="307"/>
        </pc:sldMkLst>
      </pc:sldChg>
      <pc:sldChg chg="del">
        <pc:chgData name="Ellett, Hayes" userId="f682aeaa-a5b0-4334-a882-6879b4ed23ce" providerId="ADAL" clId="{BD490052-9E77-4D79-9198-AB71D026F6BF}" dt="2026-08-20T23:09:12.181" v="0" actId="47"/>
        <pc:sldMkLst>
          <pc:docMk/>
          <pc:sldMk cId="770488244" sldId="318"/>
        </pc:sldMkLst>
      </pc:sldChg>
      <pc:sldChg chg="del">
        <pc:chgData name="Ellett, Hayes" userId="f682aeaa-a5b0-4334-a882-6879b4ed23ce" providerId="ADAL" clId="{BD490052-9E77-4D79-9198-AB71D026F6BF}" dt="2026-08-21T20:45:23.452" v="1823" actId="47"/>
        <pc:sldMkLst>
          <pc:docMk/>
          <pc:sldMk cId="1352898111" sldId="319"/>
        </pc:sldMkLst>
      </pc:sldChg>
      <pc:sldChg chg="del">
        <pc:chgData name="Ellett, Hayes" userId="f682aeaa-a5b0-4334-a882-6879b4ed23ce" providerId="ADAL" clId="{BD490052-9E77-4D79-9198-AB71D026F6BF}" dt="2026-08-20T23:09:22.579" v="8" actId="47"/>
        <pc:sldMkLst>
          <pc:docMk/>
          <pc:sldMk cId="1825126593" sldId="320"/>
        </pc:sldMkLst>
      </pc:sldChg>
      <pc:sldChg chg="del">
        <pc:chgData name="Ellett, Hayes" userId="f682aeaa-a5b0-4334-a882-6879b4ed23ce" providerId="ADAL" clId="{BD490052-9E77-4D79-9198-AB71D026F6BF}" dt="2026-08-20T23:09:22.090" v="7" actId="47"/>
        <pc:sldMkLst>
          <pc:docMk/>
          <pc:sldMk cId="3616261558" sldId="321"/>
        </pc:sldMkLst>
      </pc:sldChg>
      <pc:sldChg chg="del">
        <pc:chgData name="Ellett, Hayes" userId="f682aeaa-a5b0-4334-a882-6879b4ed23ce" providerId="ADAL" clId="{BD490052-9E77-4D79-9198-AB71D026F6BF}" dt="2026-08-20T23:09:23.217" v="9" actId="47"/>
        <pc:sldMkLst>
          <pc:docMk/>
          <pc:sldMk cId="2039700075" sldId="322"/>
        </pc:sldMkLst>
      </pc:sldChg>
      <pc:sldChg chg="del">
        <pc:chgData name="Ellett, Hayes" userId="f682aeaa-a5b0-4334-a882-6879b4ed23ce" providerId="ADAL" clId="{BD490052-9E77-4D79-9198-AB71D026F6BF}" dt="2026-08-21T20:45:17.797" v="1820" actId="47"/>
        <pc:sldMkLst>
          <pc:docMk/>
          <pc:sldMk cId="3874522844" sldId="323"/>
        </pc:sldMkLst>
      </pc:sldChg>
      <pc:sldChg chg="del">
        <pc:chgData name="Ellett, Hayes" userId="f682aeaa-a5b0-4334-a882-6879b4ed23ce" providerId="ADAL" clId="{BD490052-9E77-4D79-9198-AB71D026F6BF}" dt="2026-08-21T20:45:19.463" v="1821" actId="47"/>
        <pc:sldMkLst>
          <pc:docMk/>
          <pc:sldMk cId="3838895410" sldId="324"/>
        </pc:sldMkLst>
      </pc:sldChg>
      <pc:sldChg chg="del">
        <pc:chgData name="Ellett, Hayes" userId="f682aeaa-a5b0-4334-a882-6879b4ed23ce" providerId="ADAL" clId="{BD490052-9E77-4D79-9198-AB71D026F6BF}" dt="2026-08-21T20:45:21.044" v="1822" actId="47"/>
        <pc:sldMkLst>
          <pc:docMk/>
          <pc:sldMk cId="1054561928" sldId="325"/>
        </pc:sldMkLst>
      </pc:sldChg>
      <pc:sldChg chg="del">
        <pc:chgData name="Ellett, Hayes" userId="f682aeaa-a5b0-4334-a882-6879b4ed23ce" providerId="ADAL" clId="{BD490052-9E77-4D79-9198-AB71D026F6BF}" dt="2026-08-20T23:09:16.098" v="2" actId="47"/>
        <pc:sldMkLst>
          <pc:docMk/>
          <pc:sldMk cId="3401102368" sldId="326"/>
        </pc:sldMkLst>
      </pc:sldChg>
      <pc:sldChg chg="del">
        <pc:chgData name="Ellett, Hayes" userId="f682aeaa-a5b0-4334-a882-6879b4ed23ce" providerId="ADAL" clId="{BD490052-9E77-4D79-9198-AB71D026F6BF}" dt="2026-08-20T23:09:20.017" v="5" actId="47"/>
        <pc:sldMkLst>
          <pc:docMk/>
          <pc:sldMk cId="1624103235" sldId="327"/>
        </pc:sldMkLst>
      </pc:sldChg>
      <pc:sldChg chg="del">
        <pc:chgData name="Ellett, Hayes" userId="f682aeaa-a5b0-4334-a882-6879b4ed23ce" providerId="ADAL" clId="{BD490052-9E77-4D79-9198-AB71D026F6BF}" dt="2026-08-20T23:09:19.135" v="4" actId="47"/>
        <pc:sldMkLst>
          <pc:docMk/>
          <pc:sldMk cId="2492724320" sldId="328"/>
        </pc:sldMkLst>
      </pc:sldChg>
      <pc:sldChg chg="del">
        <pc:chgData name="Ellett, Hayes" userId="f682aeaa-a5b0-4334-a882-6879b4ed23ce" providerId="ADAL" clId="{BD490052-9E77-4D79-9198-AB71D026F6BF}" dt="2026-08-20T23:09:21.343" v="6" actId="47"/>
        <pc:sldMkLst>
          <pc:docMk/>
          <pc:sldMk cId="1745581166" sldId="329"/>
        </pc:sldMkLst>
      </pc:sldChg>
      <pc:sldChg chg="modSp del mod">
        <pc:chgData name="Ellett, Hayes" userId="f682aeaa-a5b0-4334-a882-6879b4ed23ce" providerId="ADAL" clId="{BD490052-9E77-4D79-9198-AB71D026F6BF}" dt="2026-08-21T20:47:11.621" v="1838" actId="47"/>
        <pc:sldMkLst>
          <pc:docMk/>
          <pc:sldMk cId="3042523830" sldId="330"/>
        </pc:sldMkLst>
        <pc:spChg chg="mod">
          <ac:chgData name="Ellett, Hayes" userId="f682aeaa-a5b0-4334-a882-6879b4ed23ce" providerId="ADAL" clId="{BD490052-9E77-4D79-9198-AB71D026F6BF}" dt="2026-08-21T15:54:14.775" v="319" actId="207"/>
          <ac:spMkLst>
            <pc:docMk/>
            <pc:sldMk cId="3042523830" sldId="330"/>
            <ac:spMk id="7" creationId="{C2E4DF64-2AE5-BA39-D6DE-83997106DFE9}"/>
          </ac:spMkLst>
        </pc:spChg>
        <pc:spChg chg="mod">
          <ac:chgData name="Ellett, Hayes" userId="f682aeaa-a5b0-4334-a882-6879b4ed23ce" providerId="ADAL" clId="{BD490052-9E77-4D79-9198-AB71D026F6BF}" dt="2026-08-21T13:50:00.021" v="29" actId="207"/>
          <ac:spMkLst>
            <pc:docMk/>
            <pc:sldMk cId="3042523830" sldId="330"/>
            <ac:spMk id="8" creationId="{C6849AF2-4DEE-C490-90AC-86B1856972F1}"/>
          </ac:spMkLst>
        </pc:spChg>
      </pc:sldChg>
      <pc:sldChg chg="del">
        <pc:chgData name="Ellett, Hayes" userId="f682aeaa-a5b0-4334-a882-6879b4ed23ce" providerId="ADAL" clId="{BD490052-9E77-4D79-9198-AB71D026F6BF}" dt="2026-08-20T23:09:17.505" v="3" actId="47"/>
        <pc:sldMkLst>
          <pc:docMk/>
          <pc:sldMk cId="3794322134" sldId="331"/>
        </pc:sldMkLst>
      </pc:sldChg>
      <pc:sldChg chg="modSp mod">
        <pc:chgData name="Ellett, Hayes" userId="f682aeaa-a5b0-4334-a882-6879b4ed23ce" providerId="ADAL" clId="{BD490052-9E77-4D79-9198-AB71D026F6BF}" dt="2026-08-21T21:19:53.345" v="1875" actId="20577"/>
        <pc:sldMkLst>
          <pc:docMk/>
          <pc:sldMk cId="3449935871" sldId="332"/>
        </pc:sldMkLst>
        <pc:spChg chg="mod">
          <ac:chgData name="Ellett, Hayes" userId="f682aeaa-a5b0-4334-a882-6879b4ed23ce" providerId="ADAL" clId="{BD490052-9E77-4D79-9198-AB71D026F6BF}" dt="2026-08-21T15:54:23.512" v="321" actId="207"/>
          <ac:spMkLst>
            <pc:docMk/>
            <pc:sldMk cId="3449935871" sldId="332"/>
            <ac:spMk id="7" creationId="{C51F881D-6D85-75C4-8969-FA6769AE5920}"/>
          </ac:spMkLst>
        </pc:spChg>
        <pc:spChg chg="mod">
          <ac:chgData name="Ellett, Hayes" userId="f682aeaa-a5b0-4334-a882-6879b4ed23ce" providerId="ADAL" clId="{BD490052-9E77-4D79-9198-AB71D026F6BF}" dt="2026-08-21T21:19:53.345" v="1875" actId="20577"/>
          <ac:spMkLst>
            <pc:docMk/>
            <pc:sldMk cId="3449935871" sldId="332"/>
            <ac:spMk id="8" creationId="{17F2D111-6BAD-0F42-1873-7FFF0CC8003D}"/>
          </ac:spMkLst>
        </pc:spChg>
      </pc:sldChg>
      <pc:sldChg chg="modSp mod">
        <pc:chgData name="Ellett, Hayes" userId="f682aeaa-a5b0-4334-a882-6879b4ed23ce" providerId="ADAL" clId="{BD490052-9E77-4D79-9198-AB71D026F6BF}" dt="2026-08-21T15:54:18.520" v="320" actId="207"/>
        <pc:sldMkLst>
          <pc:docMk/>
          <pc:sldMk cId="627121421" sldId="333"/>
        </pc:sldMkLst>
        <pc:spChg chg="mod">
          <ac:chgData name="Ellett, Hayes" userId="f682aeaa-a5b0-4334-a882-6879b4ed23ce" providerId="ADAL" clId="{BD490052-9E77-4D79-9198-AB71D026F6BF}" dt="2026-08-21T15:54:18.520" v="320" actId="207"/>
          <ac:spMkLst>
            <pc:docMk/>
            <pc:sldMk cId="627121421" sldId="333"/>
            <ac:spMk id="7" creationId="{39C6992C-F500-30B9-ACA0-F2B2AEEEA1B8}"/>
          </ac:spMkLst>
        </pc:spChg>
        <pc:spChg chg="mod">
          <ac:chgData name="Ellett, Hayes" userId="f682aeaa-a5b0-4334-a882-6879b4ed23ce" providerId="ADAL" clId="{BD490052-9E77-4D79-9198-AB71D026F6BF}" dt="2026-08-21T13:51:42.977" v="63" actId="20577"/>
          <ac:spMkLst>
            <pc:docMk/>
            <pc:sldMk cId="627121421" sldId="333"/>
            <ac:spMk id="8" creationId="{3AF20247-FD2A-30F6-6EE3-1E00BF8B5773}"/>
          </ac:spMkLst>
        </pc:spChg>
      </pc:sldChg>
      <pc:sldChg chg="del">
        <pc:chgData name="Ellett, Hayes" userId="f682aeaa-a5b0-4334-a882-6879b4ed23ce" providerId="ADAL" clId="{BD490052-9E77-4D79-9198-AB71D026F6BF}" dt="2026-08-20T23:11:37.816" v="24" actId="47"/>
        <pc:sldMkLst>
          <pc:docMk/>
          <pc:sldMk cId="2814112329" sldId="334"/>
        </pc:sldMkLst>
      </pc:sldChg>
      <pc:sldChg chg="modSp mod ord">
        <pc:chgData name="Ellett, Hayes" userId="f682aeaa-a5b0-4334-a882-6879b4ed23ce" providerId="ADAL" clId="{BD490052-9E77-4D79-9198-AB71D026F6BF}" dt="2026-08-21T15:55:16.013" v="322" actId="207"/>
        <pc:sldMkLst>
          <pc:docMk/>
          <pc:sldMk cId="3852986255" sldId="335"/>
        </pc:sldMkLst>
        <pc:spChg chg="mod">
          <ac:chgData name="Ellett, Hayes" userId="f682aeaa-a5b0-4334-a882-6879b4ed23ce" providerId="ADAL" clId="{BD490052-9E77-4D79-9198-AB71D026F6BF}" dt="2026-08-21T15:55:16.013" v="322" actId="207"/>
          <ac:spMkLst>
            <pc:docMk/>
            <pc:sldMk cId="3852986255" sldId="335"/>
            <ac:spMk id="7" creationId="{F4BE4244-AD8B-7231-3630-50E779B2E0F5}"/>
          </ac:spMkLst>
        </pc:spChg>
        <pc:spChg chg="mod">
          <ac:chgData name="Ellett, Hayes" userId="f682aeaa-a5b0-4334-a882-6879b4ed23ce" providerId="ADAL" clId="{BD490052-9E77-4D79-9198-AB71D026F6BF}" dt="2026-08-21T13:54:15.669" v="160" actId="207"/>
          <ac:spMkLst>
            <pc:docMk/>
            <pc:sldMk cId="3852986255" sldId="335"/>
            <ac:spMk id="8" creationId="{CAF8FE11-06DD-FD8A-1530-CB0D2392148A}"/>
          </ac:spMkLst>
        </pc:spChg>
      </pc:sldChg>
      <pc:sldChg chg="modAnim">
        <pc:chgData name="Ellett, Hayes" userId="f682aeaa-a5b0-4334-a882-6879b4ed23ce" providerId="ADAL" clId="{BD490052-9E77-4D79-9198-AB71D026F6BF}" dt="2026-08-21T17:17:17.543" v="479"/>
        <pc:sldMkLst>
          <pc:docMk/>
          <pc:sldMk cId="3527549428" sldId="338"/>
        </pc:sldMkLst>
      </pc:sldChg>
      <pc:sldChg chg="del">
        <pc:chgData name="Ellett, Hayes" userId="f682aeaa-a5b0-4334-a882-6879b4ed23ce" providerId="ADAL" clId="{BD490052-9E77-4D79-9198-AB71D026F6BF}" dt="2026-08-20T23:10:41.897" v="17" actId="47"/>
        <pc:sldMkLst>
          <pc:docMk/>
          <pc:sldMk cId="2990009004" sldId="339"/>
        </pc:sldMkLst>
      </pc:sldChg>
      <pc:sldChg chg="del">
        <pc:chgData name="Ellett, Hayes" userId="f682aeaa-a5b0-4334-a882-6879b4ed23ce" providerId="ADAL" clId="{BD490052-9E77-4D79-9198-AB71D026F6BF}" dt="2026-08-20T23:10:40.762" v="16" actId="47"/>
        <pc:sldMkLst>
          <pc:docMk/>
          <pc:sldMk cId="901126136" sldId="340"/>
        </pc:sldMkLst>
      </pc:sldChg>
      <pc:sldChg chg="del">
        <pc:chgData name="Ellett, Hayes" userId="f682aeaa-a5b0-4334-a882-6879b4ed23ce" providerId="ADAL" clId="{BD490052-9E77-4D79-9198-AB71D026F6BF}" dt="2026-08-20T23:10:42.835" v="18" actId="47"/>
        <pc:sldMkLst>
          <pc:docMk/>
          <pc:sldMk cId="1430759151" sldId="341"/>
        </pc:sldMkLst>
      </pc:sldChg>
      <pc:sldChg chg="delSp modSp mod">
        <pc:chgData name="Ellett, Hayes" userId="f682aeaa-a5b0-4334-a882-6879b4ed23ce" providerId="ADAL" clId="{BD490052-9E77-4D79-9198-AB71D026F6BF}" dt="2026-08-21T15:53:59.879" v="318" actId="207"/>
        <pc:sldMkLst>
          <pc:docMk/>
          <pc:sldMk cId="1102026441" sldId="342"/>
        </pc:sldMkLst>
        <pc:spChg chg="del">
          <ac:chgData name="Ellett, Hayes" userId="f682aeaa-a5b0-4334-a882-6879b4ed23ce" providerId="ADAL" clId="{BD490052-9E77-4D79-9198-AB71D026F6BF}" dt="2026-08-20T23:10:52.081" v="20" actId="478"/>
          <ac:spMkLst>
            <pc:docMk/>
            <pc:sldMk cId="1102026441" sldId="342"/>
            <ac:spMk id="6" creationId="{E43AF57F-F012-AE8F-9B18-CA6CC204B666}"/>
          </ac:spMkLst>
        </pc:spChg>
        <pc:spChg chg="mod">
          <ac:chgData name="Ellett, Hayes" userId="f682aeaa-a5b0-4334-a882-6879b4ed23ce" providerId="ADAL" clId="{BD490052-9E77-4D79-9198-AB71D026F6BF}" dt="2026-08-21T15:53:59.879" v="318" actId="207"/>
          <ac:spMkLst>
            <pc:docMk/>
            <pc:sldMk cId="1102026441" sldId="342"/>
            <ac:spMk id="7" creationId="{1E8E3524-C5E7-8B28-61CF-A2BAF4FC6A0D}"/>
          </ac:spMkLst>
        </pc:spChg>
        <pc:spChg chg="mod">
          <ac:chgData name="Ellett, Hayes" userId="f682aeaa-a5b0-4334-a882-6879b4ed23ce" providerId="ADAL" clId="{BD490052-9E77-4D79-9198-AB71D026F6BF}" dt="2026-08-21T13:55:11.089" v="164" actId="207"/>
          <ac:spMkLst>
            <pc:docMk/>
            <pc:sldMk cId="1102026441" sldId="342"/>
            <ac:spMk id="8" creationId="{EE1B075F-8491-2FE9-C97B-03152B1FF498}"/>
          </ac:spMkLst>
        </pc:spChg>
        <pc:grpChg chg="del">
          <ac:chgData name="Ellett, Hayes" userId="f682aeaa-a5b0-4334-a882-6879b4ed23ce" providerId="ADAL" clId="{BD490052-9E77-4D79-9198-AB71D026F6BF}" dt="2026-08-20T23:10:48.944" v="19" actId="478"/>
          <ac:grpSpMkLst>
            <pc:docMk/>
            <pc:sldMk cId="1102026441" sldId="342"/>
            <ac:grpSpMk id="2" creationId="{6FD70AA7-34F8-4E9D-EB51-2FB625CE16F5}"/>
          </ac:grpSpMkLst>
        </pc:grpChg>
      </pc:sldChg>
      <pc:sldChg chg="addSp delSp modSp mod delAnim modAnim">
        <pc:chgData name="Ellett, Hayes" userId="f682aeaa-a5b0-4334-a882-6879b4ed23ce" providerId="ADAL" clId="{BD490052-9E77-4D79-9198-AB71D026F6BF}" dt="2026-08-21T16:27:25.170" v="398"/>
        <pc:sldMkLst>
          <pc:docMk/>
          <pc:sldMk cId="2055395636" sldId="343"/>
        </pc:sldMkLst>
        <pc:spChg chg="del">
          <ac:chgData name="Ellett, Hayes" userId="f682aeaa-a5b0-4334-a882-6879b4ed23ce" providerId="ADAL" clId="{BD490052-9E77-4D79-9198-AB71D026F6BF}" dt="2026-08-21T15:45:29.650" v="248" actId="478"/>
          <ac:spMkLst>
            <pc:docMk/>
            <pc:sldMk cId="2055395636" sldId="343"/>
            <ac:spMk id="4" creationId="{00000000-0000-0000-0000-000000000000}"/>
          </ac:spMkLst>
        </pc:spChg>
        <pc:spChg chg="add del mod">
          <ac:chgData name="Ellett, Hayes" userId="f682aeaa-a5b0-4334-a882-6879b4ed23ce" providerId="ADAL" clId="{BD490052-9E77-4D79-9198-AB71D026F6BF}" dt="2026-08-21T16:26:08.839" v="382" actId="478"/>
          <ac:spMkLst>
            <pc:docMk/>
            <pc:sldMk cId="2055395636" sldId="343"/>
            <ac:spMk id="6" creationId="{B933BEA6-018D-EF70-F2D0-E3B9B225204E}"/>
          </ac:spMkLst>
        </pc:spChg>
        <pc:spChg chg="del">
          <ac:chgData name="Ellett, Hayes" userId="f682aeaa-a5b0-4334-a882-6879b4ed23ce" providerId="ADAL" clId="{BD490052-9E77-4D79-9198-AB71D026F6BF}" dt="2026-08-21T15:44:55.621" v="245" actId="478"/>
          <ac:spMkLst>
            <pc:docMk/>
            <pc:sldMk cId="2055395636" sldId="343"/>
            <ac:spMk id="11" creationId="{00000000-0000-0000-0000-000000000000}"/>
          </ac:spMkLst>
        </pc:spChg>
        <pc:spChg chg="add mod">
          <ac:chgData name="Ellett, Hayes" userId="f682aeaa-a5b0-4334-a882-6879b4ed23ce" providerId="ADAL" clId="{BD490052-9E77-4D79-9198-AB71D026F6BF}" dt="2026-08-21T16:27:00.601" v="393" actId="1582"/>
          <ac:spMkLst>
            <pc:docMk/>
            <pc:sldMk cId="2055395636" sldId="343"/>
            <ac:spMk id="13" creationId="{CB8BC1C2-0FCA-95B1-BE01-75524764EAE1}"/>
          </ac:spMkLst>
        </pc:spChg>
        <pc:spChg chg="add mod">
          <ac:chgData name="Ellett, Hayes" userId="f682aeaa-a5b0-4334-a882-6879b4ed23ce" providerId="ADAL" clId="{BD490052-9E77-4D79-9198-AB71D026F6BF}" dt="2026-08-21T16:27:17.618" v="396" actId="208"/>
          <ac:spMkLst>
            <pc:docMk/>
            <pc:sldMk cId="2055395636" sldId="343"/>
            <ac:spMk id="14" creationId="{26D6A112-A449-3EEC-6FF8-5CFC84CEC43E}"/>
          </ac:spMkLst>
        </pc:spChg>
        <pc:picChg chg="add del">
          <ac:chgData name="Ellett, Hayes" userId="f682aeaa-a5b0-4334-a882-6879b4ed23ce" providerId="ADAL" clId="{BD490052-9E77-4D79-9198-AB71D026F6BF}" dt="2026-08-21T16:26:10.599" v="383" actId="478"/>
          <ac:picMkLst>
            <pc:docMk/>
            <pc:sldMk cId="2055395636" sldId="343"/>
            <ac:picMk id="3" creationId="{F20D2703-65F3-50EA-8705-B2D4DBD36835}"/>
          </ac:picMkLst>
        </pc:picChg>
        <pc:picChg chg="del">
          <ac:chgData name="Ellett, Hayes" userId="f682aeaa-a5b0-4334-a882-6879b4ed23ce" providerId="ADAL" clId="{BD490052-9E77-4D79-9198-AB71D026F6BF}" dt="2026-08-21T15:45:25.686" v="247" actId="478"/>
          <ac:picMkLst>
            <pc:docMk/>
            <pc:sldMk cId="2055395636" sldId="343"/>
            <ac:picMk id="9" creationId="{00000000-0000-0000-0000-000000000000}"/>
          </ac:picMkLst>
        </pc:picChg>
        <pc:picChg chg="add mod">
          <ac:chgData name="Ellett, Hayes" userId="f682aeaa-a5b0-4334-a882-6879b4ed23ce" providerId="ADAL" clId="{BD490052-9E77-4D79-9198-AB71D026F6BF}" dt="2026-08-21T16:26:30.009" v="389" actId="14100"/>
          <ac:picMkLst>
            <pc:docMk/>
            <pc:sldMk cId="2055395636" sldId="343"/>
            <ac:picMk id="12" creationId="{96BF53B3-9CE3-B6AE-6206-A301F41CB306}"/>
          </ac:picMkLst>
        </pc:picChg>
        <pc:cxnChg chg="del">
          <ac:chgData name="Ellett, Hayes" userId="f682aeaa-a5b0-4334-a882-6879b4ed23ce" providerId="ADAL" clId="{BD490052-9E77-4D79-9198-AB71D026F6BF}" dt="2026-08-21T15:44:56.918" v="246" actId="478"/>
          <ac:cxnSpMkLst>
            <pc:docMk/>
            <pc:sldMk cId="2055395636" sldId="343"/>
            <ac:cxnSpMk id="5" creationId="{00000000-0000-0000-0000-000000000000}"/>
          </ac:cxnSpMkLst>
        </pc:cxnChg>
        <pc:cxnChg chg="add del">
          <ac:chgData name="Ellett, Hayes" userId="f682aeaa-a5b0-4334-a882-6879b4ed23ce" providerId="ADAL" clId="{BD490052-9E77-4D79-9198-AB71D026F6BF}" dt="2026-08-21T15:46:19.061" v="255" actId="478"/>
          <ac:cxnSpMkLst>
            <pc:docMk/>
            <pc:sldMk cId="2055395636" sldId="343"/>
            <ac:cxnSpMk id="8" creationId="{E9313F47-0784-41B4-1F8D-E6C2041B3F6C}"/>
          </ac:cxnSpMkLst>
        </pc:cxnChg>
      </pc:sldChg>
      <pc:sldChg chg="addSp delSp modSp mod delAnim modAnim modNotesTx">
        <pc:chgData name="Ellett, Hayes" userId="f682aeaa-a5b0-4334-a882-6879b4ed23ce" providerId="ADAL" clId="{BD490052-9E77-4D79-9198-AB71D026F6BF}" dt="2026-08-21T15:53:50.920" v="317" actId="207"/>
        <pc:sldMkLst>
          <pc:docMk/>
          <pc:sldMk cId="1341393435" sldId="344"/>
        </pc:sldMkLst>
        <pc:spChg chg="del">
          <ac:chgData name="Ellett, Hayes" userId="f682aeaa-a5b0-4334-a882-6879b4ed23ce" providerId="ADAL" clId="{BD490052-9E77-4D79-9198-AB71D026F6BF}" dt="2026-08-21T15:47:30.371" v="260" actId="478"/>
          <ac:spMkLst>
            <pc:docMk/>
            <pc:sldMk cId="1341393435" sldId="344"/>
            <ac:spMk id="4" creationId="{00000000-0000-0000-0000-000000000000}"/>
          </ac:spMkLst>
        </pc:spChg>
        <pc:spChg chg="del">
          <ac:chgData name="Ellett, Hayes" userId="f682aeaa-a5b0-4334-a882-6879b4ed23ce" providerId="ADAL" clId="{BD490052-9E77-4D79-9198-AB71D026F6BF}" dt="2026-08-21T15:47:26.619" v="259" actId="478"/>
          <ac:spMkLst>
            <pc:docMk/>
            <pc:sldMk cId="1341393435" sldId="344"/>
            <ac:spMk id="6" creationId="{00000000-0000-0000-0000-000000000000}"/>
          </ac:spMkLst>
        </pc:spChg>
        <pc:spChg chg="del">
          <ac:chgData name="Ellett, Hayes" userId="f682aeaa-a5b0-4334-a882-6879b4ed23ce" providerId="ADAL" clId="{BD490052-9E77-4D79-9198-AB71D026F6BF}" dt="2026-08-21T15:47:25.038" v="258" actId="478"/>
          <ac:spMkLst>
            <pc:docMk/>
            <pc:sldMk cId="1341393435" sldId="344"/>
            <ac:spMk id="7" creationId="{00000000-0000-0000-0000-000000000000}"/>
          </ac:spMkLst>
        </pc:spChg>
        <pc:spChg chg="add mod">
          <ac:chgData name="Ellett, Hayes" userId="f682aeaa-a5b0-4334-a882-6879b4ed23ce" providerId="ADAL" clId="{BD490052-9E77-4D79-9198-AB71D026F6BF}" dt="2026-08-21T15:53:50.920" v="317" actId="207"/>
          <ac:spMkLst>
            <pc:docMk/>
            <pc:sldMk cId="1341393435" sldId="344"/>
            <ac:spMk id="8" creationId="{CB9B0948-EDE0-BBBE-0C93-BEEAE4CD1187}"/>
          </ac:spMkLst>
        </pc:spChg>
        <pc:spChg chg="add mod">
          <ac:chgData name="Ellett, Hayes" userId="f682aeaa-a5b0-4334-a882-6879b4ed23ce" providerId="ADAL" clId="{BD490052-9E77-4D79-9198-AB71D026F6BF}" dt="2026-08-21T15:50:32.273" v="306" actId="1582"/>
          <ac:spMkLst>
            <pc:docMk/>
            <pc:sldMk cId="1341393435" sldId="344"/>
            <ac:spMk id="9" creationId="{E896BA58-3EA4-3743-4E90-1219C67E9D6C}"/>
          </ac:spMkLst>
        </pc:spChg>
        <pc:picChg chg="add mod">
          <ac:chgData name="Ellett, Hayes" userId="f682aeaa-a5b0-4334-a882-6879b4ed23ce" providerId="ADAL" clId="{BD490052-9E77-4D79-9198-AB71D026F6BF}" dt="2026-08-21T15:47:34.310" v="262" actId="1076"/>
          <ac:picMkLst>
            <pc:docMk/>
            <pc:sldMk cId="1341393435" sldId="344"/>
            <ac:picMk id="3" creationId="{96D1FFE3-2256-10D1-6130-455462B55287}"/>
          </ac:picMkLst>
        </pc:picChg>
        <pc:picChg chg="del">
          <ac:chgData name="Ellett, Hayes" userId="f682aeaa-a5b0-4334-a882-6879b4ed23ce" providerId="ADAL" clId="{BD490052-9E77-4D79-9198-AB71D026F6BF}" dt="2026-08-21T15:47:23.204" v="257" actId="478"/>
          <ac:picMkLst>
            <pc:docMk/>
            <pc:sldMk cId="1341393435" sldId="344"/>
            <ac:picMk id="5" creationId="{00000000-0000-0000-0000-000000000000}"/>
          </ac:picMkLst>
        </pc:picChg>
      </pc:sldChg>
      <pc:sldChg chg="del">
        <pc:chgData name="Ellett, Hayes" userId="f682aeaa-a5b0-4334-a882-6879b4ed23ce" providerId="ADAL" clId="{BD490052-9E77-4D79-9198-AB71D026F6BF}" dt="2026-08-21T15:51:06.582" v="308" actId="47"/>
        <pc:sldMkLst>
          <pc:docMk/>
          <pc:sldMk cId="2278073366" sldId="345"/>
        </pc:sldMkLst>
      </pc:sldChg>
      <pc:sldChg chg="modSp mod modAnim">
        <pc:chgData name="Ellett, Hayes" userId="f682aeaa-a5b0-4334-a882-6879b4ed23ce" providerId="ADAL" clId="{BD490052-9E77-4D79-9198-AB71D026F6BF}" dt="2026-08-21T20:48:05.153" v="1840" actId="27636"/>
        <pc:sldMkLst>
          <pc:docMk/>
          <pc:sldMk cId="3160528643" sldId="346"/>
        </pc:sldMkLst>
        <pc:spChg chg="mod">
          <ac:chgData name="Ellett, Hayes" userId="f682aeaa-a5b0-4334-a882-6879b4ed23ce" providerId="ADAL" clId="{BD490052-9E77-4D79-9198-AB71D026F6BF}" dt="2026-08-21T15:53:46.575" v="316" actId="207"/>
          <ac:spMkLst>
            <pc:docMk/>
            <pc:sldMk cId="3160528643" sldId="346"/>
            <ac:spMk id="2" creationId="{00000000-0000-0000-0000-000000000000}"/>
          </ac:spMkLst>
        </pc:spChg>
        <pc:spChg chg="mod">
          <ac:chgData name="Ellett, Hayes" userId="f682aeaa-a5b0-4334-a882-6879b4ed23ce" providerId="ADAL" clId="{BD490052-9E77-4D79-9198-AB71D026F6BF}" dt="2026-08-21T20:48:05.153" v="1840" actId="27636"/>
          <ac:spMkLst>
            <pc:docMk/>
            <pc:sldMk cId="3160528643" sldId="346"/>
            <ac:spMk id="3" creationId="{00000000-0000-0000-0000-000000000000}"/>
          </ac:spMkLst>
        </pc:spChg>
      </pc:sldChg>
      <pc:sldChg chg="modSp mod">
        <pc:chgData name="Ellett, Hayes" userId="f682aeaa-a5b0-4334-a882-6879b4ed23ce" providerId="ADAL" clId="{BD490052-9E77-4D79-9198-AB71D026F6BF}" dt="2026-08-21T15:53:40.253" v="315" actId="207"/>
        <pc:sldMkLst>
          <pc:docMk/>
          <pc:sldMk cId="2268085968" sldId="347"/>
        </pc:sldMkLst>
        <pc:spChg chg="mod">
          <ac:chgData name="Ellett, Hayes" userId="f682aeaa-a5b0-4334-a882-6879b4ed23ce" providerId="ADAL" clId="{BD490052-9E77-4D79-9198-AB71D026F6BF}" dt="2026-08-21T15:53:40.253" v="315" actId="207"/>
          <ac:spMkLst>
            <pc:docMk/>
            <pc:sldMk cId="2268085968" sldId="347"/>
            <ac:spMk id="2" creationId="{00000000-0000-0000-0000-000000000000}"/>
          </ac:spMkLst>
        </pc:spChg>
      </pc:sldChg>
      <pc:sldChg chg="del">
        <pc:chgData name="Ellett, Hayes" userId="f682aeaa-a5b0-4334-a882-6879b4ed23ce" providerId="ADAL" clId="{BD490052-9E77-4D79-9198-AB71D026F6BF}" dt="2026-08-21T17:57:52.211" v="722" actId="47"/>
        <pc:sldMkLst>
          <pc:docMk/>
          <pc:sldMk cId="3666044639" sldId="348"/>
        </pc:sldMkLst>
      </pc:sldChg>
      <pc:sldChg chg="del">
        <pc:chgData name="Ellett, Hayes" userId="f682aeaa-a5b0-4334-a882-6879b4ed23ce" providerId="ADAL" clId="{BD490052-9E77-4D79-9198-AB71D026F6BF}" dt="2026-08-21T17:57:55.071" v="723" actId="47"/>
        <pc:sldMkLst>
          <pc:docMk/>
          <pc:sldMk cId="2564470848" sldId="349"/>
        </pc:sldMkLst>
      </pc:sldChg>
      <pc:sldChg chg="addSp delSp modSp mod delAnim modAnim">
        <pc:chgData name="Ellett, Hayes" userId="f682aeaa-a5b0-4334-a882-6879b4ed23ce" providerId="ADAL" clId="{BD490052-9E77-4D79-9198-AB71D026F6BF}" dt="2026-08-21T20:48:44.763" v="1843" actId="208"/>
        <pc:sldMkLst>
          <pc:docMk/>
          <pc:sldMk cId="3817533066" sldId="350"/>
        </pc:sldMkLst>
        <pc:spChg chg="del">
          <ac:chgData name="Ellett, Hayes" userId="f682aeaa-a5b0-4334-a882-6879b4ed23ce" providerId="ADAL" clId="{BD490052-9E77-4D79-9198-AB71D026F6BF}" dt="2026-08-21T18:05:42.801" v="815" actId="478"/>
          <ac:spMkLst>
            <pc:docMk/>
            <pc:sldMk cId="3817533066" sldId="350"/>
            <ac:spMk id="3" creationId="{00000000-0000-0000-0000-000000000000}"/>
          </ac:spMkLst>
        </pc:spChg>
        <pc:spChg chg="del">
          <ac:chgData name="Ellett, Hayes" userId="f682aeaa-a5b0-4334-a882-6879b4ed23ce" providerId="ADAL" clId="{BD490052-9E77-4D79-9198-AB71D026F6BF}" dt="2026-08-21T18:05:46.555" v="818" actId="478"/>
          <ac:spMkLst>
            <pc:docMk/>
            <pc:sldMk cId="3817533066" sldId="350"/>
            <ac:spMk id="4" creationId="{00000000-0000-0000-0000-000000000000}"/>
          </ac:spMkLst>
        </pc:spChg>
        <pc:spChg chg="del">
          <ac:chgData name="Ellett, Hayes" userId="f682aeaa-a5b0-4334-a882-6879b4ed23ce" providerId="ADAL" clId="{BD490052-9E77-4D79-9198-AB71D026F6BF}" dt="2026-08-21T18:05:43.995" v="816" actId="478"/>
          <ac:spMkLst>
            <pc:docMk/>
            <pc:sldMk cId="3817533066" sldId="350"/>
            <ac:spMk id="6" creationId="{00000000-0000-0000-0000-000000000000}"/>
          </ac:spMkLst>
        </pc:spChg>
        <pc:spChg chg="del">
          <ac:chgData name="Ellett, Hayes" userId="f682aeaa-a5b0-4334-a882-6879b4ed23ce" providerId="ADAL" clId="{BD490052-9E77-4D79-9198-AB71D026F6BF}" dt="2026-08-21T18:05:45.493" v="817" actId="478"/>
          <ac:spMkLst>
            <pc:docMk/>
            <pc:sldMk cId="3817533066" sldId="350"/>
            <ac:spMk id="7" creationId="{00000000-0000-0000-0000-000000000000}"/>
          </ac:spMkLst>
        </pc:spChg>
        <pc:spChg chg="mod">
          <ac:chgData name="Ellett, Hayes" userId="f682aeaa-a5b0-4334-a882-6879b4ed23ce" providerId="ADAL" clId="{BD490052-9E77-4D79-9198-AB71D026F6BF}" dt="2026-08-21T20:48:44.763" v="1843" actId="208"/>
          <ac:spMkLst>
            <pc:docMk/>
            <pc:sldMk cId="3817533066" sldId="350"/>
            <ac:spMk id="9" creationId="{00000000-0000-0000-0000-000000000000}"/>
          </ac:spMkLst>
        </pc:spChg>
        <pc:spChg chg="add mod">
          <ac:chgData name="Ellett, Hayes" userId="f682aeaa-a5b0-4334-a882-6879b4ed23ce" providerId="ADAL" clId="{BD490052-9E77-4D79-9198-AB71D026F6BF}" dt="2026-08-21T18:07:00.169" v="836" actId="1582"/>
          <ac:spMkLst>
            <pc:docMk/>
            <pc:sldMk cId="3817533066" sldId="350"/>
            <ac:spMk id="12" creationId="{81C46592-2584-8D77-E4AD-1BB53CD6D5AB}"/>
          </ac:spMkLst>
        </pc:spChg>
        <pc:spChg chg="add mod">
          <ac:chgData name="Ellett, Hayes" userId="f682aeaa-a5b0-4334-a882-6879b4ed23ce" providerId="ADAL" clId="{BD490052-9E77-4D79-9198-AB71D026F6BF}" dt="2026-08-21T18:07:28.348" v="842" actId="1582"/>
          <ac:spMkLst>
            <pc:docMk/>
            <pc:sldMk cId="3817533066" sldId="350"/>
            <ac:spMk id="13" creationId="{B1C96162-4D80-88DD-D806-957D38D33820}"/>
          </ac:spMkLst>
        </pc:spChg>
        <pc:picChg chg="del">
          <ac:chgData name="Ellett, Hayes" userId="f682aeaa-a5b0-4334-a882-6879b4ed23ce" providerId="ADAL" clId="{BD490052-9E77-4D79-9198-AB71D026F6BF}" dt="2026-08-21T18:05:41.342" v="814" actId="478"/>
          <ac:picMkLst>
            <pc:docMk/>
            <pc:sldMk cId="3817533066" sldId="350"/>
            <ac:picMk id="2" creationId="{00000000-0000-0000-0000-000000000000}"/>
          </ac:picMkLst>
        </pc:picChg>
        <pc:picChg chg="add mod">
          <ac:chgData name="Ellett, Hayes" userId="f682aeaa-a5b0-4334-a882-6879b4ed23ce" providerId="ADAL" clId="{BD490052-9E77-4D79-9198-AB71D026F6BF}" dt="2026-08-21T18:06:36.793" v="832" actId="1076"/>
          <ac:picMkLst>
            <pc:docMk/>
            <pc:sldMk cId="3817533066" sldId="350"/>
            <ac:picMk id="11" creationId="{A92B5864-D60D-16A0-2FED-A58FF539CB96}"/>
          </ac:picMkLst>
        </pc:picChg>
      </pc:sldChg>
      <pc:sldChg chg="addSp delSp modSp mod modAnim">
        <pc:chgData name="Ellett, Hayes" userId="f682aeaa-a5b0-4334-a882-6879b4ed23ce" providerId="ADAL" clId="{BD490052-9E77-4D79-9198-AB71D026F6BF}" dt="2026-08-21T18:10:43.934" v="863"/>
        <pc:sldMkLst>
          <pc:docMk/>
          <pc:sldMk cId="3331772104" sldId="351"/>
        </pc:sldMkLst>
        <pc:spChg chg="del">
          <ac:chgData name="Ellett, Hayes" userId="f682aeaa-a5b0-4334-a882-6879b4ed23ce" providerId="ADAL" clId="{BD490052-9E77-4D79-9198-AB71D026F6BF}" dt="2026-08-21T18:08:01.262" v="847" actId="478"/>
          <ac:spMkLst>
            <pc:docMk/>
            <pc:sldMk cId="3331772104" sldId="351"/>
            <ac:spMk id="4" creationId="{00000000-0000-0000-0000-000000000000}"/>
          </ac:spMkLst>
        </pc:spChg>
        <pc:spChg chg="add mod">
          <ac:chgData name="Ellett, Hayes" userId="f682aeaa-a5b0-4334-a882-6879b4ed23ce" providerId="ADAL" clId="{BD490052-9E77-4D79-9198-AB71D026F6BF}" dt="2026-08-21T18:10:25.703" v="855" actId="1582"/>
          <ac:spMkLst>
            <pc:docMk/>
            <pc:sldMk cId="3331772104" sldId="351"/>
            <ac:spMk id="6" creationId="{EE1EAD55-B808-0EE6-CD76-0D17531EA6DF}"/>
          </ac:spMkLst>
        </pc:spChg>
        <pc:spChg chg="del">
          <ac:chgData name="Ellett, Hayes" userId="f682aeaa-a5b0-4334-a882-6879b4ed23ce" providerId="ADAL" clId="{BD490052-9E77-4D79-9198-AB71D026F6BF}" dt="2026-08-21T18:07:59.178" v="845" actId="478"/>
          <ac:spMkLst>
            <pc:docMk/>
            <pc:sldMk cId="3331772104" sldId="351"/>
            <ac:spMk id="11" creationId="{00000000-0000-0000-0000-000000000000}"/>
          </ac:spMkLst>
        </pc:spChg>
        <pc:picChg chg="add mod">
          <ac:chgData name="Ellett, Hayes" userId="f682aeaa-a5b0-4334-a882-6879b4ed23ce" providerId="ADAL" clId="{BD490052-9E77-4D79-9198-AB71D026F6BF}" dt="2026-08-21T18:08:33.108" v="851" actId="14100"/>
          <ac:picMkLst>
            <pc:docMk/>
            <pc:sldMk cId="3331772104" sldId="351"/>
            <ac:picMk id="3" creationId="{76DC17DF-5085-981E-A627-4AE473DF4DD3}"/>
          </ac:picMkLst>
        </pc:picChg>
        <pc:picChg chg="del">
          <ac:chgData name="Ellett, Hayes" userId="f682aeaa-a5b0-4334-a882-6879b4ed23ce" providerId="ADAL" clId="{BD490052-9E77-4D79-9198-AB71D026F6BF}" dt="2026-08-21T18:07:57.791" v="844" actId="478"/>
          <ac:picMkLst>
            <pc:docMk/>
            <pc:sldMk cId="3331772104" sldId="351"/>
            <ac:picMk id="9" creationId="{00000000-0000-0000-0000-000000000000}"/>
          </ac:picMkLst>
        </pc:picChg>
        <pc:cxnChg chg="del">
          <ac:chgData name="Ellett, Hayes" userId="f682aeaa-a5b0-4334-a882-6879b4ed23ce" providerId="ADAL" clId="{BD490052-9E77-4D79-9198-AB71D026F6BF}" dt="2026-08-21T18:08:00.034" v="846" actId="478"/>
          <ac:cxnSpMkLst>
            <pc:docMk/>
            <pc:sldMk cId="3331772104" sldId="351"/>
            <ac:cxnSpMk id="5" creationId="{00000000-0000-0000-0000-000000000000}"/>
          </ac:cxnSpMkLst>
        </pc:cxnChg>
      </pc:sldChg>
      <pc:sldChg chg="addSp delSp modSp mod modAnim modNotesTx">
        <pc:chgData name="Ellett, Hayes" userId="f682aeaa-a5b0-4334-a882-6879b4ed23ce" providerId="ADAL" clId="{BD490052-9E77-4D79-9198-AB71D026F6BF}" dt="2026-08-21T21:22:54.428" v="1876"/>
        <pc:sldMkLst>
          <pc:docMk/>
          <pc:sldMk cId="379038687" sldId="352"/>
        </pc:sldMkLst>
        <pc:spChg chg="mod">
          <ac:chgData name="Ellett, Hayes" userId="f682aeaa-a5b0-4334-a882-6879b4ed23ce" providerId="ADAL" clId="{BD490052-9E77-4D79-9198-AB71D026F6BF}" dt="2026-08-21T20:49:06.546" v="1846" actId="20577"/>
          <ac:spMkLst>
            <pc:docMk/>
            <pc:sldMk cId="379038687" sldId="352"/>
            <ac:spMk id="6" creationId="{00000000-0000-0000-0000-000000000000}"/>
          </ac:spMkLst>
        </pc:spChg>
        <pc:picChg chg="add mod">
          <ac:chgData name="Ellett, Hayes" userId="f682aeaa-a5b0-4334-a882-6879b4ed23ce" providerId="ADAL" clId="{BD490052-9E77-4D79-9198-AB71D026F6BF}" dt="2026-08-21T18:21:02.434" v="1243" actId="1076"/>
          <ac:picMkLst>
            <pc:docMk/>
            <pc:sldMk cId="379038687" sldId="352"/>
            <ac:picMk id="3" creationId="{2A5C2D35-EF5A-0157-2E39-DCE10A008030}"/>
          </ac:picMkLst>
        </pc:picChg>
        <pc:picChg chg="del">
          <ac:chgData name="Ellett, Hayes" userId="f682aeaa-a5b0-4334-a882-6879b4ed23ce" providerId="ADAL" clId="{BD490052-9E77-4D79-9198-AB71D026F6BF}" dt="2026-08-21T18:11:19.125" v="864" actId="478"/>
          <ac:picMkLst>
            <pc:docMk/>
            <pc:sldMk cId="379038687" sldId="352"/>
            <ac:picMk id="5" creationId="{00000000-0000-0000-0000-000000000000}"/>
          </ac:picMkLst>
        </pc:picChg>
      </pc:sldChg>
      <pc:sldChg chg="addSp delSp modSp mod modAnim">
        <pc:chgData name="Ellett, Hayes" userId="f682aeaa-a5b0-4334-a882-6879b4ed23ce" providerId="ADAL" clId="{BD490052-9E77-4D79-9198-AB71D026F6BF}" dt="2026-08-21T18:26:55.284" v="1535"/>
        <pc:sldMkLst>
          <pc:docMk/>
          <pc:sldMk cId="1099488563" sldId="353"/>
        </pc:sldMkLst>
        <pc:spChg chg="del">
          <ac:chgData name="Ellett, Hayes" userId="f682aeaa-a5b0-4334-a882-6879b4ed23ce" providerId="ADAL" clId="{BD490052-9E77-4D79-9198-AB71D026F6BF}" dt="2026-08-21T18:24:36.343" v="1522" actId="478"/>
          <ac:spMkLst>
            <pc:docMk/>
            <pc:sldMk cId="1099488563" sldId="353"/>
            <ac:spMk id="4" creationId="{00000000-0000-0000-0000-000000000000}"/>
          </ac:spMkLst>
        </pc:spChg>
        <pc:spChg chg="add mod">
          <ac:chgData name="Ellett, Hayes" userId="f682aeaa-a5b0-4334-a882-6879b4ed23ce" providerId="ADAL" clId="{BD490052-9E77-4D79-9198-AB71D026F6BF}" dt="2026-08-21T18:26:52.225" v="1534" actId="1582"/>
          <ac:spMkLst>
            <pc:docMk/>
            <pc:sldMk cId="1099488563" sldId="353"/>
            <ac:spMk id="6" creationId="{74094BEE-FD31-C2CA-DDBA-354152EBEA44}"/>
          </ac:spMkLst>
        </pc:spChg>
        <pc:spChg chg="del">
          <ac:chgData name="Ellett, Hayes" userId="f682aeaa-a5b0-4334-a882-6879b4ed23ce" providerId="ADAL" clId="{BD490052-9E77-4D79-9198-AB71D026F6BF}" dt="2026-08-21T18:24:38.518" v="1524" actId="478"/>
          <ac:spMkLst>
            <pc:docMk/>
            <pc:sldMk cId="1099488563" sldId="353"/>
            <ac:spMk id="11" creationId="{00000000-0000-0000-0000-000000000000}"/>
          </ac:spMkLst>
        </pc:spChg>
        <pc:picChg chg="add mod">
          <ac:chgData name="Ellett, Hayes" userId="f682aeaa-a5b0-4334-a882-6879b4ed23ce" providerId="ADAL" clId="{BD490052-9E77-4D79-9198-AB71D026F6BF}" dt="2026-08-21T18:24:49.783" v="1528" actId="14100"/>
          <ac:picMkLst>
            <pc:docMk/>
            <pc:sldMk cId="1099488563" sldId="353"/>
            <ac:picMk id="3" creationId="{6B3F54B0-88EE-8E3B-63D0-311B9919652E}"/>
          </ac:picMkLst>
        </pc:picChg>
        <pc:picChg chg="del">
          <ac:chgData name="Ellett, Hayes" userId="f682aeaa-a5b0-4334-a882-6879b4ed23ce" providerId="ADAL" clId="{BD490052-9E77-4D79-9198-AB71D026F6BF}" dt="2026-08-21T18:24:34.542" v="1521" actId="478"/>
          <ac:picMkLst>
            <pc:docMk/>
            <pc:sldMk cId="1099488563" sldId="353"/>
            <ac:picMk id="9" creationId="{00000000-0000-0000-0000-000000000000}"/>
          </ac:picMkLst>
        </pc:picChg>
        <pc:cxnChg chg="del">
          <ac:chgData name="Ellett, Hayes" userId="f682aeaa-a5b0-4334-a882-6879b4ed23ce" providerId="ADAL" clId="{BD490052-9E77-4D79-9198-AB71D026F6BF}" dt="2026-08-21T18:24:37.459" v="1523" actId="478"/>
          <ac:cxnSpMkLst>
            <pc:docMk/>
            <pc:sldMk cId="1099488563" sldId="353"/>
            <ac:cxnSpMk id="5" creationId="{00000000-0000-0000-0000-000000000000}"/>
          </ac:cxnSpMkLst>
        </pc:cxnChg>
      </pc:sldChg>
      <pc:sldChg chg="del">
        <pc:chgData name="Ellett, Hayes" userId="f682aeaa-a5b0-4334-a882-6879b4ed23ce" providerId="ADAL" clId="{BD490052-9E77-4D79-9198-AB71D026F6BF}" dt="2026-08-21T18:29:10.799" v="1546" actId="47"/>
        <pc:sldMkLst>
          <pc:docMk/>
          <pc:sldMk cId="3747627975" sldId="354"/>
        </pc:sldMkLst>
      </pc:sldChg>
      <pc:sldChg chg="addSp delSp modSp mod modAnim">
        <pc:chgData name="Ellett, Hayes" userId="f682aeaa-a5b0-4334-a882-6879b4ed23ce" providerId="ADAL" clId="{BD490052-9E77-4D79-9198-AB71D026F6BF}" dt="2026-08-21T20:49:46.963" v="1848" actId="1076"/>
        <pc:sldMkLst>
          <pc:docMk/>
          <pc:sldMk cId="623115798" sldId="355"/>
        </pc:sldMkLst>
        <pc:spChg chg="del">
          <ac:chgData name="Ellett, Hayes" userId="f682aeaa-a5b0-4334-a882-6879b4ed23ce" providerId="ADAL" clId="{BD490052-9E77-4D79-9198-AB71D026F6BF}" dt="2026-08-21T20:18:08.389" v="1549" actId="478"/>
          <ac:spMkLst>
            <pc:docMk/>
            <pc:sldMk cId="623115798" sldId="355"/>
            <ac:spMk id="4" creationId="{00000000-0000-0000-0000-000000000000}"/>
          </ac:spMkLst>
        </pc:spChg>
        <pc:spChg chg="del">
          <ac:chgData name="Ellett, Hayes" userId="f682aeaa-a5b0-4334-a882-6879b4ed23ce" providerId="ADAL" clId="{BD490052-9E77-4D79-9198-AB71D026F6BF}" dt="2026-08-21T20:18:09.581" v="1550" actId="478"/>
          <ac:spMkLst>
            <pc:docMk/>
            <pc:sldMk cId="623115798" sldId="355"/>
            <ac:spMk id="11" creationId="{00000000-0000-0000-0000-000000000000}"/>
          </ac:spMkLst>
        </pc:spChg>
        <pc:spChg chg="add mod">
          <ac:chgData name="Ellett, Hayes" userId="f682aeaa-a5b0-4334-a882-6879b4ed23ce" providerId="ADAL" clId="{BD490052-9E77-4D79-9198-AB71D026F6BF}" dt="2026-08-21T20:24:59.116" v="1629" actId="14100"/>
          <ac:spMkLst>
            <pc:docMk/>
            <pc:sldMk cId="623115798" sldId="355"/>
            <ac:spMk id="20" creationId="{99919CF1-0BCB-4BDC-4D4A-29E3E6C5EDF7}"/>
          </ac:spMkLst>
        </pc:spChg>
        <pc:spChg chg="add mod">
          <ac:chgData name="Ellett, Hayes" userId="f682aeaa-a5b0-4334-a882-6879b4ed23ce" providerId="ADAL" clId="{BD490052-9E77-4D79-9198-AB71D026F6BF}" dt="2026-08-21T20:49:46.963" v="1848" actId="1076"/>
          <ac:spMkLst>
            <pc:docMk/>
            <pc:sldMk cId="623115798" sldId="355"/>
            <ac:spMk id="32" creationId="{A802F8F6-F420-CC4A-FD1C-320BC4855966}"/>
          </ac:spMkLst>
        </pc:spChg>
        <pc:picChg chg="add mod">
          <ac:chgData name="Ellett, Hayes" userId="f682aeaa-a5b0-4334-a882-6879b4ed23ce" providerId="ADAL" clId="{BD490052-9E77-4D79-9198-AB71D026F6BF}" dt="2026-08-21T20:18:51.385" v="1557" actId="1076"/>
          <ac:picMkLst>
            <pc:docMk/>
            <pc:sldMk cId="623115798" sldId="355"/>
            <ac:picMk id="3" creationId="{2524E62B-5623-7D0D-20C5-01B478549B61}"/>
          </ac:picMkLst>
        </pc:picChg>
        <pc:picChg chg="del">
          <ac:chgData name="Ellett, Hayes" userId="f682aeaa-a5b0-4334-a882-6879b4ed23ce" providerId="ADAL" clId="{BD490052-9E77-4D79-9198-AB71D026F6BF}" dt="2026-08-21T20:18:05.371" v="1547" actId="478"/>
          <ac:picMkLst>
            <pc:docMk/>
            <pc:sldMk cId="623115798" sldId="355"/>
            <ac:picMk id="9" creationId="{00000000-0000-0000-0000-000000000000}"/>
          </ac:picMkLst>
        </pc:picChg>
        <pc:inkChg chg="add del">
          <ac:chgData name="Ellett, Hayes" userId="f682aeaa-a5b0-4334-a882-6879b4ed23ce" providerId="ADAL" clId="{BD490052-9E77-4D79-9198-AB71D026F6BF}" dt="2026-08-21T20:24:09.748" v="1614"/>
          <ac:inkMkLst>
            <pc:docMk/>
            <pc:sldMk cId="623115798" sldId="355"/>
            <ac:inkMk id="6" creationId="{8B8DB095-5C84-4682-4DFE-5B01C4B07AC6}"/>
          </ac:inkMkLst>
        </pc:inkChg>
        <pc:inkChg chg="add del">
          <ac:chgData name="Ellett, Hayes" userId="f682aeaa-a5b0-4334-a882-6879b4ed23ce" providerId="ADAL" clId="{BD490052-9E77-4D79-9198-AB71D026F6BF}" dt="2026-08-21T20:24:08.789" v="1611"/>
          <ac:inkMkLst>
            <pc:docMk/>
            <pc:sldMk cId="623115798" sldId="355"/>
            <ac:inkMk id="7" creationId="{659CFF84-CAEF-BFB8-DB45-481B509614BE}"/>
          </ac:inkMkLst>
        </pc:inkChg>
        <pc:inkChg chg="add del">
          <ac:chgData name="Ellett, Hayes" userId="f682aeaa-a5b0-4334-a882-6879b4ed23ce" providerId="ADAL" clId="{BD490052-9E77-4D79-9198-AB71D026F6BF}" dt="2026-08-21T20:24:08.789" v="1612"/>
          <ac:inkMkLst>
            <pc:docMk/>
            <pc:sldMk cId="623115798" sldId="355"/>
            <ac:inkMk id="8" creationId="{65724128-0587-0BBB-9336-E255CF316462}"/>
          </ac:inkMkLst>
        </pc:inkChg>
        <pc:inkChg chg="add del">
          <ac:chgData name="Ellett, Hayes" userId="f682aeaa-a5b0-4334-a882-6879b4ed23ce" providerId="ADAL" clId="{BD490052-9E77-4D79-9198-AB71D026F6BF}" dt="2026-08-21T20:24:08.789" v="1610"/>
          <ac:inkMkLst>
            <pc:docMk/>
            <pc:sldMk cId="623115798" sldId="355"/>
            <ac:inkMk id="10" creationId="{5413E59B-8D9D-E463-1951-5154CD2F438A}"/>
          </ac:inkMkLst>
        </pc:inkChg>
        <pc:inkChg chg="add del">
          <ac:chgData name="Ellett, Hayes" userId="f682aeaa-a5b0-4334-a882-6879b4ed23ce" providerId="ADAL" clId="{BD490052-9E77-4D79-9198-AB71D026F6BF}" dt="2026-08-21T20:24:07.507" v="1609"/>
          <ac:inkMkLst>
            <pc:docMk/>
            <pc:sldMk cId="623115798" sldId="355"/>
            <ac:inkMk id="12" creationId="{86FB31D6-0108-89B0-6D57-BF264553BB33}"/>
          </ac:inkMkLst>
        </pc:inkChg>
        <pc:inkChg chg="add del">
          <ac:chgData name="Ellett, Hayes" userId="f682aeaa-a5b0-4334-a882-6879b4ed23ce" providerId="ADAL" clId="{BD490052-9E77-4D79-9198-AB71D026F6BF}" dt="2026-08-21T20:24:06.847" v="1608"/>
          <ac:inkMkLst>
            <pc:docMk/>
            <pc:sldMk cId="623115798" sldId="355"/>
            <ac:inkMk id="13" creationId="{301C4932-37EC-004A-225F-64D111D64F8A}"/>
          </ac:inkMkLst>
        </pc:inkChg>
        <pc:inkChg chg="add del">
          <ac:chgData name="Ellett, Hayes" userId="f682aeaa-a5b0-4334-a882-6879b4ed23ce" providerId="ADAL" clId="{BD490052-9E77-4D79-9198-AB71D026F6BF}" dt="2026-08-21T20:19:41.187" v="1565"/>
          <ac:inkMkLst>
            <pc:docMk/>
            <pc:sldMk cId="623115798" sldId="355"/>
            <ac:inkMk id="14" creationId="{04639264-9F40-3042-D951-62E3FD2D2378}"/>
          </ac:inkMkLst>
        </pc:inkChg>
        <pc:inkChg chg="add del mod">
          <ac:chgData name="Ellett, Hayes" userId="f682aeaa-a5b0-4334-a882-6879b4ed23ce" providerId="ADAL" clId="{BD490052-9E77-4D79-9198-AB71D026F6BF}" dt="2026-08-21T20:24:09.748" v="1613"/>
          <ac:inkMkLst>
            <pc:docMk/>
            <pc:sldMk cId="623115798" sldId="355"/>
            <ac:inkMk id="15" creationId="{0DE43AEF-3673-4880-4DC7-11527754E84F}"/>
          </ac:inkMkLst>
        </pc:inkChg>
        <pc:inkChg chg="add del">
          <ac:chgData name="Ellett, Hayes" userId="f682aeaa-a5b0-4334-a882-6879b4ed23ce" providerId="ADAL" clId="{BD490052-9E77-4D79-9198-AB71D026F6BF}" dt="2026-08-21T20:24:05.648" v="1607"/>
          <ac:inkMkLst>
            <pc:docMk/>
            <pc:sldMk cId="623115798" sldId="355"/>
            <ac:inkMk id="16" creationId="{FD3C32FE-1FB3-7218-FCC0-67D2F14138D0}"/>
          </ac:inkMkLst>
        </pc:inkChg>
        <pc:inkChg chg="add del">
          <ac:chgData name="Ellett, Hayes" userId="f682aeaa-a5b0-4334-a882-6879b4ed23ce" providerId="ADAL" clId="{BD490052-9E77-4D79-9198-AB71D026F6BF}" dt="2026-08-21T20:24:05.647" v="1606"/>
          <ac:inkMkLst>
            <pc:docMk/>
            <pc:sldMk cId="623115798" sldId="355"/>
            <ac:inkMk id="17" creationId="{0FFEEE5E-70F5-E21A-7E58-AF7D8E3B9F2D}"/>
          </ac:inkMkLst>
        </pc:inkChg>
        <pc:inkChg chg="add del">
          <ac:chgData name="Ellett, Hayes" userId="f682aeaa-a5b0-4334-a882-6879b4ed23ce" providerId="ADAL" clId="{BD490052-9E77-4D79-9198-AB71D026F6BF}" dt="2026-08-21T20:24:10.840" v="1615"/>
          <ac:inkMkLst>
            <pc:docMk/>
            <pc:sldMk cId="623115798" sldId="355"/>
            <ac:inkMk id="18" creationId="{7753EB1D-DAF2-92F6-A643-993F5B8EB577}"/>
          </ac:inkMkLst>
        </pc:inkChg>
        <pc:inkChg chg="add del">
          <ac:chgData name="Ellett, Hayes" userId="f682aeaa-a5b0-4334-a882-6879b4ed23ce" providerId="ADAL" clId="{BD490052-9E77-4D79-9198-AB71D026F6BF}" dt="2026-08-21T20:24:11.396" v="1616"/>
          <ac:inkMkLst>
            <pc:docMk/>
            <pc:sldMk cId="623115798" sldId="355"/>
            <ac:inkMk id="19" creationId="{1BF712C8-9CAB-4898-B6BF-3EF13D879576}"/>
          </ac:inkMkLst>
        </pc:inkChg>
        <pc:inkChg chg="add">
          <ac:chgData name="Ellett, Hayes" userId="f682aeaa-a5b0-4334-a882-6879b4ed23ce" providerId="ADAL" clId="{BD490052-9E77-4D79-9198-AB71D026F6BF}" dt="2026-08-21T20:24:21.831" v="1617" actId="9405"/>
          <ac:inkMkLst>
            <pc:docMk/>
            <pc:sldMk cId="623115798" sldId="355"/>
            <ac:inkMk id="21" creationId="{20CD03E3-8724-612E-1E38-EB0A2E825063}"/>
          </ac:inkMkLst>
        </pc:inkChg>
        <pc:inkChg chg="add">
          <ac:chgData name="Ellett, Hayes" userId="f682aeaa-a5b0-4334-a882-6879b4ed23ce" providerId="ADAL" clId="{BD490052-9E77-4D79-9198-AB71D026F6BF}" dt="2026-08-21T20:24:24.095" v="1618" actId="9405"/>
          <ac:inkMkLst>
            <pc:docMk/>
            <pc:sldMk cId="623115798" sldId="355"/>
            <ac:inkMk id="22" creationId="{FE9212D4-1451-F123-4B97-AF895D18F691}"/>
          </ac:inkMkLst>
        </pc:inkChg>
        <pc:inkChg chg="add del">
          <ac:chgData name="Ellett, Hayes" userId="f682aeaa-a5b0-4334-a882-6879b4ed23ce" providerId="ADAL" clId="{BD490052-9E77-4D79-9198-AB71D026F6BF}" dt="2026-08-21T20:24:29.355" v="1620"/>
          <ac:inkMkLst>
            <pc:docMk/>
            <pc:sldMk cId="623115798" sldId="355"/>
            <ac:inkMk id="23" creationId="{0D26DB20-312F-6105-DE35-A72B693BA07E}"/>
          </ac:inkMkLst>
        </pc:inkChg>
        <pc:inkChg chg="add mod">
          <ac:chgData name="Ellett, Hayes" userId="f682aeaa-a5b0-4334-a882-6879b4ed23ce" providerId="ADAL" clId="{BD490052-9E77-4D79-9198-AB71D026F6BF}" dt="2026-08-21T20:24:36.792" v="1621"/>
          <ac:inkMkLst>
            <pc:docMk/>
            <pc:sldMk cId="623115798" sldId="355"/>
            <ac:inkMk id="24" creationId="{BED2F0EC-21BB-8E9E-3FA8-5776364AE4BC}"/>
          </ac:inkMkLst>
        </pc:inkChg>
        <pc:inkChg chg="add del">
          <ac:chgData name="Ellett, Hayes" userId="f682aeaa-a5b0-4334-a882-6879b4ed23ce" providerId="ADAL" clId="{BD490052-9E77-4D79-9198-AB71D026F6BF}" dt="2026-08-21T20:24:39.456" v="1623"/>
          <ac:inkMkLst>
            <pc:docMk/>
            <pc:sldMk cId="623115798" sldId="355"/>
            <ac:inkMk id="25" creationId="{943B0972-A545-E1ED-3C3B-2A110A55D838}"/>
          </ac:inkMkLst>
        </pc:inkChg>
        <pc:inkChg chg="add">
          <ac:chgData name="Ellett, Hayes" userId="f682aeaa-a5b0-4334-a882-6879b4ed23ce" providerId="ADAL" clId="{BD490052-9E77-4D79-9198-AB71D026F6BF}" dt="2026-08-21T20:24:39.456" v="1623"/>
          <ac:inkMkLst>
            <pc:docMk/>
            <pc:sldMk cId="623115798" sldId="355"/>
            <ac:inkMk id="26" creationId="{3992A927-0182-6FF8-9E67-E93AF14A2D16}"/>
          </ac:inkMkLst>
        </pc:inkChg>
        <pc:inkChg chg="add">
          <ac:chgData name="Ellett, Hayes" userId="f682aeaa-a5b0-4334-a882-6879b4ed23ce" providerId="ADAL" clId="{BD490052-9E77-4D79-9198-AB71D026F6BF}" dt="2026-08-21T20:24:42.819" v="1624" actId="9405"/>
          <ac:inkMkLst>
            <pc:docMk/>
            <pc:sldMk cId="623115798" sldId="355"/>
            <ac:inkMk id="27" creationId="{4F74F816-EDE6-421F-3803-C8C7C6D4889B}"/>
          </ac:inkMkLst>
        </pc:inkChg>
        <pc:inkChg chg="add">
          <ac:chgData name="Ellett, Hayes" userId="f682aeaa-a5b0-4334-a882-6879b4ed23ce" providerId="ADAL" clId="{BD490052-9E77-4D79-9198-AB71D026F6BF}" dt="2026-08-21T20:24:44.844" v="1625" actId="9405"/>
          <ac:inkMkLst>
            <pc:docMk/>
            <pc:sldMk cId="623115798" sldId="355"/>
            <ac:inkMk id="28" creationId="{D8CF3392-D0B8-A472-F27B-EF6B3E7BFF77}"/>
          </ac:inkMkLst>
        </pc:inkChg>
        <pc:inkChg chg="add">
          <ac:chgData name="Ellett, Hayes" userId="f682aeaa-a5b0-4334-a882-6879b4ed23ce" providerId="ADAL" clId="{BD490052-9E77-4D79-9198-AB71D026F6BF}" dt="2026-08-21T20:24:47.286" v="1626" actId="9405"/>
          <ac:inkMkLst>
            <pc:docMk/>
            <pc:sldMk cId="623115798" sldId="355"/>
            <ac:inkMk id="29" creationId="{5EAF976C-65CA-D91E-7D9A-078A42D4F0F9}"/>
          </ac:inkMkLst>
        </pc:inkChg>
        <pc:inkChg chg="add">
          <ac:chgData name="Ellett, Hayes" userId="f682aeaa-a5b0-4334-a882-6879b4ed23ce" providerId="ADAL" clId="{BD490052-9E77-4D79-9198-AB71D026F6BF}" dt="2026-08-21T20:24:47.906" v="1627" actId="9405"/>
          <ac:inkMkLst>
            <pc:docMk/>
            <pc:sldMk cId="623115798" sldId="355"/>
            <ac:inkMk id="30" creationId="{3EAC64F5-B097-7FAB-BDCF-DE3E53A095FC}"/>
          </ac:inkMkLst>
        </pc:inkChg>
        <pc:inkChg chg="add">
          <ac:chgData name="Ellett, Hayes" userId="f682aeaa-a5b0-4334-a882-6879b4ed23ce" providerId="ADAL" clId="{BD490052-9E77-4D79-9198-AB71D026F6BF}" dt="2026-08-21T20:24:48.556" v="1628" actId="9405"/>
          <ac:inkMkLst>
            <pc:docMk/>
            <pc:sldMk cId="623115798" sldId="355"/>
            <ac:inkMk id="31" creationId="{2C3725EB-CE95-33CE-F482-F79268D849FD}"/>
          </ac:inkMkLst>
        </pc:inkChg>
        <pc:cxnChg chg="del">
          <ac:chgData name="Ellett, Hayes" userId="f682aeaa-a5b0-4334-a882-6879b4ed23ce" providerId="ADAL" clId="{BD490052-9E77-4D79-9198-AB71D026F6BF}" dt="2026-08-21T20:18:06.739" v="1548" actId="478"/>
          <ac:cxnSpMkLst>
            <pc:docMk/>
            <pc:sldMk cId="623115798" sldId="355"/>
            <ac:cxnSpMk id="5" creationId="{00000000-0000-0000-0000-000000000000}"/>
          </ac:cxnSpMkLst>
        </pc:cxnChg>
      </pc:sldChg>
      <pc:sldChg chg="del">
        <pc:chgData name="Ellett, Hayes" userId="f682aeaa-a5b0-4334-a882-6879b4ed23ce" providerId="ADAL" clId="{BD490052-9E77-4D79-9198-AB71D026F6BF}" dt="2026-08-21T20:33:19.526" v="1787" actId="47"/>
        <pc:sldMkLst>
          <pc:docMk/>
          <pc:sldMk cId="3173011532" sldId="356"/>
        </pc:sldMkLst>
      </pc:sldChg>
      <pc:sldChg chg="del">
        <pc:chgData name="Ellett, Hayes" userId="f682aeaa-a5b0-4334-a882-6879b4ed23ce" providerId="ADAL" clId="{BD490052-9E77-4D79-9198-AB71D026F6BF}" dt="2026-08-21T20:33:22.128" v="1788" actId="47"/>
        <pc:sldMkLst>
          <pc:docMk/>
          <pc:sldMk cId="3471155309" sldId="357"/>
        </pc:sldMkLst>
      </pc:sldChg>
      <pc:sldChg chg="addSp delSp modSp mod">
        <pc:chgData name="Ellett, Hayes" userId="f682aeaa-a5b0-4334-a882-6879b4ed23ce" providerId="ADAL" clId="{BD490052-9E77-4D79-9198-AB71D026F6BF}" dt="2026-08-21T20:42:59.890" v="1802" actId="208"/>
        <pc:sldMkLst>
          <pc:docMk/>
          <pc:sldMk cId="504353607" sldId="358"/>
        </pc:sldMkLst>
        <pc:spChg chg="del">
          <ac:chgData name="Ellett, Hayes" userId="f682aeaa-a5b0-4334-a882-6879b4ed23ce" providerId="ADAL" clId="{BD490052-9E77-4D79-9198-AB71D026F6BF}" dt="2026-08-21T20:42:19.859" v="1795" actId="478"/>
          <ac:spMkLst>
            <pc:docMk/>
            <pc:sldMk cId="504353607" sldId="358"/>
            <ac:spMk id="4" creationId="{00000000-0000-0000-0000-000000000000}"/>
          </ac:spMkLst>
        </pc:spChg>
        <pc:spChg chg="mod">
          <ac:chgData name="Ellett, Hayes" userId="f682aeaa-a5b0-4334-a882-6879b4ed23ce" providerId="ADAL" clId="{BD490052-9E77-4D79-9198-AB71D026F6BF}" dt="2026-08-21T20:42:10.331" v="1793" actId="207"/>
          <ac:spMkLst>
            <pc:docMk/>
            <pc:sldMk cId="504353607" sldId="358"/>
            <ac:spMk id="5" creationId="{00000000-0000-0000-0000-000000000000}"/>
          </ac:spMkLst>
        </pc:spChg>
        <pc:spChg chg="mod">
          <ac:chgData name="Ellett, Hayes" userId="f682aeaa-a5b0-4334-a882-6879b4ed23ce" providerId="ADAL" clId="{BD490052-9E77-4D79-9198-AB71D026F6BF}" dt="2026-08-21T20:42:00.446" v="1791" actId="208"/>
          <ac:spMkLst>
            <pc:docMk/>
            <pc:sldMk cId="504353607" sldId="358"/>
            <ac:spMk id="9" creationId="{00000000-0000-0000-0000-000000000000}"/>
          </ac:spMkLst>
        </pc:spChg>
        <pc:picChg chg="del">
          <ac:chgData name="Ellett, Hayes" userId="f682aeaa-a5b0-4334-a882-6879b4ed23ce" providerId="ADAL" clId="{BD490052-9E77-4D79-9198-AB71D026F6BF}" dt="2026-08-21T20:42:14.606" v="1794" actId="478"/>
          <ac:picMkLst>
            <pc:docMk/>
            <pc:sldMk cId="504353607" sldId="358"/>
            <ac:picMk id="3" creationId="{00000000-0000-0000-0000-000000000000}"/>
          </ac:picMkLst>
        </pc:picChg>
        <pc:picChg chg="add mod">
          <ac:chgData name="Ellett, Hayes" userId="f682aeaa-a5b0-4334-a882-6879b4ed23ce" providerId="ADAL" clId="{BD490052-9E77-4D79-9198-AB71D026F6BF}" dt="2026-08-21T20:42:59.890" v="1802" actId="208"/>
          <ac:picMkLst>
            <pc:docMk/>
            <pc:sldMk cId="504353607" sldId="358"/>
            <ac:picMk id="6" creationId="{4A0A7834-6DE5-F510-BD70-C9AB9DF9F46D}"/>
          </ac:picMkLst>
        </pc:picChg>
      </pc:sldChg>
      <pc:sldChg chg="del">
        <pc:chgData name="Ellett, Hayes" userId="f682aeaa-a5b0-4334-a882-6879b4ed23ce" providerId="ADAL" clId="{BD490052-9E77-4D79-9198-AB71D026F6BF}" dt="2026-08-21T20:43:23.838" v="1803" actId="47"/>
        <pc:sldMkLst>
          <pc:docMk/>
          <pc:sldMk cId="2756057933" sldId="359"/>
        </pc:sldMkLst>
      </pc:sldChg>
      <pc:sldChg chg="del">
        <pc:chgData name="Ellett, Hayes" userId="f682aeaa-a5b0-4334-a882-6879b4ed23ce" providerId="ADAL" clId="{BD490052-9E77-4D79-9198-AB71D026F6BF}" dt="2026-08-21T20:43:27.371" v="1805" actId="47"/>
        <pc:sldMkLst>
          <pc:docMk/>
          <pc:sldMk cId="1993146685" sldId="360"/>
        </pc:sldMkLst>
      </pc:sldChg>
      <pc:sldChg chg="del">
        <pc:chgData name="Ellett, Hayes" userId="f682aeaa-a5b0-4334-a882-6879b4ed23ce" providerId="ADAL" clId="{BD490052-9E77-4D79-9198-AB71D026F6BF}" dt="2026-08-21T20:43:30.698" v="1806" actId="47"/>
        <pc:sldMkLst>
          <pc:docMk/>
          <pc:sldMk cId="1752429363" sldId="361"/>
        </pc:sldMkLst>
      </pc:sldChg>
      <pc:sldChg chg="del">
        <pc:chgData name="Ellett, Hayes" userId="f682aeaa-a5b0-4334-a882-6879b4ed23ce" providerId="ADAL" clId="{BD490052-9E77-4D79-9198-AB71D026F6BF}" dt="2026-08-21T20:43:32.903" v="1807" actId="47"/>
        <pc:sldMkLst>
          <pc:docMk/>
          <pc:sldMk cId="2592120180" sldId="362"/>
        </pc:sldMkLst>
      </pc:sldChg>
      <pc:sldChg chg="del">
        <pc:chgData name="Ellett, Hayes" userId="f682aeaa-a5b0-4334-a882-6879b4ed23ce" providerId="ADAL" clId="{BD490052-9E77-4D79-9198-AB71D026F6BF}" dt="2026-08-21T20:43:35.455" v="1808" actId="47"/>
        <pc:sldMkLst>
          <pc:docMk/>
          <pc:sldMk cId="577101469" sldId="363"/>
        </pc:sldMkLst>
      </pc:sldChg>
      <pc:sldChg chg="del">
        <pc:chgData name="Ellett, Hayes" userId="f682aeaa-a5b0-4334-a882-6879b4ed23ce" providerId="ADAL" clId="{BD490052-9E77-4D79-9198-AB71D026F6BF}" dt="2026-08-21T20:43:36.826" v="1809" actId="47"/>
        <pc:sldMkLst>
          <pc:docMk/>
          <pc:sldMk cId="147593518" sldId="364"/>
        </pc:sldMkLst>
      </pc:sldChg>
      <pc:sldChg chg="del">
        <pc:chgData name="Ellett, Hayes" userId="f682aeaa-a5b0-4334-a882-6879b4ed23ce" providerId="ADAL" clId="{BD490052-9E77-4D79-9198-AB71D026F6BF}" dt="2026-08-21T20:43:38.243" v="1810" actId="47"/>
        <pc:sldMkLst>
          <pc:docMk/>
          <pc:sldMk cId="3165183006" sldId="365"/>
        </pc:sldMkLst>
      </pc:sldChg>
      <pc:sldChg chg="addSp delSp modSp mod modAnim">
        <pc:chgData name="Ellett, Hayes" userId="f682aeaa-a5b0-4334-a882-6879b4ed23ce" providerId="ADAL" clId="{BD490052-9E77-4D79-9198-AB71D026F6BF}" dt="2026-08-21T21:18:21.512" v="1869"/>
        <pc:sldMkLst>
          <pc:docMk/>
          <pc:sldMk cId="97643819" sldId="366"/>
        </pc:sldMkLst>
        <pc:spChg chg="del">
          <ac:chgData name="Ellett, Hayes" userId="f682aeaa-a5b0-4334-a882-6879b4ed23ce" providerId="ADAL" clId="{BD490052-9E77-4D79-9198-AB71D026F6BF}" dt="2026-08-21T20:44:54.274" v="1813" actId="478"/>
          <ac:spMkLst>
            <pc:docMk/>
            <pc:sldMk cId="97643819" sldId="366"/>
            <ac:spMk id="4" creationId="{00000000-0000-0000-0000-000000000000}"/>
          </ac:spMkLst>
        </pc:spChg>
        <pc:spChg chg="add mod">
          <ac:chgData name="Ellett, Hayes" userId="f682aeaa-a5b0-4334-a882-6879b4ed23ce" providerId="ADAL" clId="{BD490052-9E77-4D79-9198-AB71D026F6BF}" dt="2026-08-21T21:17:39.293" v="1861" actId="1582"/>
          <ac:spMkLst>
            <pc:docMk/>
            <pc:sldMk cId="97643819" sldId="366"/>
            <ac:spMk id="4" creationId="{CCCBB350-4F3F-128E-D516-408F7E992F0F}"/>
          </ac:spMkLst>
        </pc:spChg>
        <pc:spChg chg="add mod">
          <ac:chgData name="Ellett, Hayes" userId="f682aeaa-a5b0-4334-a882-6879b4ed23ce" providerId="ADAL" clId="{BD490052-9E77-4D79-9198-AB71D026F6BF}" dt="2026-08-21T21:18:04.602" v="1865" actId="1582"/>
          <ac:spMkLst>
            <pc:docMk/>
            <pc:sldMk cId="97643819" sldId="366"/>
            <ac:spMk id="6" creationId="{8B2CA45A-9A69-7B9E-C069-9A33C4AA891C}"/>
          </ac:spMkLst>
        </pc:spChg>
        <pc:spChg chg="mod">
          <ac:chgData name="Ellett, Hayes" userId="f682aeaa-a5b0-4334-a882-6879b4ed23ce" providerId="ADAL" clId="{BD490052-9E77-4D79-9198-AB71D026F6BF}" dt="2026-08-21T20:44:30.347" v="1811" actId="207"/>
          <ac:spMkLst>
            <pc:docMk/>
            <pc:sldMk cId="97643819" sldId="366"/>
            <ac:spMk id="9" creationId="{00000000-0000-0000-0000-000000000000}"/>
          </ac:spMkLst>
        </pc:spChg>
        <pc:picChg chg="del">
          <ac:chgData name="Ellett, Hayes" userId="f682aeaa-a5b0-4334-a882-6879b4ed23ce" providerId="ADAL" clId="{BD490052-9E77-4D79-9198-AB71D026F6BF}" dt="2026-08-21T20:44:33.669" v="1812" actId="478"/>
          <ac:picMkLst>
            <pc:docMk/>
            <pc:sldMk cId="97643819" sldId="366"/>
            <ac:picMk id="3" creationId="{00000000-0000-0000-0000-000000000000}"/>
          </ac:picMkLst>
        </pc:picChg>
        <pc:picChg chg="add mod">
          <ac:chgData name="Ellett, Hayes" userId="f682aeaa-a5b0-4334-a882-6879b4ed23ce" providerId="ADAL" clId="{BD490052-9E77-4D79-9198-AB71D026F6BF}" dt="2026-08-21T21:16:54.651" v="1854" actId="14100"/>
          <ac:picMkLst>
            <pc:docMk/>
            <pc:sldMk cId="97643819" sldId="366"/>
            <ac:picMk id="3" creationId="{785D8C0F-B372-0549-EB7E-B497F9022B6B}"/>
          </ac:picMkLst>
        </pc:picChg>
        <pc:picChg chg="add del mod">
          <ac:chgData name="Ellett, Hayes" userId="f682aeaa-a5b0-4334-a882-6879b4ed23ce" providerId="ADAL" clId="{BD490052-9E77-4D79-9198-AB71D026F6BF}" dt="2026-08-21T21:16:42.111" v="1849" actId="478"/>
          <ac:picMkLst>
            <pc:docMk/>
            <pc:sldMk cId="97643819" sldId="366"/>
            <ac:picMk id="5" creationId="{0868A67E-D433-F3BA-E56E-97AD9C88FAE3}"/>
          </ac:picMkLst>
        </pc:picChg>
      </pc:sldChg>
      <pc:sldChg chg="del">
        <pc:chgData name="Ellett, Hayes" userId="f682aeaa-a5b0-4334-a882-6879b4ed23ce" providerId="ADAL" clId="{BD490052-9E77-4D79-9198-AB71D026F6BF}" dt="2026-08-20T23:09:23.793" v="10" actId="47"/>
        <pc:sldMkLst>
          <pc:docMk/>
          <pc:sldMk cId="2175194155" sldId="367"/>
        </pc:sldMkLst>
      </pc:sldChg>
      <pc:sldChg chg="addSp delSp modSp new mod modAnim">
        <pc:chgData name="Ellett, Hayes" userId="f682aeaa-a5b0-4334-a882-6879b4ed23ce" providerId="ADAL" clId="{BD490052-9E77-4D79-9198-AB71D026F6BF}" dt="2026-08-21T16:28:19.337" v="409"/>
        <pc:sldMkLst>
          <pc:docMk/>
          <pc:sldMk cId="3747964764" sldId="367"/>
        </pc:sldMkLst>
        <pc:spChg chg="add del mod">
          <ac:chgData name="Ellett, Hayes" userId="f682aeaa-a5b0-4334-a882-6879b4ed23ce" providerId="ADAL" clId="{BD490052-9E77-4D79-9198-AB71D026F6BF}" dt="2026-08-21T16:27:39.985" v="399" actId="478"/>
          <ac:spMkLst>
            <pc:docMk/>
            <pc:sldMk cId="3747964764" sldId="367"/>
            <ac:spMk id="4" creationId="{FF9F22B3-20B0-2662-244D-108E52F1AA76}"/>
          </ac:spMkLst>
        </pc:spChg>
        <pc:spChg chg="add mod">
          <ac:chgData name="Ellett, Hayes" userId="f682aeaa-a5b0-4334-a882-6879b4ed23ce" providerId="ADAL" clId="{BD490052-9E77-4D79-9198-AB71D026F6BF}" dt="2026-08-21T16:28:14.047" v="408" actId="1582"/>
          <ac:spMkLst>
            <pc:docMk/>
            <pc:sldMk cId="3747964764" sldId="367"/>
            <ac:spMk id="7" creationId="{C148E746-0108-C45F-9ACF-FC2E3995A928}"/>
          </ac:spMkLst>
        </pc:spChg>
        <pc:picChg chg="add del">
          <ac:chgData name="Ellett, Hayes" userId="f682aeaa-a5b0-4334-a882-6879b4ed23ce" providerId="ADAL" clId="{BD490052-9E77-4D79-9198-AB71D026F6BF}" dt="2026-08-21T16:27:41.469" v="400" actId="478"/>
          <ac:picMkLst>
            <pc:docMk/>
            <pc:sldMk cId="3747964764" sldId="367"/>
            <ac:picMk id="3" creationId="{BD446FFB-72AF-6C1F-5BF0-D98D112B92AE}"/>
          </ac:picMkLst>
        </pc:picChg>
        <pc:picChg chg="add mod">
          <ac:chgData name="Ellett, Hayes" userId="f682aeaa-a5b0-4334-a882-6879b4ed23ce" providerId="ADAL" clId="{BD490052-9E77-4D79-9198-AB71D026F6BF}" dt="2026-08-21T16:27:54.855" v="404" actId="14100"/>
          <ac:picMkLst>
            <pc:docMk/>
            <pc:sldMk cId="3747964764" sldId="367"/>
            <ac:picMk id="6" creationId="{9BE1CA55-D8C0-1FA4-8910-602376353DED}"/>
          </ac:picMkLst>
        </pc:picChg>
      </pc:sldChg>
      <pc:sldChg chg="del">
        <pc:chgData name="Ellett, Hayes" userId="f682aeaa-a5b0-4334-a882-6879b4ed23ce" providerId="ADAL" clId="{BD490052-9E77-4D79-9198-AB71D026F6BF}" dt="2026-08-20T23:09:24.472" v="11" actId="47"/>
        <pc:sldMkLst>
          <pc:docMk/>
          <pc:sldMk cId="3179875998" sldId="368"/>
        </pc:sldMkLst>
      </pc:sldChg>
      <pc:sldChg chg="addSp delSp modSp new mod modAnim modNotesTx">
        <pc:chgData name="Ellett, Hayes" userId="f682aeaa-a5b0-4334-a882-6879b4ed23ce" providerId="ADAL" clId="{BD490052-9E77-4D79-9198-AB71D026F6BF}" dt="2026-08-21T17:59:31.950" v="813" actId="20577"/>
        <pc:sldMkLst>
          <pc:docMk/>
          <pc:sldMk cId="3509437070" sldId="368"/>
        </pc:sldMkLst>
        <pc:spChg chg="add mod">
          <ac:chgData name="Ellett, Hayes" userId="f682aeaa-a5b0-4334-a882-6879b4ed23ce" providerId="ADAL" clId="{BD490052-9E77-4D79-9198-AB71D026F6BF}" dt="2026-08-21T16:32:42.775" v="449" actId="1582"/>
          <ac:spMkLst>
            <pc:docMk/>
            <pc:sldMk cId="3509437070" sldId="368"/>
            <ac:spMk id="18" creationId="{C7816CAB-14AD-6381-4E64-D29C2CB3D933}"/>
          </ac:spMkLst>
        </pc:spChg>
        <pc:spChg chg="add mod">
          <ac:chgData name="Ellett, Hayes" userId="f682aeaa-a5b0-4334-a882-6879b4ed23ce" providerId="ADAL" clId="{BD490052-9E77-4D79-9198-AB71D026F6BF}" dt="2026-08-21T16:34:03.103" v="457" actId="1582"/>
          <ac:spMkLst>
            <pc:docMk/>
            <pc:sldMk cId="3509437070" sldId="368"/>
            <ac:spMk id="21" creationId="{2D095BCB-5F42-82B6-7F7A-2D4CAC89503B}"/>
          </ac:spMkLst>
        </pc:spChg>
        <pc:spChg chg="add mod">
          <ac:chgData name="Ellett, Hayes" userId="f682aeaa-a5b0-4334-a882-6879b4ed23ce" providerId="ADAL" clId="{BD490052-9E77-4D79-9198-AB71D026F6BF}" dt="2026-08-21T16:34:59.484" v="463" actId="14100"/>
          <ac:spMkLst>
            <pc:docMk/>
            <pc:sldMk cId="3509437070" sldId="368"/>
            <ac:spMk id="22" creationId="{58936898-192D-69A0-3A66-0A125CD835D3}"/>
          </ac:spMkLst>
        </pc:spChg>
        <pc:spChg chg="add mod">
          <ac:chgData name="Ellett, Hayes" userId="f682aeaa-a5b0-4334-a882-6879b4ed23ce" providerId="ADAL" clId="{BD490052-9E77-4D79-9198-AB71D026F6BF}" dt="2026-08-21T16:36:00.689" v="470" actId="208"/>
          <ac:spMkLst>
            <pc:docMk/>
            <pc:sldMk cId="3509437070" sldId="368"/>
            <ac:spMk id="23" creationId="{950A9CE1-9A76-A140-7801-53690BC96B5B}"/>
          </ac:spMkLst>
        </pc:spChg>
        <pc:spChg chg="add mod">
          <ac:chgData name="Ellett, Hayes" userId="f682aeaa-a5b0-4334-a882-6879b4ed23ce" providerId="ADAL" clId="{BD490052-9E77-4D79-9198-AB71D026F6BF}" dt="2026-08-21T16:35:57.023" v="469" actId="1076"/>
          <ac:spMkLst>
            <pc:docMk/>
            <pc:sldMk cId="3509437070" sldId="368"/>
            <ac:spMk id="24" creationId="{A58C5711-F86D-4EF7-2049-0BF1FEF6AA8B}"/>
          </ac:spMkLst>
        </pc:spChg>
        <pc:picChg chg="add mod">
          <ac:chgData name="Ellett, Hayes" userId="f682aeaa-a5b0-4334-a882-6879b4ed23ce" providerId="ADAL" clId="{BD490052-9E77-4D79-9198-AB71D026F6BF}" dt="2026-08-21T15:58:43.253" v="335" actId="1076"/>
          <ac:picMkLst>
            <pc:docMk/>
            <pc:sldMk cId="3509437070" sldId="368"/>
            <ac:picMk id="3" creationId="{5EDBFABF-2AFC-C66B-AB8C-7FCEB3164CA2}"/>
          </ac:picMkLst>
        </pc:picChg>
        <pc:picChg chg="add del">
          <ac:chgData name="Ellett, Hayes" userId="f682aeaa-a5b0-4334-a882-6879b4ed23ce" providerId="ADAL" clId="{BD490052-9E77-4D79-9198-AB71D026F6BF}" dt="2026-08-21T16:33:28.606" v="453" actId="22"/>
          <ac:picMkLst>
            <pc:docMk/>
            <pc:sldMk cId="3509437070" sldId="368"/>
            <ac:picMk id="20" creationId="{D24904AC-740F-512A-E23A-B00C7DDD4DF5}"/>
          </ac:picMkLst>
        </pc:picChg>
        <pc:cxnChg chg="add mod">
          <ac:chgData name="Ellett, Hayes" userId="f682aeaa-a5b0-4334-a882-6879b4ed23ce" providerId="ADAL" clId="{BD490052-9E77-4D79-9198-AB71D026F6BF}" dt="2026-08-21T16:31:33.456" v="435" actId="1076"/>
          <ac:cxnSpMkLst>
            <pc:docMk/>
            <pc:sldMk cId="3509437070" sldId="368"/>
            <ac:cxnSpMk id="5" creationId="{067D84FF-2176-2C1E-BAA2-C64AA74D7EB8}"/>
          </ac:cxnSpMkLst>
        </pc:cxnChg>
        <pc:cxnChg chg="add mod">
          <ac:chgData name="Ellett, Hayes" userId="f682aeaa-a5b0-4334-a882-6879b4ed23ce" providerId="ADAL" clId="{BD490052-9E77-4D79-9198-AB71D026F6BF}" dt="2026-08-21T16:31:35.632" v="436" actId="1076"/>
          <ac:cxnSpMkLst>
            <pc:docMk/>
            <pc:sldMk cId="3509437070" sldId="368"/>
            <ac:cxnSpMk id="6" creationId="{F9FEB48D-C6DC-B7A7-92FD-AA2C06CA35AB}"/>
          </ac:cxnSpMkLst>
        </pc:cxnChg>
        <pc:cxnChg chg="add mod">
          <ac:chgData name="Ellett, Hayes" userId="f682aeaa-a5b0-4334-a882-6879b4ed23ce" providerId="ADAL" clId="{BD490052-9E77-4D79-9198-AB71D026F6BF}" dt="2026-08-21T16:31:37.783" v="437" actId="1076"/>
          <ac:cxnSpMkLst>
            <pc:docMk/>
            <pc:sldMk cId="3509437070" sldId="368"/>
            <ac:cxnSpMk id="7" creationId="{BFBFC4CC-E24C-7C7E-319F-12468C11DCB5}"/>
          </ac:cxnSpMkLst>
        </pc:cxnChg>
        <pc:cxnChg chg="add mod">
          <ac:chgData name="Ellett, Hayes" userId="f682aeaa-a5b0-4334-a882-6879b4ed23ce" providerId="ADAL" clId="{BD490052-9E77-4D79-9198-AB71D026F6BF}" dt="2026-08-21T16:31:40.729" v="438" actId="1076"/>
          <ac:cxnSpMkLst>
            <pc:docMk/>
            <pc:sldMk cId="3509437070" sldId="368"/>
            <ac:cxnSpMk id="9" creationId="{BCCCE8BD-4B57-ED6A-07C2-47938E692953}"/>
          </ac:cxnSpMkLst>
        </pc:cxnChg>
        <pc:cxnChg chg="add mod">
          <ac:chgData name="Ellett, Hayes" userId="f682aeaa-a5b0-4334-a882-6879b4ed23ce" providerId="ADAL" clId="{BD490052-9E77-4D79-9198-AB71D026F6BF}" dt="2026-08-21T16:31:42.394" v="439" actId="1076"/>
          <ac:cxnSpMkLst>
            <pc:docMk/>
            <pc:sldMk cId="3509437070" sldId="368"/>
            <ac:cxnSpMk id="11" creationId="{3CED1B21-EC8B-3073-EA6F-885B0C6B6C38}"/>
          </ac:cxnSpMkLst>
        </pc:cxnChg>
        <pc:cxnChg chg="add mod">
          <ac:chgData name="Ellett, Hayes" userId="f682aeaa-a5b0-4334-a882-6879b4ed23ce" providerId="ADAL" clId="{BD490052-9E77-4D79-9198-AB71D026F6BF}" dt="2026-08-21T16:30:57.904" v="426" actId="14100"/>
          <ac:cxnSpMkLst>
            <pc:docMk/>
            <pc:sldMk cId="3509437070" sldId="368"/>
            <ac:cxnSpMk id="12" creationId="{9533E514-F3CF-8C46-25A0-B3CFDD554392}"/>
          </ac:cxnSpMkLst>
        </pc:cxnChg>
        <pc:cxnChg chg="add mod">
          <ac:chgData name="Ellett, Hayes" userId="f682aeaa-a5b0-4334-a882-6879b4ed23ce" providerId="ADAL" clId="{BD490052-9E77-4D79-9198-AB71D026F6BF}" dt="2026-08-21T16:31:45.011" v="440" actId="1076"/>
          <ac:cxnSpMkLst>
            <pc:docMk/>
            <pc:sldMk cId="3509437070" sldId="368"/>
            <ac:cxnSpMk id="14" creationId="{677ECB77-244B-1A9A-A944-232E5D0CC7BB}"/>
          </ac:cxnSpMkLst>
        </pc:cxnChg>
        <pc:cxnChg chg="add mod">
          <ac:chgData name="Ellett, Hayes" userId="f682aeaa-a5b0-4334-a882-6879b4ed23ce" providerId="ADAL" clId="{BD490052-9E77-4D79-9198-AB71D026F6BF}" dt="2026-08-21T16:31:29.861" v="434" actId="1076"/>
          <ac:cxnSpMkLst>
            <pc:docMk/>
            <pc:sldMk cId="3509437070" sldId="368"/>
            <ac:cxnSpMk id="16" creationId="{4F8FA902-BC76-0CF2-3C94-A5E45C92318B}"/>
          </ac:cxnSpMkLst>
        </pc:cxnChg>
        <pc:cxnChg chg="add mod">
          <ac:chgData name="Ellett, Hayes" userId="f682aeaa-a5b0-4334-a882-6879b4ed23ce" providerId="ADAL" clId="{BD490052-9E77-4D79-9198-AB71D026F6BF}" dt="2026-08-21T16:31:27.827" v="433" actId="1076"/>
          <ac:cxnSpMkLst>
            <pc:docMk/>
            <pc:sldMk cId="3509437070" sldId="368"/>
            <ac:cxnSpMk id="17" creationId="{61F11029-612E-EBFF-B0D4-D55435D7BAE3}"/>
          </ac:cxnSpMkLst>
        </pc:cxnChg>
      </pc:sldChg>
      <pc:sldChg chg="addSp modSp new mod modAnim">
        <pc:chgData name="Ellett, Hayes" userId="f682aeaa-a5b0-4334-a882-6879b4ed23ce" providerId="ADAL" clId="{BD490052-9E77-4D79-9198-AB71D026F6BF}" dt="2026-08-21T18:28:34.192" v="1545"/>
        <pc:sldMkLst>
          <pc:docMk/>
          <pc:sldMk cId="2841176079" sldId="369"/>
        </pc:sldMkLst>
        <pc:picChg chg="add mod">
          <ac:chgData name="Ellett, Hayes" userId="f682aeaa-a5b0-4334-a882-6879b4ed23ce" providerId="ADAL" clId="{BD490052-9E77-4D79-9198-AB71D026F6BF}" dt="2026-08-21T18:27:08.645" v="1538" actId="1076"/>
          <ac:picMkLst>
            <pc:docMk/>
            <pc:sldMk cId="2841176079" sldId="369"/>
            <ac:picMk id="3" creationId="{FFED715E-7F24-9229-D79A-F63AA59D31DB}"/>
          </ac:picMkLst>
        </pc:picChg>
        <pc:picChg chg="add mod">
          <ac:chgData name="Ellett, Hayes" userId="f682aeaa-a5b0-4334-a882-6879b4ed23ce" providerId="ADAL" clId="{BD490052-9E77-4D79-9198-AB71D026F6BF}" dt="2026-08-21T18:28:31.171" v="1544" actId="1076"/>
          <ac:picMkLst>
            <pc:docMk/>
            <pc:sldMk cId="2841176079" sldId="369"/>
            <ac:picMk id="7" creationId="{DD31866A-496A-B063-2816-E4FD01493781}"/>
          </ac:picMkLst>
        </pc:picChg>
        <pc:inkChg chg="add">
          <ac:chgData name="Ellett, Hayes" userId="f682aeaa-a5b0-4334-a882-6879b4ed23ce" providerId="ADAL" clId="{BD490052-9E77-4D79-9198-AB71D026F6BF}" dt="2026-08-21T18:27:41.984" v="1539" actId="9405"/>
          <ac:inkMkLst>
            <pc:docMk/>
            <pc:sldMk cId="2841176079" sldId="369"/>
            <ac:inkMk id="4" creationId="{D1C944C4-B349-280C-DF13-A313DDC696E7}"/>
          </ac:inkMkLst>
        </pc:inkChg>
        <pc:inkChg chg="add">
          <ac:chgData name="Ellett, Hayes" userId="f682aeaa-a5b0-4334-a882-6879b4ed23ce" providerId="ADAL" clId="{BD490052-9E77-4D79-9198-AB71D026F6BF}" dt="2026-08-21T18:27:50.572" v="1540" actId="9405"/>
          <ac:inkMkLst>
            <pc:docMk/>
            <pc:sldMk cId="2841176079" sldId="369"/>
            <ac:inkMk id="5" creationId="{A83F4547-8A12-F0BC-1A3D-D136FF9B8584}"/>
          </ac:inkMkLst>
        </pc:inkChg>
      </pc:sldChg>
      <pc:sldChg chg="new del">
        <pc:chgData name="Ellett, Hayes" userId="f682aeaa-a5b0-4334-a882-6879b4ed23ce" providerId="ADAL" clId="{BD490052-9E77-4D79-9198-AB71D026F6BF}" dt="2026-08-21T20:21:15.824" v="1573" actId="680"/>
        <pc:sldMkLst>
          <pc:docMk/>
          <pc:sldMk cId="2079026271" sldId="370"/>
        </pc:sldMkLst>
      </pc:sldChg>
      <pc:sldChg chg="addSp delSp modSp new mod modAnim">
        <pc:chgData name="Ellett, Hayes" userId="f682aeaa-a5b0-4334-a882-6879b4ed23ce" providerId="ADAL" clId="{BD490052-9E77-4D79-9198-AB71D026F6BF}" dt="2026-08-21T21:25:34.307" v="1884"/>
        <pc:sldMkLst>
          <pc:docMk/>
          <pc:sldMk cId="2556345341" sldId="370"/>
        </pc:sldMkLst>
        <pc:spChg chg="add del">
          <ac:chgData name="Ellett, Hayes" userId="f682aeaa-a5b0-4334-a882-6879b4ed23ce" providerId="ADAL" clId="{BD490052-9E77-4D79-9198-AB71D026F6BF}" dt="2026-08-21T20:21:48.271" v="1581" actId="11529"/>
          <ac:spMkLst>
            <pc:docMk/>
            <pc:sldMk cId="2556345341" sldId="370"/>
            <ac:spMk id="4" creationId="{8BE07555-3591-4F60-6A08-A5897B663A4D}"/>
          </ac:spMkLst>
        </pc:spChg>
        <pc:spChg chg="add mod">
          <ac:chgData name="Ellett, Hayes" userId="f682aeaa-a5b0-4334-a882-6879b4ed23ce" providerId="ADAL" clId="{BD490052-9E77-4D79-9198-AB71D026F6BF}" dt="2026-08-21T20:22:53.149" v="1594" actId="208"/>
          <ac:spMkLst>
            <pc:docMk/>
            <pc:sldMk cId="2556345341" sldId="370"/>
            <ac:spMk id="5" creationId="{5B0EF341-13D9-8CAD-C0BB-7D0EC0137DC4}"/>
          </ac:spMkLst>
        </pc:spChg>
        <pc:spChg chg="add mod">
          <ac:chgData name="Ellett, Hayes" userId="f682aeaa-a5b0-4334-a882-6879b4ed23ce" providerId="ADAL" clId="{BD490052-9E77-4D79-9198-AB71D026F6BF}" dt="2026-08-21T20:49:38.593" v="1847" actId="1076"/>
          <ac:spMkLst>
            <pc:docMk/>
            <pc:sldMk cId="2556345341" sldId="370"/>
            <ac:spMk id="6" creationId="{4DF38B1D-250F-DE1C-0414-80B7E3096518}"/>
          </ac:spMkLst>
        </pc:spChg>
        <pc:picChg chg="add mod">
          <ac:chgData name="Ellett, Hayes" userId="f682aeaa-a5b0-4334-a882-6879b4ed23ce" providerId="ADAL" clId="{BD490052-9E77-4D79-9198-AB71D026F6BF}" dt="2026-08-21T20:21:32.688" v="1579" actId="14100"/>
          <ac:picMkLst>
            <pc:docMk/>
            <pc:sldMk cId="2556345341" sldId="370"/>
            <ac:picMk id="3" creationId="{6C31C6F1-43E5-B033-8F5D-6F9C2F380B2F}"/>
          </ac:picMkLst>
        </pc:picChg>
      </pc:sldChg>
      <pc:sldChg chg="addSp modSp new mod modAnim">
        <pc:chgData name="Ellett, Hayes" userId="f682aeaa-a5b0-4334-a882-6879b4ed23ce" providerId="ADAL" clId="{BD490052-9E77-4D79-9198-AB71D026F6BF}" dt="2026-08-21T20:32:37.951" v="1757" actId="208"/>
        <pc:sldMkLst>
          <pc:docMk/>
          <pc:sldMk cId="3276380595" sldId="371"/>
        </pc:sldMkLst>
        <pc:spChg chg="add mod">
          <ac:chgData name="Ellett, Hayes" userId="f682aeaa-a5b0-4334-a882-6879b4ed23ce" providerId="ADAL" clId="{BD490052-9E77-4D79-9198-AB71D026F6BF}" dt="2026-08-21T20:29:29.010" v="1648" actId="208"/>
          <ac:spMkLst>
            <pc:docMk/>
            <pc:sldMk cId="3276380595" sldId="371"/>
            <ac:spMk id="7" creationId="{4437FF52-F981-34CD-BB5A-5F831B4F896B}"/>
          </ac:spMkLst>
        </pc:spChg>
        <pc:spChg chg="add mod">
          <ac:chgData name="Ellett, Hayes" userId="f682aeaa-a5b0-4334-a882-6879b4ed23ce" providerId="ADAL" clId="{BD490052-9E77-4D79-9198-AB71D026F6BF}" dt="2026-08-21T20:32:37.951" v="1757" actId="208"/>
          <ac:spMkLst>
            <pc:docMk/>
            <pc:sldMk cId="3276380595" sldId="371"/>
            <ac:spMk id="8" creationId="{B11B612C-B1ED-F3B9-0FF9-BA5CA764A412}"/>
          </ac:spMkLst>
        </pc:spChg>
        <pc:picChg chg="add mod">
          <ac:chgData name="Ellett, Hayes" userId="f682aeaa-a5b0-4334-a882-6879b4ed23ce" providerId="ADAL" clId="{BD490052-9E77-4D79-9198-AB71D026F6BF}" dt="2026-08-21T20:27:08.841" v="1637" actId="14100"/>
          <ac:picMkLst>
            <pc:docMk/>
            <pc:sldMk cId="3276380595" sldId="371"/>
            <ac:picMk id="3" creationId="{DA6F37D1-57FB-DE4D-5CE4-D0DF5E70BA46}"/>
          </ac:picMkLst>
        </pc:picChg>
        <pc:inkChg chg="add">
          <ac:chgData name="Ellett, Hayes" userId="f682aeaa-a5b0-4334-a882-6879b4ed23ce" providerId="ADAL" clId="{BD490052-9E77-4D79-9198-AB71D026F6BF}" dt="2026-08-21T20:27:27.041" v="1638" actId="9405"/>
          <ac:inkMkLst>
            <pc:docMk/>
            <pc:sldMk cId="3276380595" sldId="371"/>
            <ac:inkMk id="4" creationId="{86462A52-7ECA-343D-3968-B13D04FCB027}"/>
          </ac:inkMkLst>
        </pc:inkChg>
        <pc:inkChg chg="add">
          <ac:chgData name="Ellett, Hayes" userId="f682aeaa-a5b0-4334-a882-6879b4ed23ce" providerId="ADAL" clId="{BD490052-9E77-4D79-9198-AB71D026F6BF}" dt="2026-08-21T20:27:28.673" v="1639" actId="9405"/>
          <ac:inkMkLst>
            <pc:docMk/>
            <pc:sldMk cId="3276380595" sldId="371"/>
            <ac:inkMk id="5" creationId="{5DAE2491-8144-50CF-1749-8636F23358B9}"/>
          </ac:inkMkLst>
        </pc:inkChg>
        <pc:inkChg chg="add">
          <ac:chgData name="Ellett, Hayes" userId="f682aeaa-a5b0-4334-a882-6879b4ed23ce" providerId="ADAL" clId="{BD490052-9E77-4D79-9198-AB71D026F6BF}" dt="2026-08-21T20:27:29.541" v="1640" actId="9405"/>
          <ac:inkMkLst>
            <pc:docMk/>
            <pc:sldMk cId="3276380595" sldId="371"/>
            <ac:inkMk id="6" creationId="{C9BCAF9D-30D2-510B-471C-B6368280A896}"/>
          </ac:inkMkLst>
        </pc:inkChg>
      </pc:sldChg>
      <pc:sldChg chg="addSp modSp new mod modAnim">
        <pc:chgData name="Ellett, Hayes" userId="f682aeaa-a5b0-4334-a882-6879b4ed23ce" providerId="ADAL" clId="{BD490052-9E77-4D79-9198-AB71D026F6BF}" dt="2026-08-21T20:33:09.595" v="1786" actId="208"/>
        <pc:sldMkLst>
          <pc:docMk/>
          <pc:sldMk cId="2392783331" sldId="372"/>
        </pc:sldMkLst>
        <pc:spChg chg="add mod">
          <ac:chgData name="Ellett, Hayes" userId="f682aeaa-a5b0-4334-a882-6879b4ed23ce" providerId="ADAL" clId="{BD490052-9E77-4D79-9198-AB71D026F6BF}" dt="2026-08-21T20:30:46.849" v="1662" actId="14100"/>
          <ac:spMkLst>
            <pc:docMk/>
            <pc:sldMk cId="2392783331" sldId="372"/>
            <ac:spMk id="4" creationId="{47A87DFA-DF16-71E6-1DB6-F2065BCCFC8B}"/>
          </ac:spMkLst>
        </pc:spChg>
        <pc:spChg chg="add mod">
          <ac:chgData name="Ellett, Hayes" userId="f682aeaa-a5b0-4334-a882-6879b4ed23ce" providerId="ADAL" clId="{BD490052-9E77-4D79-9198-AB71D026F6BF}" dt="2026-08-21T20:33:09.595" v="1786" actId="208"/>
          <ac:spMkLst>
            <pc:docMk/>
            <pc:sldMk cId="2392783331" sldId="372"/>
            <ac:spMk id="5" creationId="{0A7E214F-D0A8-27EB-95E0-035A8709355E}"/>
          </ac:spMkLst>
        </pc:spChg>
        <pc:picChg chg="add mod">
          <ac:chgData name="Ellett, Hayes" userId="f682aeaa-a5b0-4334-a882-6879b4ed23ce" providerId="ADAL" clId="{BD490052-9E77-4D79-9198-AB71D026F6BF}" dt="2026-08-21T20:30:06.332" v="1654" actId="1076"/>
          <ac:picMkLst>
            <pc:docMk/>
            <pc:sldMk cId="2392783331" sldId="372"/>
            <ac:picMk id="3" creationId="{0F48C0EE-DF67-4785-FF39-F1849AE2CED7}"/>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16T22:24:08.469"/>
    </inkml:context>
    <inkml:brush xml:id="br0">
      <inkml:brushProperty name="width" value="0.035" units="cm"/>
      <inkml:brushProperty name="height" value="0.035" units="cm"/>
      <inkml:brushProperty name="color" value="#E71224"/>
    </inkml:brush>
  </inkml:definitions>
  <inkml:trace contextRef="#ctx0" brushRef="#br0">1211 548 24575,'-14'2'0,"0"0"0,1 1 0,-1 0 0,1 1 0,0 0 0,0 2 0,-22 11 0,-4 1 0,4-2 0,1 2 0,0 1 0,2 1 0,0 2 0,2 1 0,-50 49 0,55-50 0,0-2 0,-2-1 0,0-1 0,-1-1 0,-1-1 0,-1-1 0,-36 12 0,28-11 0,17-7 0,0 1 0,1 1 0,0 1 0,1 1 0,0 0 0,1 2 0,0 0 0,2 1 0,0 0 0,0 1 0,2 1 0,-13 21 0,6-6 0,1 2 0,2 0 0,2 2 0,1-1 0,2 2 0,1 0 0,-8 52 0,-19 75 0,25-114 0,2 2 0,2-1 0,-5 82 0,15-106 0,4 232 0,-2-248 0,1 0 0,0-1 0,0 1 0,1-1 0,0 0 0,1 0 0,12 20 0,4 1 0,26 30 0,178 177 0,-175-190 0,-32-34 0,-1 0 0,2-1 0,0-1 0,1 0 0,0-2 0,0 0 0,30 9 0,160 43 0,-142-46 0,-21-6 0,80 5 0,-86-12 0,-1 1 0,76 21 0,-78-15 0,0-2 0,0-1 0,64 4 0,118-8 0,-215-4 0,2352-4 0,-1242 7 0,-1086-5 0,0-1 0,55-13 0,18-2 0,67-9 0,-89 12 0,-7-1 0,-1-3 0,-1-3 0,121-55 0,-94 32 0,-23 10 0,93-31 0,-136 57 0,-1-2 0,0 0 0,-1-2 0,0-2 0,-1 0 0,50-36 0,150-142 0,-218 179 0,0 0 0,-1 0 0,0-1 0,-1 0 0,-1-1 0,-1 0 0,0 0 0,0-1 0,3-18 0,7-13 0,-9 18 0,0-1 0,-2-1 0,-2 1 0,0-1 0,-2 0 0,-2 0 0,-6-57 0,0 52 0,-1-1 0,-3 1 0,-1 0 0,-1 1 0,-2 1 0,-22-40 0,9 15 0,-1-3 0,-3 2 0,-47-71 0,67 115 0,-2-3 0,-1 0 0,0 0 0,-1 1 0,-2 1 0,1 1 0,-2 0 0,-1 1 0,-30-20 0,-169-103 0,142 97 0,-311-159 0,294 158 0,34 15 0,-77-25 0,42 24 0,-517-172 0,484 160 0,-152-28 0,213 54 0,-414-70 0,187 36 0,198 35 0,-141-3 0,-97 18 0,121 2 0,123 3 0,0 4 0,1 3 0,-88 26 0,163-36 0,-444 99 0,375-78 0,-82 36 0,67-23 0,64-26 0,-1-3 0,-49 7 0,-13 4 0,90-18 0,0 1 0,1-1 0,0 2 0,-1-1 0,1 0 0,0 1 0,0 0 0,1 0 0,-1 1 0,1 0 0,-1-1 0,1 1 0,0 0 0,1 1 0,-1-1 0,-5 10 0,2-2 0,1 1 0,1 0 0,0 1 0,1-1 0,-5 26 0,3 5-78,2 0 0,1 0 0,4 47-1,0-44-973,0-6-5774</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21T18:27:41.98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1,'16234'0,"-16200"0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21T18:27:50.57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0 162,'70'1,"-35"1,0-2,-1-1,1-2,59-12,-46 6,1 1,0 3,1 1,88 6,62-3,-76-17,-79 9,48-1,479 6,-294 7,1587-3,-1835-2,-1-1,50-11,20-3,11-4,-80 13,1 2,37-3,436 6,-252 6,499-3,-716 2,0 2,47 10,-42-6,53 3,60-10,-100-3,0 2,0 3,67 12,-24 9,-58-13,1-1,66 6,459-11,-298-8,3862 3,-4103-1,0-2,-1 0,30-9,-25 5,53-6,372 10,-232 6,291-3,-479 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21T20:24:21.83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0,'2026'0,"-1992"0</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21T20:24:24.09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43,'98'1,"-27"2,0-4,120-17,-72 2,0 6,216 9,-146 4,207-3,-362 0</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1T20:24:29.35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13534 1707 0,'-13533'-1706'0</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8-21T20:24:39.45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1270 0 0,'-1270'1032'0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21T20:24:42.817"/>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0,'43'2,"-1"2,43 10,61 5,436-15,-300-7,-177 1,121 5,-200 1,-1 1,0 1,36 14,-29-9,43 9,13-10,0-3,153-9,-85-1,-23 3,-97 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21T20:24:44.84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42,'56'-3,"77"-13,11-1,403 11,-313 8,-200-2</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21T20:24:47.28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2,'205'-2,"226"5,-202 25,-175-20,43 12,-61-12,67 7,-71-13</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21T20:24:47.905"/>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0 0,'7'0,"16"0,17 0,29 0,29 0,33 0,13 0,3 0,4 0,-11 0,-22 0,-25 0,-21 0,-30 0,-21 0</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21T20:24:48.556"/>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 1,'7'0,"15"0,18 0,9 0,9 0,9 0,-1 0,2 0,-10 0</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21T20:27:27.040"/>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4422 568,'-49'-2,"1"-1,0-3,0-1,-92-28,99 26,-1 1,0 2,-81 0,69 5,-90-15,-220-52,211 37,86 16,-1 2,-113-6,153 18,-5 2,1-2,-1-2,1-1,-40-9,-58-19,-267-27,-51 10,375 40,-105-27,-61-36,177 56,34 8,1 2,-1 1,-31-3,-480 6,265 5,222-3,7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21T20:27:28.672"/>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1728 0,'-1160'0,"1115"2,1 3,-44 9,40-6,-70 4,-69-11,149-2</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8-21T20:27:29.541"/>
    </inkml:context>
    <inkml:brush xml:id="br0">
      <inkml:brushProperty name="width" value="0.3" units="cm"/>
      <inkml:brushProperty name="height" value="0.6" units="cm"/>
      <inkml:brushProperty name="color" value="#FFFC00"/>
      <inkml:brushProperty name="tip" value="rectangle"/>
      <inkml:brushProperty name="rasterOp" value="maskPen"/>
      <inkml:brushProperty name="ignorePressure" value="1"/>
    </inkml:brush>
  </inkml:definitions>
  <inkml:trace contextRef="#ctx0" brushRef="#br0">806 1,'-14'0,"-25"0,-12 0,-12 0,-9 0,-5 0,-4 0,-2 0,0 0,7 0,9 0,10 0,14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B9B135D-A8E6-4642-9C8F-F7E49E8F2ECB}" type="datetimeFigureOut">
              <a:rPr lang="en-US" smtClean="0"/>
              <a:t>8/21/2026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627F27-F6FB-4CB6-AF5A-B62D62DF8A82}" type="slidenum">
              <a:rPr lang="en-US" smtClean="0"/>
              <a:t>‹#›</a:t>
            </a:fld>
            <a:endParaRPr lang="en-US"/>
          </a:p>
        </p:txBody>
      </p:sp>
    </p:spTree>
    <p:extLst>
      <p:ext uri="{BB962C8B-B14F-4D97-AF65-F5344CB8AC3E}">
        <p14:creationId xmlns:p14="http://schemas.microsoft.com/office/powerpoint/2010/main" val="1839473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we make the requirement for an ALTA survey, the surveyor will ask which Table A items do you want and the customer says, do what??? </a:t>
            </a:r>
          </a:p>
          <a:p>
            <a:pPr marL="228600" indent="-228600">
              <a:buAutoNum type="arabicPeriod"/>
            </a:pPr>
            <a:r>
              <a:rPr lang="en-US" dirty="0"/>
              <a:t>Monuments placed – the surveyor must set the corners. “PK Nail” – it’s a company that made nails. This is required in AL and MS. </a:t>
            </a:r>
          </a:p>
          <a:p>
            <a:pPr marL="228600" indent="-228600">
              <a:buAutoNum type="arabicPeriod"/>
            </a:pPr>
            <a:r>
              <a:rPr lang="en-US" dirty="0"/>
              <a:t>Normally include address. To give the ATLA 22 endorsement, check with the local 911 office to verify the address. </a:t>
            </a:r>
          </a:p>
          <a:p>
            <a:pPr marL="228600" indent="-228600">
              <a:buAutoNum type="arabicPeriod"/>
            </a:pPr>
            <a:r>
              <a:rPr lang="en-US" dirty="0"/>
              <a:t>We don’t need that included. </a:t>
            </a:r>
          </a:p>
          <a:p>
            <a:pPr marL="228600" indent="-228600">
              <a:buAutoNum type="arabicPeriod"/>
            </a:pPr>
            <a:r>
              <a:rPr lang="en-US" dirty="0"/>
              <a:t>Good to include if we’re giving a zoning endorsement b/c the ALTA 3.1 certifies that the land area is within the area that it’s zoned for. Good to include. </a:t>
            </a:r>
          </a:p>
          <a:p>
            <a:pPr marL="228600" indent="-228600">
              <a:buAutoNum type="arabicPeriod"/>
            </a:pPr>
            <a:r>
              <a:rPr lang="en-US" dirty="0"/>
              <a:t>Vertical relief – don’t need that information and doesn’t impact us for title purposes. The client may be building something on the property and the engineer/builder may need that info, but not us. </a:t>
            </a:r>
          </a:p>
          <a:p>
            <a:pPr marL="228600" indent="-228600">
              <a:buAutoNum type="arabicPeriod"/>
            </a:pPr>
            <a:r>
              <a:rPr lang="en-US" dirty="0"/>
              <a:t>A and B – deals with the ALTA 3 series zoning endorsements. This was included in 2021 on the requirements because surveyors were interpreting zoning regulations incorrectly. </a:t>
            </a:r>
          </a:p>
          <a:p>
            <a:pPr marL="228600" indent="-228600">
              <a:buAutoNum type="arabicPeriod"/>
            </a:pPr>
            <a:r>
              <a:rPr lang="en-US" dirty="0"/>
              <a:t>They’re helpful if we know which ones we’re issuing. The 3, 5 and 9 series are the ones we’re concerned about in getting this information confirmed via the survey. </a:t>
            </a:r>
          </a:p>
          <a:p>
            <a:pPr marL="228600" indent="-228600">
              <a:buAutoNum type="arabicPeriod"/>
            </a:pPr>
            <a:r>
              <a:rPr lang="en-US" dirty="0"/>
              <a:t>We need this info – what if this is encroaching over an easement, i.e., utility line or boundary line? That would be an expensive repair replacing a pool where someone seeks enforce their easement rights. </a:t>
            </a:r>
          </a:p>
        </p:txBody>
      </p:sp>
      <p:sp>
        <p:nvSpPr>
          <p:cNvPr id="4" name="Slide Number Placeholder 3"/>
          <p:cNvSpPr>
            <a:spLocks noGrp="1"/>
          </p:cNvSpPr>
          <p:nvPr>
            <p:ph type="sldNum" sz="quarter" idx="5"/>
          </p:nvPr>
        </p:nvSpPr>
        <p:spPr/>
        <p:txBody>
          <a:bodyPr/>
          <a:lstStyle/>
          <a:p>
            <a:fld id="{73627F27-F6FB-4CB6-AF5A-B62D62DF8A82}" type="slidenum">
              <a:rPr lang="en-US" smtClean="0"/>
              <a:t>5</a:t>
            </a:fld>
            <a:endParaRPr lang="en-US"/>
          </a:p>
        </p:txBody>
      </p:sp>
    </p:spTree>
    <p:extLst>
      <p:ext uri="{BB962C8B-B14F-4D97-AF65-F5344CB8AC3E}">
        <p14:creationId xmlns:p14="http://schemas.microsoft.com/office/powerpoint/2010/main" val="33908090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9. We need to know how many parking spaces meets the requirement for the zoning classification to issue the endorsement. </a:t>
            </a:r>
          </a:p>
          <a:p>
            <a:r>
              <a:rPr lang="en-US" dirty="0"/>
              <a:t>10. Let’s check this whether or not we are aware there is a party wall, because we will need to know because if there is, we will need to account for it. Thankfully, they took out the plumb requirement in 2016. </a:t>
            </a:r>
          </a:p>
          <a:p>
            <a:r>
              <a:rPr lang="en-US" dirty="0"/>
              <a:t>11. This is necessary to give the ALTA 17.2 Utility Access endorsement </a:t>
            </a:r>
          </a:p>
          <a:p>
            <a:r>
              <a:rPr lang="en-US" dirty="0"/>
              <a:t>12. If this is a HUD loan, they will have a lengthy requirement for their purposes. Not necessary for ours. </a:t>
            </a:r>
          </a:p>
          <a:p>
            <a:r>
              <a:rPr lang="en-US" dirty="0"/>
              <a:t>13. If we need to track down neighbors for title purposes. </a:t>
            </a:r>
          </a:p>
          <a:p>
            <a:r>
              <a:rPr lang="en-US" dirty="0"/>
              <a:t>14. We’re not worried about distance, but only access. </a:t>
            </a:r>
          </a:p>
          <a:p>
            <a:r>
              <a:rPr lang="en-US" dirty="0"/>
              <a:t>15. IS DIFFERENT from what previously said in 2021. Digital photography. </a:t>
            </a:r>
          </a:p>
          <a:p>
            <a:r>
              <a:rPr lang="en-US" dirty="0"/>
              <a:t>16. We need to know this for mechanic’s lien coverage – surveyors should reflect this. May need to clarify what “recent” means with surveyor. </a:t>
            </a:r>
          </a:p>
        </p:txBody>
      </p:sp>
      <p:sp>
        <p:nvSpPr>
          <p:cNvPr id="4" name="Slide Number Placeholder 3"/>
          <p:cNvSpPr>
            <a:spLocks noGrp="1"/>
          </p:cNvSpPr>
          <p:nvPr>
            <p:ph type="sldNum" sz="quarter" idx="5"/>
          </p:nvPr>
        </p:nvSpPr>
        <p:spPr/>
        <p:txBody>
          <a:bodyPr/>
          <a:lstStyle/>
          <a:p>
            <a:fld id="{73627F27-F6FB-4CB6-AF5A-B62D62DF8A82}" type="slidenum">
              <a:rPr lang="en-US" smtClean="0"/>
              <a:t>6</a:t>
            </a:fld>
            <a:endParaRPr lang="en-US"/>
          </a:p>
        </p:txBody>
      </p:sp>
    </p:spTree>
    <p:extLst>
      <p:ext uri="{BB962C8B-B14F-4D97-AF65-F5344CB8AC3E}">
        <p14:creationId xmlns:p14="http://schemas.microsoft.com/office/powerpoint/2010/main" val="31815391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18. This is helpful to us know if there are any appurtenant easements – easement allowing a neighboring property owner to us our land or theirs. </a:t>
            </a:r>
          </a:p>
          <a:p>
            <a:r>
              <a:rPr lang="en-US" dirty="0"/>
              <a:t>19. It’s not a requirement for a licensed surveyor to carry professional liability insurance – however, it may not be a bad idea to ask if they have it or not. </a:t>
            </a:r>
          </a:p>
          <a:p>
            <a:r>
              <a:rPr lang="en-US" dirty="0"/>
              <a:t>20. This is newly added from 2021. Would love to have this information included because we will need to know this information for several endorsements – the ALTA 9 series and others. </a:t>
            </a:r>
          </a:p>
        </p:txBody>
      </p:sp>
      <p:sp>
        <p:nvSpPr>
          <p:cNvPr id="4" name="Slide Number Placeholder 3"/>
          <p:cNvSpPr>
            <a:spLocks noGrp="1"/>
          </p:cNvSpPr>
          <p:nvPr>
            <p:ph type="sldNum" sz="quarter" idx="5"/>
          </p:nvPr>
        </p:nvSpPr>
        <p:spPr/>
        <p:txBody>
          <a:bodyPr/>
          <a:lstStyle/>
          <a:p>
            <a:fld id="{73627F27-F6FB-4CB6-AF5A-B62D62DF8A82}" type="slidenum">
              <a:rPr lang="en-US" smtClean="0"/>
              <a:t>7</a:t>
            </a:fld>
            <a:endParaRPr lang="en-US"/>
          </a:p>
        </p:txBody>
      </p:sp>
    </p:spTree>
    <p:extLst>
      <p:ext uri="{BB962C8B-B14F-4D97-AF65-F5344CB8AC3E}">
        <p14:creationId xmlns:p14="http://schemas.microsoft.com/office/powerpoint/2010/main" val="195037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was a commitment given to us – this is what we need to send the surveyor before they perform their work. </a:t>
            </a:r>
          </a:p>
        </p:txBody>
      </p:sp>
      <p:sp>
        <p:nvSpPr>
          <p:cNvPr id="4" name="Slide Number Placeholder 3"/>
          <p:cNvSpPr>
            <a:spLocks noGrp="1"/>
          </p:cNvSpPr>
          <p:nvPr>
            <p:ph type="sldNum" sz="quarter" idx="5"/>
          </p:nvPr>
        </p:nvSpPr>
        <p:spPr/>
        <p:txBody>
          <a:bodyPr/>
          <a:lstStyle/>
          <a:p>
            <a:fld id="{73627F27-F6FB-4CB6-AF5A-B62D62DF8A82}" type="slidenum">
              <a:rPr lang="en-US" smtClean="0"/>
              <a:t>9</a:t>
            </a:fld>
            <a:endParaRPr lang="en-US"/>
          </a:p>
        </p:txBody>
      </p:sp>
    </p:spTree>
    <p:extLst>
      <p:ext uri="{BB962C8B-B14F-4D97-AF65-F5344CB8AC3E}">
        <p14:creationId xmlns:p14="http://schemas.microsoft.com/office/powerpoint/2010/main" val="37269939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thing I look for locate the compass – showing direction. Therefore, I can properly describe the boundaries – i.e., the northern boundary, southeastern boundary, etc. </a:t>
            </a:r>
          </a:p>
          <a:p>
            <a:r>
              <a:rPr lang="en-US" dirty="0"/>
              <a:t>-Next, I look at the legend. That should be the same or similar in every survey – just because it’s shown in the legend, does NOT mean it’s included in the survey. </a:t>
            </a:r>
          </a:p>
        </p:txBody>
      </p:sp>
      <p:sp>
        <p:nvSpPr>
          <p:cNvPr id="4" name="Slide Number Placeholder 3"/>
          <p:cNvSpPr>
            <a:spLocks noGrp="1"/>
          </p:cNvSpPr>
          <p:nvPr>
            <p:ph type="sldNum" sz="quarter" idx="5"/>
          </p:nvPr>
        </p:nvSpPr>
        <p:spPr/>
        <p:txBody>
          <a:bodyPr/>
          <a:lstStyle/>
          <a:p>
            <a:fld id="{73627F27-F6FB-4CB6-AF5A-B62D62DF8A82}" type="slidenum">
              <a:rPr lang="en-US" smtClean="0"/>
              <a:t>10</a:t>
            </a:fld>
            <a:endParaRPr lang="en-US"/>
          </a:p>
        </p:txBody>
      </p:sp>
    </p:spTree>
    <p:extLst>
      <p:ext uri="{BB962C8B-B14F-4D97-AF65-F5344CB8AC3E}">
        <p14:creationId xmlns:p14="http://schemas.microsoft.com/office/powerpoint/2010/main" val="6427634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-Once I’ve reviewed the compass and legend, I work my way around the survey. I know the survey is blurry, but I’m going to zoom in on it. </a:t>
            </a:r>
          </a:p>
        </p:txBody>
      </p:sp>
      <p:sp>
        <p:nvSpPr>
          <p:cNvPr id="4" name="Slide Number Placeholder 3"/>
          <p:cNvSpPr>
            <a:spLocks noGrp="1"/>
          </p:cNvSpPr>
          <p:nvPr>
            <p:ph type="sldNum" sz="quarter" idx="5"/>
          </p:nvPr>
        </p:nvSpPr>
        <p:spPr/>
        <p:txBody>
          <a:bodyPr/>
          <a:lstStyle/>
          <a:p>
            <a:fld id="{73627F27-F6FB-4CB6-AF5A-B62D62DF8A82}" type="slidenum">
              <a:rPr lang="en-US" smtClean="0"/>
              <a:t>11</a:t>
            </a:fld>
            <a:endParaRPr lang="en-US"/>
          </a:p>
        </p:txBody>
      </p:sp>
    </p:spTree>
    <p:extLst>
      <p:ext uri="{BB962C8B-B14F-4D97-AF65-F5344CB8AC3E}">
        <p14:creationId xmlns:p14="http://schemas.microsoft.com/office/powerpoint/2010/main" val="32720542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-We’ve zoomed in. </a:t>
            </a:r>
          </a:p>
          <a:p>
            <a:r>
              <a:rPr lang="en-US" dirty="0"/>
              <a:t>-What if the legal is an old ‘meets and bounds’ description? We’ve all seen a legal where it references old neighboring property owners that are not around and don’t own those properties anymore, or where there are several ‘less and excepts’ in there – at that point we may need a new legal description. I’ve heard of surveyors including the reason they drafted a new legal in the survey. </a:t>
            </a:r>
          </a:p>
        </p:txBody>
      </p:sp>
      <p:sp>
        <p:nvSpPr>
          <p:cNvPr id="4" name="Slide Number Placeholder 3"/>
          <p:cNvSpPr>
            <a:spLocks noGrp="1"/>
          </p:cNvSpPr>
          <p:nvPr>
            <p:ph type="sldNum" sz="quarter" idx="5"/>
          </p:nvPr>
        </p:nvSpPr>
        <p:spPr/>
        <p:txBody>
          <a:bodyPr/>
          <a:lstStyle/>
          <a:p>
            <a:fld id="{73627F27-F6FB-4CB6-AF5A-B62D62DF8A82}" type="slidenum">
              <a:rPr lang="en-US" smtClean="0"/>
              <a:t>12</a:t>
            </a:fld>
            <a:endParaRPr lang="en-US"/>
          </a:p>
        </p:txBody>
      </p:sp>
    </p:spTree>
    <p:extLst>
      <p:ext uri="{BB962C8B-B14F-4D97-AF65-F5344CB8AC3E}">
        <p14:creationId xmlns:p14="http://schemas.microsoft.com/office/powerpoint/2010/main" val="283395834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customer wants to confirm the current vesting legal (might be old or meets and bounds) and the new legal are one and the same, we could offer the ALTA 25 Same as Survey endorsement. This confirms the survey done (possibly previously) is the same as the legal description previously described. </a:t>
            </a:r>
          </a:p>
        </p:txBody>
      </p:sp>
      <p:sp>
        <p:nvSpPr>
          <p:cNvPr id="4" name="Slide Number Placeholder 3"/>
          <p:cNvSpPr>
            <a:spLocks noGrp="1"/>
          </p:cNvSpPr>
          <p:nvPr>
            <p:ph type="sldNum" sz="quarter" idx="5"/>
          </p:nvPr>
        </p:nvSpPr>
        <p:spPr/>
        <p:txBody>
          <a:bodyPr/>
          <a:lstStyle/>
          <a:p>
            <a:fld id="{73627F27-F6FB-4CB6-AF5A-B62D62DF8A82}" type="slidenum">
              <a:rPr lang="en-US" smtClean="0"/>
              <a:t>13</a:t>
            </a:fld>
            <a:endParaRPr lang="en-US"/>
          </a:p>
        </p:txBody>
      </p:sp>
    </p:spTree>
    <p:extLst>
      <p:ext uri="{BB962C8B-B14F-4D97-AF65-F5344CB8AC3E}">
        <p14:creationId xmlns:p14="http://schemas.microsoft.com/office/powerpoint/2010/main" val="37093763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However, if they don’t want to go the ALTA 25 route, then we offer to enter all three of the above. </a:t>
            </a:r>
          </a:p>
          <a:p>
            <a:r>
              <a:rPr lang="en-US" dirty="0"/>
              <a:t>-This will help in clarifying and tying it in together, and be able to use the new legal going forward into the future. </a:t>
            </a:r>
          </a:p>
        </p:txBody>
      </p:sp>
      <p:sp>
        <p:nvSpPr>
          <p:cNvPr id="4" name="Slide Number Placeholder 3"/>
          <p:cNvSpPr>
            <a:spLocks noGrp="1"/>
          </p:cNvSpPr>
          <p:nvPr>
            <p:ph type="sldNum" sz="quarter" idx="5"/>
          </p:nvPr>
        </p:nvSpPr>
        <p:spPr/>
        <p:txBody>
          <a:bodyPr/>
          <a:lstStyle/>
          <a:p>
            <a:fld id="{73627F27-F6FB-4CB6-AF5A-B62D62DF8A82}" type="slidenum">
              <a:rPr lang="en-US" smtClean="0"/>
              <a:t>14</a:t>
            </a:fld>
            <a:endParaRPr lang="en-US"/>
          </a:p>
        </p:txBody>
      </p:sp>
    </p:spTree>
    <p:extLst>
      <p:ext uri="{BB962C8B-B14F-4D97-AF65-F5344CB8AC3E}">
        <p14:creationId xmlns:p14="http://schemas.microsoft.com/office/powerpoint/2010/main" val="12562401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the surveyor is making notes – standard exceptions and our specific exceptions. Does it affect the property?</a:t>
            </a:r>
          </a:p>
          <a:p>
            <a:r>
              <a:rPr lang="en-US" dirty="0"/>
              <a:t>-Ask Michael, where these are shown on the survey? If they were shown on our survey, we could reflect that in our title commitment. </a:t>
            </a:r>
          </a:p>
        </p:txBody>
      </p:sp>
      <p:sp>
        <p:nvSpPr>
          <p:cNvPr id="4" name="Slide Number Placeholder 3"/>
          <p:cNvSpPr>
            <a:spLocks noGrp="1"/>
          </p:cNvSpPr>
          <p:nvPr>
            <p:ph type="sldNum" sz="quarter" idx="5"/>
          </p:nvPr>
        </p:nvSpPr>
        <p:spPr/>
        <p:txBody>
          <a:bodyPr/>
          <a:lstStyle/>
          <a:p>
            <a:fld id="{73627F27-F6FB-4CB6-AF5A-B62D62DF8A82}" type="slidenum">
              <a:rPr lang="en-US" smtClean="0"/>
              <a:t>16</a:t>
            </a:fld>
            <a:endParaRPr lang="en-US"/>
          </a:p>
        </p:txBody>
      </p:sp>
    </p:spTree>
    <p:extLst>
      <p:ext uri="{BB962C8B-B14F-4D97-AF65-F5344CB8AC3E}">
        <p14:creationId xmlns:p14="http://schemas.microsoft.com/office/powerpoint/2010/main" val="33765839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we can do now is, since we don’t need two of the same exceptions, can “Intentionally Delete” that one, right Doug?</a:t>
            </a:r>
          </a:p>
          <a:p>
            <a:r>
              <a:rPr lang="en-US" dirty="0"/>
              <a:t>-We can add in all the easements shown in the survey under #11. Making it more specific for the customer. </a:t>
            </a:r>
          </a:p>
          <a:p>
            <a:r>
              <a:rPr lang="en-US" dirty="0"/>
              <a:t>-THIS IS NOT THE SURVEY READ YET. </a:t>
            </a:r>
          </a:p>
          <a:p>
            <a:r>
              <a:rPr lang="en-US" dirty="0"/>
              <a:t>-#12 is also shown and we will add the “shown on” language since it’s also shown on the survey. </a:t>
            </a:r>
          </a:p>
        </p:txBody>
      </p:sp>
      <p:sp>
        <p:nvSpPr>
          <p:cNvPr id="4" name="Slide Number Placeholder 3"/>
          <p:cNvSpPr>
            <a:spLocks noGrp="1"/>
          </p:cNvSpPr>
          <p:nvPr>
            <p:ph type="sldNum" sz="quarter" idx="5"/>
          </p:nvPr>
        </p:nvSpPr>
        <p:spPr/>
        <p:txBody>
          <a:bodyPr/>
          <a:lstStyle/>
          <a:p>
            <a:fld id="{73627F27-F6FB-4CB6-AF5A-B62D62DF8A82}" type="slidenum">
              <a:rPr lang="en-US" smtClean="0"/>
              <a:t>17</a:t>
            </a:fld>
            <a:endParaRPr lang="en-US"/>
          </a:p>
        </p:txBody>
      </p:sp>
    </p:spTree>
    <p:extLst>
      <p:ext uri="{BB962C8B-B14F-4D97-AF65-F5344CB8AC3E}">
        <p14:creationId xmlns:p14="http://schemas.microsoft.com/office/powerpoint/2010/main" val="33247330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627F27-F6FB-4CB6-AF5A-B62D62DF8A82}" type="slidenum">
              <a:rPr lang="en-US" smtClean="0"/>
              <a:t>19</a:t>
            </a:fld>
            <a:endParaRPr lang="en-US"/>
          </a:p>
        </p:txBody>
      </p:sp>
    </p:spTree>
    <p:extLst>
      <p:ext uri="{BB962C8B-B14F-4D97-AF65-F5344CB8AC3E}">
        <p14:creationId xmlns:p14="http://schemas.microsoft.com/office/powerpoint/2010/main" val="12631478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go back to the title commitment – since they have the ALTA/NSPS survey, we can remove the survey exception include the encroachments (intentionally deleted) and add #13 and copy and paste what the surveyor included for the encroaching. </a:t>
            </a:r>
          </a:p>
        </p:txBody>
      </p:sp>
      <p:sp>
        <p:nvSpPr>
          <p:cNvPr id="4" name="Slide Number Placeholder 3"/>
          <p:cNvSpPr>
            <a:spLocks noGrp="1"/>
          </p:cNvSpPr>
          <p:nvPr>
            <p:ph type="sldNum" sz="quarter" idx="5"/>
          </p:nvPr>
        </p:nvSpPr>
        <p:spPr/>
        <p:txBody>
          <a:bodyPr/>
          <a:lstStyle/>
          <a:p>
            <a:fld id="{73627F27-F6FB-4CB6-AF5A-B62D62DF8A82}" type="slidenum">
              <a:rPr lang="en-US" smtClean="0"/>
              <a:t>26</a:t>
            </a:fld>
            <a:endParaRPr lang="en-US"/>
          </a:p>
        </p:txBody>
      </p:sp>
    </p:spTree>
    <p:extLst>
      <p:ext uri="{BB962C8B-B14F-4D97-AF65-F5344CB8AC3E}">
        <p14:creationId xmlns:p14="http://schemas.microsoft.com/office/powerpoint/2010/main" val="8485712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what your final commitment ends up looking like after you have performed your survey read. We removed the survey exception on the earlier page. We removed #8 because it was repetitive of #11. Added #13 with everything included from our survey read – we removed the survey exception but also added back into specific matters shown on the ALTA survey. </a:t>
            </a:r>
          </a:p>
        </p:txBody>
      </p:sp>
      <p:sp>
        <p:nvSpPr>
          <p:cNvPr id="4" name="Slide Number Placeholder 3"/>
          <p:cNvSpPr>
            <a:spLocks noGrp="1"/>
          </p:cNvSpPr>
          <p:nvPr>
            <p:ph type="sldNum" sz="quarter" idx="5"/>
          </p:nvPr>
        </p:nvSpPr>
        <p:spPr/>
        <p:txBody>
          <a:bodyPr/>
          <a:lstStyle/>
          <a:p>
            <a:fld id="{73627F27-F6FB-4CB6-AF5A-B62D62DF8A82}" type="slidenum">
              <a:rPr lang="en-US" smtClean="0"/>
              <a:t>27</a:t>
            </a:fld>
            <a:endParaRPr lang="en-US"/>
          </a:p>
        </p:txBody>
      </p:sp>
    </p:spTree>
    <p:extLst>
      <p:ext uri="{BB962C8B-B14F-4D97-AF65-F5344CB8AC3E}">
        <p14:creationId xmlns:p14="http://schemas.microsoft.com/office/powerpoint/2010/main" val="811111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371600" y="3195638"/>
            <a:ext cx="15544800" cy="2205038"/>
          </a:xfrm>
        </p:spPr>
        <p:txBody>
          <a:bodyPr/>
          <a:lstStyle/>
          <a:p>
            <a:r>
              <a:rPr lang="en-US"/>
              <a:t>Click to edit Master title style</a:t>
            </a:r>
          </a:p>
        </p:txBody>
      </p:sp>
      <p:sp>
        <p:nvSpPr>
          <p:cNvPr id="3" name="Subtitle 2"/>
          <p:cNvSpPr>
            <a:spLocks noGrp="1"/>
          </p:cNvSpPr>
          <p:nvPr>
            <p:ph type="subTitle" idx="1"/>
          </p:nvPr>
        </p:nvSpPr>
        <p:spPr>
          <a:xfrm>
            <a:off x="2743200" y="5829300"/>
            <a:ext cx="12801600" cy="2628900"/>
          </a:xfrm>
        </p:spPr>
        <p:txBody>
          <a:bodyPr/>
          <a:lstStyle>
            <a:lvl1pPr marL="0" indent="0" algn="ctr">
              <a:buNone/>
              <a:defRPr>
                <a:solidFill>
                  <a:schemeClr val="tx1">
                    <a:tint val="75000"/>
                  </a:schemeClr>
                </a:solidFill>
              </a:defRPr>
            </a:lvl1pPr>
            <a:lvl2pPr marL="685800" indent="0" algn="ctr">
              <a:buNone/>
              <a:defRPr>
                <a:solidFill>
                  <a:schemeClr val="tx1">
                    <a:tint val="75000"/>
                  </a:schemeClr>
                </a:solidFill>
              </a:defRPr>
            </a:lvl2pPr>
            <a:lvl3pPr marL="1371600" indent="0" algn="ctr">
              <a:buNone/>
              <a:defRPr>
                <a:solidFill>
                  <a:schemeClr val="tx1">
                    <a:tint val="75000"/>
                  </a:schemeClr>
                </a:solidFill>
              </a:defRPr>
            </a:lvl3pPr>
            <a:lvl4pPr marL="2057400" indent="0" algn="ctr">
              <a:buNone/>
              <a:defRPr>
                <a:solidFill>
                  <a:schemeClr val="tx1">
                    <a:tint val="75000"/>
                  </a:schemeClr>
                </a:solidFill>
              </a:defRPr>
            </a:lvl4pPr>
            <a:lvl5pPr marL="2743200" indent="0" algn="ctr">
              <a:buNone/>
              <a:defRPr>
                <a:solidFill>
                  <a:schemeClr val="tx1">
                    <a:tint val="75000"/>
                  </a:schemeClr>
                </a:solidFill>
              </a:defRPr>
            </a:lvl5pPr>
            <a:lvl6pPr marL="3429000" indent="0" algn="ctr">
              <a:buNone/>
              <a:defRPr>
                <a:solidFill>
                  <a:schemeClr val="tx1">
                    <a:tint val="75000"/>
                  </a:schemeClr>
                </a:solidFill>
              </a:defRPr>
            </a:lvl6pPr>
            <a:lvl7pPr marL="4114800" indent="0" algn="ctr">
              <a:buNone/>
              <a:defRPr>
                <a:solidFill>
                  <a:schemeClr val="tx1">
                    <a:tint val="75000"/>
                  </a:schemeClr>
                </a:solidFill>
              </a:defRPr>
            </a:lvl7pPr>
            <a:lvl8pPr marL="4800600" indent="0" algn="ctr">
              <a:buNone/>
              <a:defRPr>
                <a:solidFill>
                  <a:schemeClr val="tx1">
                    <a:tint val="75000"/>
                  </a:schemeClr>
                </a:solidFill>
              </a:defRPr>
            </a:lvl8pPr>
            <a:lvl9pPr marL="54864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AFD4109-3180-7048-9DF1-D3B5E9876E85}" type="datetime1">
              <a:rPr lang="en-US" smtClean="0">
                <a:solidFill>
                  <a:prstClr val="black">
                    <a:tint val="75000"/>
                  </a:prstClr>
                </a:solidFill>
              </a:rPr>
              <a:pPr/>
              <a:t>8/21/2026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C8725D3-2F6C-144B-932D-D23A7F5FDED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4971738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F18A232-7341-5545-BB75-E234E2359D0B}" type="datetime1">
              <a:rPr lang="en-US" smtClean="0">
                <a:solidFill>
                  <a:prstClr val="black">
                    <a:tint val="75000"/>
                  </a:prstClr>
                </a:solidFill>
              </a:rPr>
              <a:pPr/>
              <a:t>8/21/2026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C8725D3-2F6C-144B-932D-D23A7F5FDED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4592662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626" y="6610351"/>
            <a:ext cx="15544800" cy="2043113"/>
          </a:xfrm>
        </p:spPr>
        <p:txBody>
          <a:bodyPr anchor="t"/>
          <a:lstStyle>
            <a:lvl1pPr algn="l">
              <a:defRPr sz="6000" b="1" cap="all"/>
            </a:lvl1pPr>
          </a:lstStyle>
          <a:p>
            <a:r>
              <a:rPr lang="en-US"/>
              <a:t>Click to edit Master title style</a:t>
            </a:r>
          </a:p>
        </p:txBody>
      </p:sp>
      <p:sp>
        <p:nvSpPr>
          <p:cNvPr id="3" name="Text Placeholder 2"/>
          <p:cNvSpPr>
            <a:spLocks noGrp="1"/>
          </p:cNvSpPr>
          <p:nvPr>
            <p:ph type="body" idx="1"/>
          </p:nvPr>
        </p:nvSpPr>
        <p:spPr>
          <a:xfrm>
            <a:off x="1444626" y="4360070"/>
            <a:ext cx="15544800" cy="2250281"/>
          </a:xfrm>
        </p:spPr>
        <p:txBody>
          <a:bodyPr anchor="b"/>
          <a:lstStyle>
            <a:lvl1pPr marL="0" indent="0">
              <a:buNone/>
              <a:defRPr sz="3000">
                <a:solidFill>
                  <a:schemeClr val="tx1">
                    <a:tint val="75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84D86A-ABBC-C84A-BAFB-5122F0253189}" type="datetime1">
              <a:rPr lang="en-US" smtClean="0">
                <a:solidFill>
                  <a:prstClr val="black">
                    <a:tint val="75000"/>
                  </a:prstClr>
                </a:solidFill>
              </a:rPr>
              <a:pPr/>
              <a:t>8/21/2026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C8725D3-2F6C-144B-932D-D23A7F5FDED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28021699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400301"/>
            <a:ext cx="8077200" cy="6788945"/>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96400" y="2400301"/>
            <a:ext cx="8077200" cy="6788945"/>
          </a:xfrm>
        </p:spPr>
        <p:txBody>
          <a:bodyPr/>
          <a:lstStyle>
            <a:lvl1pPr>
              <a:defRPr sz="4200"/>
            </a:lvl1pPr>
            <a:lvl2pPr>
              <a:defRPr sz="3600"/>
            </a:lvl2pPr>
            <a:lvl3pPr>
              <a:defRPr sz="30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AA5A077-B8AC-BC46-8C1C-AA5DF5283469}" type="datetime1">
              <a:rPr lang="en-US" smtClean="0">
                <a:solidFill>
                  <a:prstClr val="black">
                    <a:tint val="75000"/>
                  </a:prstClr>
                </a:solidFill>
              </a:rPr>
              <a:pPr/>
              <a:t>8/21/2026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C8725D3-2F6C-144B-932D-D23A7F5FDED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1727672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302670"/>
            <a:ext cx="8080376" cy="959643"/>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914400" y="3262313"/>
            <a:ext cx="8080376" cy="5926932"/>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90051" y="2302670"/>
            <a:ext cx="8083550" cy="959643"/>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90051" y="3262313"/>
            <a:ext cx="8083550" cy="5926932"/>
          </a:xfrm>
        </p:spPr>
        <p:txBody>
          <a:bodyPr/>
          <a:lstStyle>
            <a:lvl1pPr>
              <a:defRPr sz="3600"/>
            </a:lvl1pPr>
            <a:lvl2pPr>
              <a:defRPr sz="30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43A8F5F-6143-954B-A21E-B5E0F064AAE7}" type="datetime1">
              <a:rPr lang="en-US" smtClean="0">
                <a:solidFill>
                  <a:prstClr val="black">
                    <a:tint val="75000"/>
                  </a:prstClr>
                </a:solidFill>
              </a:rPr>
              <a:pPr/>
              <a:t>8/21/2026</a:t>
            </a:fld>
            <a:endParaRPr lang="en-US" dirty="0">
              <a:solidFill>
                <a:prstClr val="black">
                  <a:tint val="75000"/>
                </a:prstClr>
              </a:solidFill>
            </a:endParaRPr>
          </a:p>
        </p:txBody>
      </p:sp>
      <p:sp>
        <p:nvSpPr>
          <p:cNvPr id="8" name="Footer Placeholder 7"/>
          <p:cNvSpPr>
            <a:spLocks noGrp="1"/>
          </p:cNvSpPr>
          <p:nvPr>
            <p:ph type="ftr" sz="quarter" idx="11"/>
          </p:nvPr>
        </p:nvSpPr>
        <p:spPr/>
        <p:txBody>
          <a:bodyPr/>
          <a:lstStyle/>
          <a:p>
            <a:endParaRPr lang="en-US" dirty="0">
              <a:solidFill>
                <a:prstClr val="black">
                  <a:tint val="75000"/>
                </a:prstClr>
              </a:solidFill>
            </a:endParaRPr>
          </a:p>
        </p:txBody>
      </p:sp>
      <p:sp>
        <p:nvSpPr>
          <p:cNvPr id="9" name="Slide Number Placeholder 8"/>
          <p:cNvSpPr>
            <a:spLocks noGrp="1"/>
          </p:cNvSpPr>
          <p:nvPr>
            <p:ph type="sldNum" sz="quarter" idx="12"/>
          </p:nvPr>
        </p:nvSpPr>
        <p:spPr/>
        <p:txBody>
          <a:bodyPr/>
          <a:lstStyle/>
          <a:p>
            <a:fld id="{AC8725D3-2F6C-144B-932D-D23A7F5FDED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1284568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7D2262-B101-C046-9C05-AF61497C8948}" type="datetime1">
              <a:rPr lang="en-US" smtClean="0">
                <a:solidFill>
                  <a:prstClr val="black">
                    <a:tint val="75000"/>
                  </a:prstClr>
                </a:solidFill>
              </a:rPr>
              <a:pPr/>
              <a:t>8/21/2026</a:t>
            </a:fld>
            <a:endParaRPr lang="en-US"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US"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AC8725D3-2F6C-144B-932D-D23A7F5FDED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62683489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3868F9-DA0F-714F-ADD2-EC4EBB0A2292}" type="datetime1">
              <a:rPr lang="en-US" smtClean="0">
                <a:solidFill>
                  <a:prstClr val="black">
                    <a:tint val="75000"/>
                  </a:prstClr>
                </a:solidFill>
              </a:rPr>
              <a:pPr/>
              <a:t>8/21/2026</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AC8725D3-2F6C-144B-932D-D23A7F5FDED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19764395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1" y="409575"/>
            <a:ext cx="6016626" cy="1743075"/>
          </a:xfrm>
        </p:spPr>
        <p:txBody>
          <a:bodyPr anchor="b"/>
          <a:lstStyle>
            <a:lvl1pPr algn="l">
              <a:defRPr sz="3000" b="1"/>
            </a:lvl1pPr>
          </a:lstStyle>
          <a:p>
            <a:r>
              <a:rPr lang="en-US"/>
              <a:t>Click to edit Master title style</a:t>
            </a:r>
          </a:p>
        </p:txBody>
      </p:sp>
      <p:sp>
        <p:nvSpPr>
          <p:cNvPr id="3" name="Content Placeholder 2"/>
          <p:cNvSpPr>
            <a:spLocks noGrp="1"/>
          </p:cNvSpPr>
          <p:nvPr>
            <p:ph idx="1"/>
          </p:nvPr>
        </p:nvSpPr>
        <p:spPr>
          <a:xfrm>
            <a:off x="7150100" y="409576"/>
            <a:ext cx="10223500" cy="8779670"/>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14401" y="2152651"/>
            <a:ext cx="6016626" cy="7036595"/>
          </a:xfrm>
        </p:spPr>
        <p:txBody>
          <a:bodyPr/>
          <a:lstStyle>
            <a:lvl1pPr marL="0" indent="0">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p>
        </p:txBody>
      </p:sp>
      <p:sp>
        <p:nvSpPr>
          <p:cNvPr id="5" name="Date Placeholder 4"/>
          <p:cNvSpPr>
            <a:spLocks noGrp="1"/>
          </p:cNvSpPr>
          <p:nvPr>
            <p:ph type="dt" sz="half" idx="10"/>
          </p:nvPr>
        </p:nvSpPr>
        <p:spPr/>
        <p:txBody>
          <a:bodyPr/>
          <a:lstStyle/>
          <a:p>
            <a:fld id="{26CB65AF-B4AB-524F-BB2B-D168FD60C8F9}" type="datetime1">
              <a:rPr lang="en-US" smtClean="0">
                <a:solidFill>
                  <a:prstClr val="black">
                    <a:tint val="75000"/>
                  </a:prstClr>
                </a:solidFill>
              </a:rPr>
              <a:pPr/>
              <a:t>8/21/2026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C8725D3-2F6C-144B-932D-D23A7F5FDED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40906406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584576" y="7200900"/>
            <a:ext cx="10972800" cy="850107"/>
          </a:xfrm>
        </p:spPr>
        <p:txBody>
          <a:bodyPr anchor="b"/>
          <a:lstStyle>
            <a:lvl1pPr algn="l">
              <a:defRPr sz="3000" b="1"/>
            </a:lvl1pPr>
          </a:lstStyle>
          <a:p>
            <a:r>
              <a:rPr lang="en-US"/>
              <a:t>Click to edit Master title style</a:t>
            </a:r>
          </a:p>
        </p:txBody>
      </p:sp>
      <p:sp>
        <p:nvSpPr>
          <p:cNvPr id="3" name="Picture Placeholder 2"/>
          <p:cNvSpPr>
            <a:spLocks noGrp="1"/>
          </p:cNvSpPr>
          <p:nvPr>
            <p:ph type="pic" idx="1"/>
          </p:nvPr>
        </p:nvSpPr>
        <p:spPr>
          <a:xfrm>
            <a:off x="3584576" y="919163"/>
            <a:ext cx="10972800" cy="6172200"/>
          </a:xfrm>
        </p:spPr>
        <p:txBody>
          <a:bodyPr/>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endParaRPr lang="en-US" dirty="0"/>
          </a:p>
        </p:txBody>
      </p:sp>
      <p:sp>
        <p:nvSpPr>
          <p:cNvPr id="4" name="Text Placeholder 3"/>
          <p:cNvSpPr>
            <a:spLocks noGrp="1"/>
          </p:cNvSpPr>
          <p:nvPr>
            <p:ph type="body" sz="half" idx="2"/>
          </p:nvPr>
        </p:nvSpPr>
        <p:spPr>
          <a:xfrm>
            <a:off x="3584576" y="8051007"/>
            <a:ext cx="10972800" cy="1207293"/>
          </a:xfrm>
        </p:spPr>
        <p:txBody>
          <a:bodyPr/>
          <a:lstStyle>
            <a:lvl1pPr marL="0" indent="0">
              <a:buNone/>
              <a:defRPr sz="21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en-US"/>
              <a:t>Click to edit Master text styles</a:t>
            </a:r>
          </a:p>
        </p:txBody>
      </p:sp>
      <p:sp>
        <p:nvSpPr>
          <p:cNvPr id="5" name="Date Placeholder 4"/>
          <p:cNvSpPr>
            <a:spLocks noGrp="1"/>
          </p:cNvSpPr>
          <p:nvPr>
            <p:ph type="dt" sz="half" idx="10"/>
          </p:nvPr>
        </p:nvSpPr>
        <p:spPr/>
        <p:txBody>
          <a:bodyPr/>
          <a:lstStyle/>
          <a:p>
            <a:fld id="{1469708D-87C8-4543-B338-C865C72131F8}" type="datetime1">
              <a:rPr lang="en-US" smtClean="0">
                <a:solidFill>
                  <a:prstClr val="black">
                    <a:tint val="75000"/>
                  </a:prstClr>
                </a:solidFill>
              </a:rPr>
              <a:pPr/>
              <a:t>8/21/2026</a:t>
            </a:fld>
            <a:endParaRPr lang="en-US" dirty="0">
              <a:solidFill>
                <a:prstClr val="black">
                  <a:tint val="75000"/>
                </a:prstClr>
              </a:solidFill>
            </a:endParaRPr>
          </a:p>
        </p:txBody>
      </p:sp>
      <p:sp>
        <p:nvSpPr>
          <p:cNvPr id="6" name="Footer Placeholder 5"/>
          <p:cNvSpPr>
            <a:spLocks noGrp="1"/>
          </p:cNvSpPr>
          <p:nvPr>
            <p:ph type="ftr" sz="quarter" idx="11"/>
          </p:nvPr>
        </p:nvSpPr>
        <p:spPr/>
        <p:txBody>
          <a:bodyPr/>
          <a:lstStyle/>
          <a:p>
            <a:endParaRPr lang="en-US" dirty="0">
              <a:solidFill>
                <a:prstClr val="black">
                  <a:tint val="75000"/>
                </a:prstClr>
              </a:solidFill>
            </a:endParaRPr>
          </a:p>
        </p:txBody>
      </p:sp>
      <p:sp>
        <p:nvSpPr>
          <p:cNvPr id="7" name="Slide Number Placeholder 6"/>
          <p:cNvSpPr>
            <a:spLocks noGrp="1"/>
          </p:cNvSpPr>
          <p:nvPr>
            <p:ph type="sldNum" sz="quarter" idx="12"/>
          </p:nvPr>
        </p:nvSpPr>
        <p:spPr/>
        <p:txBody>
          <a:bodyPr/>
          <a:lstStyle/>
          <a:p>
            <a:fld id="{AC8725D3-2F6C-144B-932D-D23A7F5FDED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8235195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231EB19-39B7-0E4B-9F5B-0445D810C7EF}" type="datetime1">
              <a:rPr lang="en-US" smtClean="0">
                <a:solidFill>
                  <a:prstClr val="black">
                    <a:tint val="75000"/>
                  </a:prstClr>
                </a:solidFill>
              </a:rPr>
              <a:pPr/>
              <a:t>8/21/2026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C8725D3-2F6C-144B-932D-D23A7F5FDED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17250966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258800" y="411958"/>
            <a:ext cx="4114800" cy="877728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411958"/>
            <a:ext cx="12039600" cy="877728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7F9A434-89EA-C842-987B-6C5E6D163ED0}" type="datetime1">
              <a:rPr lang="en-US" smtClean="0">
                <a:solidFill>
                  <a:prstClr val="black">
                    <a:tint val="75000"/>
                  </a:prstClr>
                </a:solidFill>
              </a:rPr>
              <a:pPr/>
              <a:t>8/21/2026</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AC8725D3-2F6C-144B-932D-D23A7F5FDED0}"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536845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8/21/2026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411957"/>
            <a:ext cx="16459200" cy="17145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914400" y="2400301"/>
            <a:ext cx="16459200" cy="678894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4400" y="9534526"/>
            <a:ext cx="4267200" cy="547688"/>
          </a:xfrm>
          <a:prstGeom prst="rect">
            <a:avLst/>
          </a:prstGeom>
        </p:spPr>
        <p:txBody>
          <a:bodyPr vert="horz" lIns="91440" tIns="45720" rIns="91440" bIns="45720" rtlCol="0" anchor="ctr"/>
          <a:lstStyle>
            <a:lvl1pPr algn="l">
              <a:defRPr sz="1800">
                <a:solidFill>
                  <a:schemeClr val="tx1">
                    <a:tint val="75000"/>
                  </a:schemeClr>
                </a:solidFill>
              </a:defRPr>
            </a:lvl1pPr>
          </a:lstStyle>
          <a:p>
            <a:pPr defTabSz="685800"/>
            <a:fld id="{920DD36A-3CFC-A446-9DE0-3ECE3C253602}" type="datetime1">
              <a:rPr lang="en-US" smtClean="0">
                <a:solidFill>
                  <a:prstClr val="black">
                    <a:tint val="75000"/>
                  </a:prstClr>
                </a:solidFill>
              </a:rPr>
              <a:pPr defTabSz="685800"/>
              <a:t>8/21/2026</a:t>
            </a:fld>
            <a:endParaRPr lang="en-US" dirty="0">
              <a:solidFill>
                <a:prstClr val="black">
                  <a:tint val="75000"/>
                </a:prstClr>
              </a:solidFill>
            </a:endParaRPr>
          </a:p>
        </p:txBody>
      </p:sp>
      <p:sp>
        <p:nvSpPr>
          <p:cNvPr id="5" name="Footer Placeholder 4"/>
          <p:cNvSpPr>
            <a:spLocks noGrp="1"/>
          </p:cNvSpPr>
          <p:nvPr>
            <p:ph type="ftr" sz="quarter" idx="3"/>
          </p:nvPr>
        </p:nvSpPr>
        <p:spPr>
          <a:xfrm>
            <a:off x="6248400" y="9534526"/>
            <a:ext cx="5791200" cy="547688"/>
          </a:xfrm>
          <a:prstGeom prst="rect">
            <a:avLst/>
          </a:prstGeom>
        </p:spPr>
        <p:txBody>
          <a:bodyPr vert="horz" lIns="91440" tIns="45720" rIns="91440" bIns="45720" rtlCol="0" anchor="ctr"/>
          <a:lstStyle>
            <a:lvl1pPr algn="ctr">
              <a:defRPr sz="1800">
                <a:solidFill>
                  <a:schemeClr val="tx1">
                    <a:tint val="75000"/>
                  </a:schemeClr>
                </a:solidFill>
              </a:defRPr>
            </a:lvl1pPr>
          </a:lstStyle>
          <a:p>
            <a:pPr defTabSz="685800"/>
            <a:endParaRPr lang="en-US" dirty="0">
              <a:solidFill>
                <a:prstClr val="black">
                  <a:tint val="75000"/>
                </a:prstClr>
              </a:solidFill>
            </a:endParaRPr>
          </a:p>
        </p:txBody>
      </p:sp>
      <p:sp>
        <p:nvSpPr>
          <p:cNvPr id="6" name="Slide Number Placeholder 5"/>
          <p:cNvSpPr>
            <a:spLocks noGrp="1"/>
          </p:cNvSpPr>
          <p:nvPr>
            <p:ph type="sldNum" sz="quarter" idx="4"/>
          </p:nvPr>
        </p:nvSpPr>
        <p:spPr>
          <a:xfrm>
            <a:off x="13106400" y="9534526"/>
            <a:ext cx="4267200" cy="547688"/>
          </a:xfrm>
          <a:prstGeom prst="rect">
            <a:avLst/>
          </a:prstGeom>
        </p:spPr>
        <p:txBody>
          <a:bodyPr vert="horz" lIns="91440" tIns="45720" rIns="91440" bIns="45720" rtlCol="0" anchor="ctr"/>
          <a:lstStyle>
            <a:lvl1pPr algn="r">
              <a:defRPr sz="1800">
                <a:solidFill>
                  <a:schemeClr val="tx1">
                    <a:tint val="75000"/>
                  </a:schemeClr>
                </a:solidFill>
              </a:defRPr>
            </a:lvl1pPr>
          </a:lstStyle>
          <a:p>
            <a:pPr defTabSz="685800"/>
            <a:fld id="{AC8725D3-2F6C-144B-932D-D23A7F5FDED0}" type="slidenum">
              <a:rPr lang="en-US" smtClean="0">
                <a:solidFill>
                  <a:prstClr val="black">
                    <a:tint val="75000"/>
                  </a:prstClr>
                </a:solidFill>
              </a:rPr>
              <a:pPr defTabSz="685800"/>
              <a:t>‹#›</a:t>
            </a:fld>
            <a:endParaRPr lang="en-US" dirty="0">
              <a:solidFill>
                <a:prstClr val="black">
                  <a:tint val="75000"/>
                </a:prstClr>
              </a:solidFill>
            </a:endParaRPr>
          </a:p>
        </p:txBody>
      </p:sp>
    </p:spTree>
    <p:extLst>
      <p:ext uri="{BB962C8B-B14F-4D97-AF65-F5344CB8AC3E}">
        <p14:creationId xmlns:p14="http://schemas.microsoft.com/office/powerpoint/2010/main" val="3548778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685800" rtl="0" eaLnBrk="1" latinLnBrk="0" hangingPunct="1">
        <a:spcBef>
          <a:spcPct val="0"/>
        </a:spcBef>
        <a:buNone/>
        <a:defRPr sz="6600" kern="1200">
          <a:solidFill>
            <a:schemeClr val="tx1"/>
          </a:solidFill>
          <a:latin typeface="+mj-lt"/>
          <a:ea typeface="+mj-ea"/>
          <a:cs typeface="+mj-cs"/>
        </a:defRPr>
      </a:lvl1pPr>
    </p:titleStyle>
    <p:bodyStyle>
      <a:lvl1pPr marL="514350" indent="-514350" algn="l" defTabSz="685800" rtl="0" eaLnBrk="1" latinLnBrk="0" hangingPunct="1">
        <a:spcBef>
          <a:spcPct val="20000"/>
        </a:spcBef>
        <a:buFont typeface="Arial"/>
        <a:buChar char="•"/>
        <a:defRPr sz="4800" kern="1200">
          <a:solidFill>
            <a:schemeClr val="tx1"/>
          </a:solidFill>
          <a:latin typeface="+mn-lt"/>
          <a:ea typeface="+mn-ea"/>
          <a:cs typeface="+mn-cs"/>
        </a:defRPr>
      </a:lvl1pPr>
      <a:lvl2pPr marL="1114425" indent="-428625" algn="l" defTabSz="685800" rtl="0" eaLnBrk="1" latinLnBrk="0" hangingPunct="1">
        <a:spcBef>
          <a:spcPct val="20000"/>
        </a:spcBef>
        <a:buFont typeface="Arial"/>
        <a:buChar char="–"/>
        <a:defRPr sz="4200" kern="1200">
          <a:solidFill>
            <a:schemeClr val="tx1"/>
          </a:solidFill>
          <a:latin typeface="+mn-lt"/>
          <a:ea typeface="+mn-ea"/>
          <a:cs typeface="+mn-cs"/>
        </a:defRPr>
      </a:lvl2pPr>
      <a:lvl3pPr marL="1714500" indent="-342900" algn="l" defTabSz="685800" rtl="0" eaLnBrk="1" latinLnBrk="0" hangingPunct="1">
        <a:spcBef>
          <a:spcPct val="20000"/>
        </a:spcBef>
        <a:buFont typeface="Arial"/>
        <a:buChar char="•"/>
        <a:defRPr sz="3600" kern="1200">
          <a:solidFill>
            <a:schemeClr val="tx1"/>
          </a:solidFill>
          <a:latin typeface="+mn-lt"/>
          <a:ea typeface="+mn-ea"/>
          <a:cs typeface="+mn-cs"/>
        </a:defRPr>
      </a:lvl3pPr>
      <a:lvl4pPr marL="2400300" indent="-342900" algn="l" defTabSz="685800" rtl="0" eaLnBrk="1" latinLnBrk="0" hangingPunct="1">
        <a:spcBef>
          <a:spcPct val="20000"/>
        </a:spcBef>
        <a:buFont typeface="Arial"/>
        <a:buChar char="–"/>
        <a:defRPr sz="3000" kern="1200">
          <a:solidFill>
            <a:schemeClr val="tx1"/>
          </a:solidFill>
          <a:latin typeface="+mn-lt"/>
          <a:ea typeface="+mn-ea"/>
          <a:cs typeface="+mn-cs"/>
        </a:defRPr>
      </a:lvl4pPr>
      <a:lvl5pPr marL="3086100" indent="-342900" algn="l" defTabSz="685800" rtl="0" eaLnBrk="1" latinLnBrk="0" hangingPunct="1">
        <a:spcBef>
          <a:spcPct val="20000"/>
        </a:spcBef>
        <a:buFont typeface="Arial"/>
        <a:buChar char="»"/>
        <a:defRPr sz="3000" kern="1200">
          <a:solidFill>
            <a:schemeClr val="tx1"/>
          </a:solidFill>
          <a:latin typeface="+mn-lt"/>
          <a:ea typeface="+mn-ea"/>
          <a:cs typeface="+mn-cs"/>
        </a:defRPr>
      </a:lvl5pPr>
      <a:lvl6pPr marL="3771900" indent="-342900" algn="l" defTabSz="685800" rtl="0" eaLnBrk="1" latinLnBrk="0" hangingPunct="1">
        <a:spcBef>
          <a:spcPct val="20000"/>
        </a:spcBef>
        <a:buFont typeface="Arial"/>
        <a:buChar char="•"/>
        <a:defRPr sz="3000" kern="1200">
          <a:solidFill>
            <a:schemeClr val="tx1"/>
          </a:solidFill>
          <a:latin typeface="+mn-lt"/>
          <a:ea typeface="+mn-ea"/>
          <a:cs typeface="+mn-cs"/>
        </a:defRPr>
      </a:lvl6pPr>
      <a:lvl7pPr marL="4457700" indent="-342900" algn="l" defTabSz="685800" rtl="0" eaLnBrk="1" latinLnBrk="0" hangingPunct="1">
        <a:spcBef>
          <a:spcPct val="20000"/>
        </a:spcBef>
        <a:buFont typeface="Arial"/>
        <a:buChar char="•"/>
        <a:defRPr sz="3000" kern="1200">
          <a:solidFill>
            <a:schemeClr val="tx1"/>
          </a:solidFill>
          <a:latin typeface="+mn-lt"/>
          <a:ea typeface="+mn-ea"/>
          <a:cs typeface="+mn-cs"/>
        </a:defRPr>
      </a:lvl7pPr>
      <a:lvl8pPr marL="5143500" indent="-342900" algn="l" defTabSz="685800" rtl="0" eaLnBrk="1" latinLnBrk="0" hangingPunct="1">
        <a:spcBef>
          <a:spcPct val="20000"/>
        </a:spcBef>
        <a:buFont typeface="Arial"/>
        <a:buChar char="•"/>
        <a:defRPr sz="3000" kern="1200">
          <a:solidFill>
            <a:schemeClr val="tx1"/>
          </a:solidFill>
          <a:latin typeface="+mn-lt"/>
          <a:ea typeface="+mn-ea"/>
          <a:cs typeface="+mn-cs"/>
        </a:defRPr>
      </a:lvl8pPr>
      <a:lvl9pPr marL="5829300" indent="-342900" algn="l" defTabSz="685800" rtl="0" eaLnBrk="1" latinLnBrk="0" hangingPunct="1">
        <a:spcBef>
          <a:spcPct val="20000"/>
        </a:spcBef>
        <a:buFont typeface="Arial"/>
        <a:buChar char="•"/>
        <a:defRPr sz="3000" kern="1200">
          <a:solidFill>
            <a:schemeClr val="tx1"/>
          </a:solidFill>
          <a:latin typeface="+mn-lt"/>
          <a:ea typeface="+mn-ea"/>
          <a:cs typeface="+mn-cs"/>
        </a:defRPr>
      </a:lvl9pPr>
    </p:bodyStyle>
    <p:otherStyle>
      <a:defPPr>
        <a:defRPr lang="en-US"/>
      </a:defPPr>
      <a:lvl1pPr marL="0" algn="l" defTabSz="685800" rtl="0" eaLnBrk="1" latinLnBrk="0" hangingPunct="1">
        <a:defRPr sz="270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5.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nsps.us.com/page/2021ALTA" TargetMode="External"/><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customXml" Target="../ink/ink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10.png"/><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ustomXml" Target="../ink/ink2.xml"/><Relationship Id="rId7" Type="http://schemas.openxmlformats.org/officeDocument/2006/relationships/image" Target="../media/image25.png"/><Relationship Id="rId2" Type="http://schemas.openxmlformats.org/officeDocument/2006/relationships/image" Target="../media/image22.png"/><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customXml" Target="../ink/ink3.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customXml" Target="../ink/ink9.xml"/><Relationship Id="rId18" Type="http://schemas.openxmlformats.org/officeDocument/2006/relationships/image" Target="../media/image34.png"/><Relationship Id="rId3" Type="http://schemas.openxmlformats.org/officeDocument/2006/relationships/customXml" Target="../ink/ink4.xml"/><Relationship Id="rId7" Type="http://schemas.openxmlformats.org/officeDocument/2006/relationships/customXml" Target="../ink/ink6.xml"/><Relationship Id="rId12" Type="http://schemas.openxmlformats.org/officeDocument/2006/relationships/image" Target="../media/image31.png"/><Relationship Id="rId17" Type="http://schemas.openxmlformats.org/officeDocument/2006/relationships/customXml" Target="../ink/ink11.xml"/><Relationship Id="rId2" Type="http://schemas.openxmlformats.org/officeDocument/2006/relationships/image" Target="../media/image26.png"/><Relationship Id="rId16" Type="http://schemas.openxmlformats.org/officeDocument/2006/relationships/image" Target="../media/image33.png"/><Relationship Id="rId20"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28.png"/><Relationship Id="rId11" Type="http://schemas.openxmlformats.org/officeDocument/2006/relationships/customXml" Target="../ink/ink8.xml"/><Relationship Id="rId5" Type="http://schemas.openxmlformats.org/officeDocument/2006/relationships/customXml" Target="../ink/ink5.xml"/><Relationship Id="rId15" Type="http://schemas.openxmlformats.org/officeDocument/2006/relationships/customXml" Target="../ink/ink10.xml"/><Relationship Id="rId10" Type="http://schemas.openxmlformats.org/officeDocument/2006/relationships/image" Target="../media/image30.png"/><Relationship Id="rId19" Type="http://schemas.openxmlformats.org/officeDocument/2006/relationships/customXml" Target="../ink/ink12.xml"/><Relationship Id="rId4" Type="http://schemas.openxmlformats.org/officeDocument/2006/relationships/image" Target="../media/image27.png"/><Relationship Id="rId9" Type="http://schemas.openxmlformats.org/officeDocument/2006/relationships/customXml" Target="../ink/ink7.xml"/><Relationship Id="rId14" Type="http://schemas.openxmlformats.org/officeDocument/2006/relationships/image" Target="../media/image32.png"/></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customXml" Target="../ink/ink13.xml"/><Relationship Id="rId7" Type="http://schemas.openxmlformats.org/officeDocument/2006/relationships/customXml" Target="../ink/ink15.xml"/><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39.png"/><Relationship Id="rId5" Type="http://schemas.openxmlformats.org/officeDocument/2006/relationships/customXml" Target="../ink/ink14.xml"/><Relationship Id="rId4" Type="http://schemas.openxmlformats.org/officeDocument/2006/relationships/image" Target="../media/image38.png"/></Relationships>
</file>

<file path=ppt/slides/_rels/slide2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5D7497"/>
        </a:solidFill>
        <a:effectLst/>
      </p:bgPr>
    </p:bg>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387561" cy="2709333"/>
          </a:xfrm>
        </p:grpSpPr>
        <p:sp>
          <p:nvSpPr>
            <p:cNvPr id="3" name="Freeform 3"/>
            <p:cNvSpPr/>
            <p:nvPr/>
          </p:nvSpPr>
          <p:spPr>
            <a:xfrm>
              <a:off x="0" y="0"/>
              <a:ext cx="4387560" cy="2709333"/>
            </a:xfrm>
            <a:custGeom>
              <a:avLst/>
              <a:gdLst/>
              <a:ahLst/>
              <a:cxnLst/>
              <a:rect l="l" t="t" r="r" b="b"/>
              <a:pathLst>
                <a:path w="4387560" h="2709333">
                  <a:moveTo>
                    <a:pt x="0" y="0"/>
                  </a:moveTo>
                  <a:lnTo>
                    <a:pt x="4387560" y="0"/>
                  </a:lnTo>
                  <a:lnTo>
                    <a:pt x="4387560" y="2709333"/>
                  </a:lnTo>
                  <a:lnTo>
                    <a:pt x="0" y="2709333"/>
                  </a:lnTo>
                  <a:close/>
                </a:path>
              </a:pathLst>
            </a:custGeom>
            <a:solidFill>
              <a:srgbClr val="FFFFFF"/>
            </a:solidFill>
            <a:ln cap="sq">
              <a:noFill/>
              <a:prstDash val="solid"/>
              <a:miter/>
            </a:ln>
          </p:spPr>
          <p:txBody>
            <a:bodyPr/>
            <a:lstStyle/>
            <a:p>
              <a:endParaRPr lang="en-US"/>
            </a:p>
          </p:txBody>
        </p:sp>
        <p:sp>
          <p:nvSpPr>
            <p:cNvPr id="4" name="TextBox 4"/>
            <p:cNvSpPr txBox="1"/>
            <p:nvPr/>
          </p:nvSpPr>
          <p:spPr>
            <a:xfrm>
              <a:off x="0" y="-38100"/>
              <a:ext cx="4387561" cy="2747433"/>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8" name="AutoShape 8"/>
          <p:cNvSpPr/>
          <p:nvPr/>
        </p:nvSpPr>
        <p:spPr>
          <a:xfrm flipV="1">
            <a:off x="2209800" y="3086100"/>
            <a:ext cx="0" cy="1452906"/>
          </a:xfrm>
          <a:prstGeom prst="line">
            <a:avLst/>
          </a:prstGeom>
          <a:ln w="38100" cap="flat">
            <a:solidFill>
              <a:schemeClr val="tx1"/>
            </a:solidFill>
            <a:prstDash val="solid"/>
            <a:headEnd type="none" w="sm" len="sm"/>
            <a:tailEnd type="none" w="sm" len="sm"/>
          </a:ln>
        </p:spPr>
        <p:txBody>
          <a:bodyPr/>
          <a:lstStyle/>
          <a:p>
            <a:endParaRPr lang="en-US"/>
          </a:p>
        </p:txBody>
      </p:sp>
      <p:sp>
        <p:nvSpPr>
          <p:cNvPr id="12" name="Title 11">
            <a:extLst>
              <a:ext uri="{FF2B5EF4-FFF2-40B4-BE49-F238E27FC236}">
                <a16:creationId xmlns:a16="http://schemas.microsoft.com/office/drawing/2014/main" id="{9EC943CC-8F19-EEEB-50BF-7FCCF02E2E57}"/>
              </a:ext>
            </a:extLst>
          </p:cNvPr>
          <p:cNvSpPr>
            <a:spLocks noGrp="1"/>
          </p:cNvSpPr>
          <p:nvPr>
            <p:ph type="title"/>
          </p:nvPr>
        </p:nvSpPr>
        <p:spPr>
          <a:xfrm>
            <a:off x="1828798" y="1921462"/>
            <a:ext cx="15011400" cy="4693443"/>
          </a:xfrm>
          <a:ln>
            <a:noFill/>
          </a:ln>
        </p:spPr>
        <p:txBody>
          <a:bodyPr>
            <a:normAutofit/>
          </a:bodyPr>
          <a:lstStyle/>
          <a:p>
            <a:r>
              <a:rPr lang="en-US" sz="7200" dirty="0">
                <a:ln>
                  <a:solidFill>
                    <a:srgbClr val="C00000"/>
                  </a:solidFill>
                </a:ln>
                <a:latin typeface="Georgia Pro Semibold" panose="02040702050405020303" pitchFamily="18" charset="0"/>
              </a:rPr>
              <a:t>Reading a Survey (into a Title Commitment)</a:t>
            </a:r>
          </a:p>
        </p:txBody>
      </p:sp>
      <p:sp>
        <p:nvSpPr>
          <p:cNvPr id="14" name="TextBox 13">
            <a:extLst>
              <a:ext uri="{FF2B5EF4-FFF2-40B4-BE49-F238E27FC236}">
                <a16:creationId xmlns:a16="http://schemas.microsoft.com/office/drawing/2014/main" id="{DC68B312-F51D-E6C6-B9C0-4E27BAA5D52C}"/>
              </a:ext>
            </a:extLst>
          </p:cNvPr>
          <p:cNvSpPr txBox="1"/>
          <p:nvPr/>
        </p:nvSpPr>
        <p:spPr>
          <a:xfrm>
            <a:off x="4876800" y="8969436"/>
            <a:ext cx="10134600" cy="954107"/>
          </a:xfrm>
          <a:prstGeom prst="rect">
            <a:avLst/>
          </a:prstGeom>
          <a:noFill/>
        </p:spPr>
        <p:txBody>
          <a:bodyPr wrap="square" rtlCol="0">
            <a:spAutoFit/>
          </a:bodyPr>
          <a:lstStyle/>
          <a:p>
            <a:r>
              <a:rPr lang="en-US" sz="2800" dirty="0">
                <a:latin typeface="Georgia Pro Semibold" panose="02040702050405020303" pitchFamily="18" charset="0"/>
              </a:rPr>
              <a:t>          Spencer Huey                             Hayes Ellett</a:t>
            </a:r>
          </a:p>
          <a:p>
            <a:r>
              <a:rPr lang="en-US" sz="2800" dirty="0">
                <a:latin typeface="Georgia Pro Semibold" panose="02040702050405020303" pitchFamily="18" charset="0"/>
              </a:rPr>
              <a:t>        Magic City Title                Fidelity National Financial  </a:t>
            </a:r>
          </a:p>
        </p:txBody>
      </p:sp>
      <p:pic>
        <p:nvPicPr>
          <p:cNvPr id="11" name="Picture 10">
            <a:extLst>
              <a:ext uri="{FF2B5EF4-FFF2-40B4-BE49-F238E27FC236}">
                <a16:creationId xmlns:a16="http://schemas.microsoft.com/office/drawing/2014/main" id="{E162C079-7030-B15A-4A70-6EA3950724B5}"/>
              </a:ext>
            </a:extLst>
          </p:cNvPr>
          <p:cNvPicPr>
            <a:picLocks noChangeAspect="1"/>
          </p:cNvPicPr>
          <p:nvPr/>
        </p:nvPicPr>
        <p:blipFill>
          <a:blip r:embed="rId2"/>
          <a:stretch>
            <a:fillRect/>
          </a:stretch>
        </p:blipFill>
        <p:spPr>
          <a:xfrm>
            <a:off x="2790731" y="363455"/>
            <a:ext cx="5238937" cy="2210173"/>
          </a:xfrm>
          <a:prstGeom prst="rect">
            <a:avLst/>
          </a:prstGeom>
        </p:spPr>
      </p:pic>
      <p:pic>
        <p:nvPicPr>
          <p:cNvPr id="13" name="Picture 12">
            <a:extLst>
              <a:ext uri="{FF2B5EF4-FFF2-40B4-BE49-F238E27FC236}">
                <a16:creationId xmlns:a16="http://schemas.microsoft.com/office/drawing/2014/main" id="{06BB4B99-F4F3-4DFE-0C9D-156EDE87CAE0}"/>
              </a:ext>
            </a:extLst>
          </p:cNvPr>
          <p:cNvPicPr>
            <a:picLocks noChangeAspect="1"/>
          </p:cNvPicPr>
          <p:nvPr/>
        </p:nvPicPr>
        <p:blipFill>
          <a:blip r:embed="rId3"/>
          <a:stretch>
            <a:fillRect/>
          </a:stretch>
        </p:blipFill>
        <p:spPr>
          <a:xfrm>
            <a:off x="5410200" y="5721840"/>
            <a:ext cx="2974378" cy="2919664"/>
          </a:xfrm>
          <a:prstGeom prst="rect">
            <a:avLst/>
          </a:prstGeom>
        </p:spPr>
      </p:pic>
      <p:pic>
        <p:nvPicPr>
          <p:cNvPr id="16" name="Picture 15">
            <a:extLst>
              <a:ext uri="{FF2B5EF4-FFF2-40B4-BE49-F238E27FC236}">
                <a16:creationId xmlns:a16="http://schemas.microsoft.com/office/drawing/2014/main" id="{BAB5EDD0-1617-36D1-D7C1-83487CEAD700}"/>
              </a:ext>
            </a:extLst>
          </p:cNvPr>
          <p:cNvPicPr>
            <a:picLocks noChangeAspect="1"/>
          </p:cNvPicPr>
          <p:nvPr/>
        </p:nvPicPr>
        <p:blipFill>
          <a:blip r:embed="rId4"/>
          <a:stretch>
            <a:fillRect/>
          </a:stretch>
        </p:blipFill>
        <p:spPr>
          <a:xfrm>
            <a:off x="10213376" y="5682803"/>
            <a:ext cx="2974378" cy="2945359"/>
          </a:xfrm>
          <a:prstGeom prst="rect">
            <a:avLst/>
          </a:prstGeom>
        </p:spPr>
      </p:pic>
      <p:pic>
        <p:nvPicPr>
          <p:cNvPr id="19" name="Picture 18">
            <a:extLst>
              <a:ext uri="{FF2B5EF4-FFF2-40B4-BE49-F238E27FC236}">
                <a16:creationId xmlns:a16="http://schemas.microsoft.com/office/drawing/2014/main" id="{BA0B5D4C-01CB-8895-2BC0-4AE537BBE221}"/>
              </a:ext>
            </a:extLst>
          </p:cNvPr>
          <p:cNvPicPr>
            <a:picLocks noChangeAspect="1"/>
          </p:cNvPicPr>
          <p:nvPr/>
        </p:nvPicPr>
        <p:blipFill>
          <a:blip r:embed="rId5"/>
          <a:stretch>
            <a:fillRect/>
          </a:stretch>
        </p:blipFill>
        <p:spPr>
          <a:xfrm>
            <a:off x="12344400" y="118399"/>
            <a:ext cx="2810267" cy="2743583"/>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50EA0-BCDA-9026-AE84-8BECBA823B4A}"/>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39C6992C-F500-30B9-ACA0-F2B2AEEEA1B8}"/>
              </a:ext>
            </a:extLst>
          </p:cNvPr>
          <p:cNvSpPr txBox="1"/>
          <p:nvPr/>
        </p:nvSpPr>
        <p:spPr>
          <a:xfrm>
            <a:off x="1257300" y="800100"/>
            <a:ext cx="15773400" cy="1323439"/>
          </a:xfrm>
          <a:prstGeom prst="rect">
            <a:avLst/>
          </a:prstGeom>
          <a:solidFill>
            <a:srgbClr val="FF0000"/>
          </a:solidFill>
          <a:ln>
            <a:solidFill>
              <a:schemeClr val="tx1"/>
            </a:solidFill>
          </a:ln>
        </p:spPr>
        <p:txBody>
          <a:bodyPr wrap="square" rtlCol="0">
            <a:spAutoFit/>
          </a:bodyPr>
          <a:lstStyle/>
          <a:p>
            <a:pPr algn="ctr"/>
            <a:r>
              <a:rPr lang="en-US" sz="8000" b="1" dirty="0">
                <a:solidFill>
                  <a:schemeClr val="bg1"/>
                </a:solidFill>
                <a:latin typeface="Georgia Pro Semibold" panose="02040702050405020303" pitchFamily="18" charset="0"/>
              </a:rPr>
              <a:t>ALTA/NSPS Land Title Survey</a:t>
            </a:r>
          </a:p>
        </p:txBody>
      </p:sp>
      <p:sp>
        <p:nvSpPr>
          <p:cNvPr id="8" name="TextBox 7">
            <a:extLst>
              <a:ext uri="{FF2B5EF4-FFF2-40B4-BE49-F238E27FC236}">
                <a16:creationId xmlns:a16="http://schemas.microsoft.com/office/drawing/2014/main" id="{3AF20247-FD2A-30F6-6EE3-1E00BF8B5773}"/>
              </a:ext>
            </a:extLst>
          </p:cNvPr>
          <p:cNvSpPr txBox="1"/>
          <p:nvPr/>
        </p:nvSpPr>
        <p:spPr>
          <a:xfrm>
            <a:off x="1066800" y="2628900"/>
            <a:ext cx="16611600" cy="6001643"/>
          </a:xfrm>
          <a:prstGeom prst="rect">
            <a:avLst/>
          </a:prstGeom>
          <a:noFill/>
        </p:spPr>
        <p:txBody>
          <a:bodyPr wrap="square" rtlCol="0">
            <a:spAutoFit/>
          </a:bodyPr>
          <a:lstStyle/>
          <a:p>
            <a:pPr marL="685800" indent="-685800">
              <a:buFont typeface="Arial" panose="020B0604020202020204" pitchFamily="34" charset="0"/>
              <a:buChar char="•"/>
            </a:pPr>
            <a:r>
              <a:rPr lang="en-US" sz="4800" dirty="0">
                <a:latin typeface="Georgia Pro Semibold" panose="02040702050405020303" pitchFamily="18" charset="0"/>
              </a:rPr>
              <a:t>The purpose of an ALTA/NSPS Survey is to provide sufficient information for a title insurer to assess matters that may affect title but are not always apparent from the public records. </a:t>
            </a:r>
          </a:p>
          <a:p>
            <a:pPr marL="685800" indent="-685800">
              <a:buFont typeface="Arial" panose="020B0604020202020204" pitchFamily="34" charset="0"/>
              <a:buChar char="•"/>
            </a:pPr>
            <a:r>
              <a:rPr lang="en-US" sz="4800" dirty="0">
                <a:latin typeface="Georgia Pro Semibold" panose="02040702050405020303" pitchFamily="18" charset="0"/>
              </a:rPr>
              <a:t>It is intended to identify boundary issues, access issues, easements, encroachments, and other matters that could impact ownership, use, financing, insurability or development of the property.</a:t>
            </a:r>
          </a:p>
        </p:txBody>
      </p:sp>
    </p:spTree>
    <p:extLst>
      <p:ext uri="{BB962C8B-B14F-4D97-AF65-F5344CB8AC3E}">
        <p14:creationId xmlns:p14="http://schemas.microsoft.com/office/powerpoint/2010/main" val="627121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2364AF-3405-2FFF-B507-C1E674321C3C}"/>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51F881D-6D85-75C4-8969-FA6769AE5920}"/>
              </a:ext>
            </a:extLst>
          </p:cNvPr>
          <p:cNvSpPr txBox="1"/>
          <p:nvPr/>
        </p:nvSpPr>
        <p:spPr>
          <a:xfrm>
            <a:off x="1257300" y="800100"/>
            <a:ext cx="15773400" cy="1323439"/>
          </a:xfrm>
          <a:prstGeom prst="rect">
            <a:avLst/>
          </a:prstGeom>
          <a:solidFill>
            <a:srgbClr val="FF0000"/>
          </a:solidFill>
          <a:ln>
            <a:solidFill>
              <a:schemeClr val="tx1"/>
            </a:solidFill>
          </a:ln>
        </p:spPr>
        <p:txBody>
          <a:bodyPr wrap="square" rtlCol="0">
            <a:spAutoFit/>
          </a:bodyPr>
          <a:lstStyle/>
          <a:p>
            <a:pPr algn="ctr"/>
            <a:r>
              <a:rPr lang="en-US" sz="8000" b="1" dirty="0">
                <a:solidFill>
                  <a:schemeClr val="bg1"/>
                </a:solidFill>
                <a:latin typeface="Georgia Pro Semibold" panose="02040702050405020303" pitchFamily="18" charset="0"/>
              </a:rPr>
              <a:t>ALTA/NSPS Land Title Survey</a:t>
            </a:r>
          </a:p>
        </p:txBody>
      </p:sp>
      <p:sp>
        <p:nvSpPr>
          <p:cNvPr id="8" name="TextBox 7">
            <a:extLst>
              <a:ext uri="{FF2B5EF4-FFF2-40B4-BE49-F238E27FC236}">
                <a16:creationId xmlns:a16="http://schemas.microsoft.com/office/drawing/2014/main" id="{17F2D111-6BAD-0F42-1873-7FFF0CC8003D}"/>
              </a:ext>
            </a:extLst>
          </p:cNvPr>
          <p:cNvSpPr txBox="1"/>
          <p:nvPr/>
        </p:nvSpPr>
        <p:spPr>
          <a:xfrm>
            <a:off x="533400" y="2781300"/>
            <a:ext cx="17373600" cy="8433078"/>
          </a:xfrm>
          <a:prstGeom prst="rect">
            <a:avLst/>
          </a:prstGeom>
          <a:noFill/>
        </p:spPr>
        <p:txBody>
          <a:bodyPr wrap="square" rtlCol="0">
            <a:spAutoFit/>
          </a:bodyPr>
          <a:lstStyle/>
          <a:p>
            <a:r>
              <a:rPr lang="en-US" sz="4800" dirty="0">
                <a:latin typeface="Georgia Pro Semibold" panose="02040702050405020303" pitchFamily="18" charset="0"/>
              </a:rPr>
              <a:t>What </a:t>
            </a:r>
            <a:r>
              <a:rPr lang="en-US" sz="4800" u="sng" dirty="0">
                <a:latin typeface="Georgia Pro Semibold" panose="02040702050405020303" pitchFamily="18" charset="0"/>
              </a:rPr>
              <a:t>Table A</a:t>
            </a:r>
            <a:r>
              <a:rPr lang="en-US" sz="4800" dirty="0">
                <a:latin typeface="Georgia Pro Semibold" panose="02040702050405020303" pitchFamily="18" charset="0"/>
              </a:rPr>
              <a:t> Items do you want?</a:t>
            </a:r>
          </a:p>
          <a:p>
            <a:r>
              <a:rPr lang="en-US" sz="4800" dirty="0">
                <a:latin typeface="Georgia Pro Semibold" panose="02040702050405020303" pitchFamily="18" charset="0"/>
              </a:rPr>
              <a:t>	-Some Table A items are optionable, and some are not. </a:t>
            </a:r>
          </a:p>
          <a:p>
            <a:r>
              <a:rPr lang="en-US" sz="4800" dirty="0">
                <a:latin typeface="Georgia Pro Semibold" panose="02040702050405020303" pitchFamily="18" charset="0"/>
              </a:rPr>
              <a:t>	-When you are working directly with the client and surveyor, get the surveyor the title commitment and Table A items that you know you will want for coverage purposes (i.e., endorsements). </a:t>
            </a:r>
          </a:p>
          <a:p>
            <a:endParaRPr lang="en-US" sz="4800" dirty="0">
              <a:solidFill>
                <a:schemeClr val="tx2"/>
              </a:solidFill>
              <a:latin typeface="Georgia Pro Semibold" panose="02040702050405020303" pitchFamily="18" charset="0"/>
            </a:endParaRPr>
          </a:p>
          <a:p>
            <a:pPr algn="ctr"/>
            <a:r>
              <a:rPr lang="en-US" sz="4800" u="sng" dirty="0">
                <a:solidFill>
                  <a:srgbClr val="FF0000"/>
                </a:solidFill>
                <a:latin typeface="Georgia Pro Semibold" panose="02040702050405020303" pitchFamily="18" charset="0"/>
              </a:rPr>
              <a:t>SAVES TIME FOR THE SURVEYOR NOT HAVING TO TAKE MORE TRIPS THAN NECESSARY! </a:t>
            </a:r>
          </a:p>
          <a:p>
            <a:r>
              <a:rPr lang="en-US" sz="6600" dirty="0">
                <a:solidFill>
                  <a:schemeClr val="tx2"/>
                </a:solidFill>
                <a:latin typeface="Georgia Pro Semibold" panose="02040702050405020303" pitchFamily="18" charset="0"/>
              </a:rPr>
              <a:t>	</a:t>
            </a:r>
          </a:p>
          <a:p>
            <a:pPr lvl="1"/>
            <a:endParaRPr lang="en-US" sz="4400" dirty="0">
              <a:solidFill>
                <a:schemeClr val="tx2"/>
              </a:solidFill>
              <a:latin typeface="Georgia Pro Semibold" panose="02040702050405020303" pitchFamily="18" charset="0"/>
            </a:endParaRPr>
          </a:p>
        </p:txBody>
      </p:sp>
    </p:spTree>
    <p:extLst>
      <p:ext uri="{BB962C8B-B14F-4D97-AF65-F5344CB8AC3E}">
        <p14:creationId xmlns:p14="http://schemas.microsoft.com/office/powerpoint/2010/main" val="3449935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4" end="4"/>
                                            </p:txEl>
                                          </p:spTgt>
                                        </p:tgtEl>
                                        <p:attrNameLst>
                                          <p:attrName>style.visibility</p:attrName>
                                        </p:attrNameLst>
                                      </p:cBhvr>
                                      <p:to>
                                        <p:strVal val="visible"/>
                                      </p:to>
                                    </p:set>
                                    <p:animEffect transition="in" filter="fade">
                                      <p:cBhvr>
                                        <p:cTn id="7" dur="1000"/>
                                        <p:tgtEl>
                                          <p:spTgt spid="8">
                                            <p:txEl>
                                              <p:pRg st="4" end="4"/>
                                            </p:txEl>
                                          </p:spTgt>
                                        </p:tgtEl>
                                      </p:cBhvr>
                                    </p:animEffect>
                                    <p:anim calcmode="lin" valueType="num">
                                      <p:cBhvr>
                                        <p:cTn id="8" dur="1000" fill="hold"/>
                                        <p:tgtEl>
                                          <p:spTgt spid="8">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9F7D8-A35F-3E69-3C71-99322C8B4BCC}"/>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F4BE4244-AD8B-7231-3630-50E779B2E0F5}"/>
              </a:ext>
            </a:extLst>
          </p:cNvPr>
          <p:cNvSpPr txBox="1"/>
          <p:nvPr/>
        </p:nvSpPr>
        <p:spPr>
          <a:xfrm>
            <a:off x="1257300" y="800100"/>
            <a:ext cx="15773400" cy="1323439"/>
          </a:xfrm>
          <a:prstGeom prst="rect">
            <a:avLst/>
          </a:prstGeom>
          <a:solidFill>
            <a:srgbClr val="FF0000"/>
          </a:solidFill>
          <a:ln>
            <a:solidFill>
              <a:schemeClr val="tx1"/>
            </a:solidFill>
          </a:ln>
        </p:spPr>
        <p:txBody>
          <a:bodyPr wrap="square" rtlCol="0">
            <a:spAutoFit/>
          </a:bodyPr>
          <a:lstStyle/>
          <a:p>
            <a:pPr algn="ctr"/>
            <a:r>
              <a:rPr lang="en-US" sz="8000" b="1" dirty="0">
                <a:solidFill>
                  <a:schemeClr val="bg1"/>
                </a:solidFill>
                <a:latin typeface="Georgia Pro Semibold" panose="02040702050405020303" pitchFamily="18" charset="0"/>
              </a:rPr>
              <a:t>ALTA/NSPS Land Title Survey</a:t>
            </a:r>
          </a:p>
        </p:txBody>
      </p:sp>
      <p:sp>
        <p:nvSpPr>
          <p:cNvPr id="8" name="TextBox 7">
            <a:extLst>
              <a:ext uri="{FF2B5EF4-FFF2-40B4-BE49-F238E27FC236}">
                <a16:creationId xmlns:a16="http://schemas.microsoft.com/office/drawing/2014/main" id="{CAF8FE11-06DD-FD8A-1530-CB0D2392148A}"/>
              </a:ext>
            </a:extLst>
          </p:cNvPr>
          <p:cNvSpPr txBox="1"/>
          <p:nvPr/>
        </p:nvSpPr>
        <p:spPr>
          <a:xfrm>
            <a:off x="762000" y="2400300"/>
            <a:ext cx="16916400" cy="2800767"/>
          </a:xfrm>
          <a:prstGeom prst="rect">
            <a:avLst/>
          </a:prstGeom>
          <a:noFill/>
        </p:spPr>
        <p:txBody>
          <a:bodyPr wrap="square" rtlCol="0">
            <a:spAutoFit/>
          </a:bodyPr>
          <a:lstStyle/>
          <a:p>
            <a:r>
              <a:rPr lang="en-US" sz="4400" dirty="0">
                <a:latin typeface="Georgia Pro Semibold" panose="02040702050405020303" pitchFamily="18" charset="0"/>
              </a:rPr>
              <a:t>Where do we go to get a copy of the ALTA/NSPS survey requirements: </a:t>
            </a:r>
          </a:p>
          <a:p>
            <a:pPr marL="571500" indent="-571500">
              <a:buFont typeface="Arial" panose="020B0604020202020204" pitchFamily="34" charset="0"/>
              <a:buChar char="•"/>
            </a:pPr>
            <a:r>
              <a:rPr lang="en-US" sz="4400" dirty="0">
                <a:solidFill>
                  <a:schemeClr val="tx2"/>
                </a:solidFill>
                <a:latin typeface="Georgia Pro Semibold" panose="02040702050405020303" pitchFamily="18" charset="0"/>
                <a:hlinkClick r:id="rId2"/>
              </a:rPr>
              <a:t>https://nsps.us.com/page/2021ALTA</a:t>
            </a:r>
            <a:endParaRPr lang="en-US" sz="4400" dirty="0">
              <a:solidFill>
                <a:schemeClr val="tx2"/>
              </a:solidFill>
              <a:latin typeface="Georgia Pro Semibold" panose="02040702050405020303" pitchFamily="18" charset="0"/>
            </a:endParaRPr>
          </a:p>
          <a:p>
            <a:pPr marL="571500" indent="-571500">
              <a:buFont typeface="Arial" panose="020B0604020202020204" pitchFamily="34" charset="0"/>
              <a:buChar char="•"/>
            </a:pPr>
            <a:endParaRPr lang="en-US" sz="4400" dirty="0">
              <a:solidFill>
                <a:schemeClr val="tx2"/>
              </a:solidFill>
              <a:latin typeface="Georgia Pro Semibold" panose="02040702050405020303" pitchFamily="18" charset="0"/>
            </a:endParaRPr>
          </a:p>
        </p:txBody>
      </p:sp>
      <p:pic>
        <p:nvPicPr>
          <p:cNvPr id="3" name="Picture 2">
            <a:extLst>
              <a:ext uri="{FF2B5EF4-FFF2-40B4-BE49-F238E27FC236}">
                <a16:creationId xmlns:a16="http://schemas.microsoft.com/office/drawing/2014/main" id="{1AD57B73-FF95-5C72-024D-7D534C26C485}"/>
              </a:ext>
            </a:extLst>
          </p:cNvPr>
          <p:cNvPicPr>
            <a:picLocks noChangeAspect="1"/>
          </p:cNvPicPr>
          <p:nvPr/>
        </p:nvPicPr>
        <p:blipFill>
          <a:blip r:embed="rId3"/>
          <a:stretch>
            <a:fillRect/>
          </a:stretch>
        </p:blipFill>
        <p:spPr>
          <a:xfrm>
            <a:off x="685800" y="4533900"/>
            <a:ext cx="16916400" cy="5549341"/>
          </a:xfrm>
          <a:prstGeom prst="rect">
            <a:avLst/>
          </a:prstGeom>
        </p:spPr>
      </p:pic>
      <mc:AlternateContent xmlns:mc="http://schemas.openxmlformats.org/markup-compatibility/2006" xmlns:p14="http://schemas.microsoft.com/office/powerpoint/2010/main">
        <mc:Choice Requires="p14">
          <p:contentPart p14:bwMode="auto" r:id="rId4">
            <p14:nvContentPartPr>
              <p14:cNvPr id="4" name="Ink 3">
                <a:extLst>
                  <a:ext uri="{FF2B5EF4-FFF2-40B4-BE49-F238E27FC236}">
                    <a16:creationId xmlns:a16="http://schemas.microsoft.com/office/drawing/2014/main" id="{2A2F4DF0-EEBE-D4A5-0ABC-744A39322E56}"/>
                  </a:ext>
                </a:extLst>
              </p14:cNvPr>
              <p14:cNvContentPartPr/>
              <p14:nvPr/>
            </p14:nvContentPartPr>
            <p14:xfrm>
              <a:off x="7838664" y="5948888"/>
              <a:ext cx="2522160" cy="1096920"/>
            </p14:xfrm>
          </p:contentPart>
        </mc:Choice>
        <mc:Fallback xmlns="">
          <p:pic>
            <p:nvPicPr>
              <p:cNvPr id="4" name="Ink 3">
                <a:extLst>
                  <a:ext uri="{FF2B5EF4-FFF2-40B4-BE49-F238E27FC236}">
                    <a16:creationId xmlns:a16="http://schemas.microsoft.com/office/drawing/2014/main" id="{2A2F4DF0-EEBE-D4A5-0ABC-744A39322E56}"/>
                  </a:ext>
                </a:extLst>
              </p:cNvPr>
              <p:cNvPicPr/>
              <p:nvPr/>
            </p:nvPicPr>
            <p:blipFill>
              <a:blip r:embed="rId5"/>
              <a:stretch>
                <a:fillRect/>
              </a:stretch>
            </p:blipFill>
            <p:spPr>
              <a:xfrm>
                <a:off x="7832544" y="5942768"/>
                <a:ext cx="2534400" cy="1109160"/>
              </a:xfrm>
              <a:prstGeom prst="rect">
                <a:avLst/>
              </a:prstGeom>
            </p:spPr>
          </p:pic>
        </mc:Fallback>
      </mc:AlternateContent>
    </p:spTree>
    <p:extLst>
      <p:ext uri="{BB962C8B-B14F-4D97-AF65-F5344CB8AC3E}">
        <p14:creationId xmlns:p14="http://schemas.microsoft.com/office/powerpoint/2010/main" val="3852986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3"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000" fill="hold"/>
                                        <p:tgtEl>
                                          <p:spTgt spid="4"/>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92DF0D2-102C-E8A7-6226-AEB5049D147F}"/>
              </a:ext>
            </a:extLst>
          </p:cNvPr>
          <p:cNvPicPr>
            <a:picLocks noChangeAspect="1"/>
          </p:cNvPicPr>
          <p:nvPr/>
        </p:nvPicPr>
        <p:blipFill>
          <a:blip r:embed="rId3"/>
          <a:stretch>
            <a:fillRect/>
          </a:stretch>
        </p:blipFill>
        <p:spPr>
          <a:xfrm>
            <a:off x="1028700" y="571500"/>
            <a:ext cx="16230600" cy="9525000"/>
          </a:xfrm>
          <a:prstGeom prst="rect">
            <a:avLst/>
          </a:prstGeom>
        </p:spPr>
      </p:pic>
      <p:pic>
        <p:nvPicPr>
          <p:cNvPr id="4" name="Picture 3">
            <a:extLst>
              <a:ext uri="{FF2B5EF4-FFF2-40B4-BE49-F238E27FC236}">
                <a16:creationId xmlns:a16="http://schemas.microsoft.com/office/drawing/2014/main" id="{8CD5FCD5-AA88-CED2-28A9-FF7B596FB394}"/>
              </a:ext>
            </a:extLst>
          </p:cNvPr>
          <p:cNvPicPr>
            <a:picLocks noChangeAspect="1"/>
          </p:cNvPicPr>
          <p:nvPr/>
        </p:nvPicPr>
        <p:blipFill>
          <a:blip r:embed="rId4"/>
          <a:stretch>
            <a:fillRect/>
          </a:stretch>
        </p:blipFill>
        <p:spPr>
          <a:xfrm>
            <a:off x="2286000" y="343328"/>
            <a:ext cx="485472" cy="456344"/>
          </a:xfrm>
          <a:prstGeom prst="rect">
            <a:avLst/>
          </a:prstGeom>
        </p:spPr>
      </p:pic>
      <p:sp>
        <p:nvSpPr>
          <p:cNvPr id="5" name="TextBox 4">
            <a:extLst>
              <a:ext uri="{FF2B5EF4-FFF2-40B4-BE49-F238E27FC236}">
                <a16:creationId xmlns:a16="http://schemas.microsoft.com/office/drawing/2014/main" id="{7E54D7D8-4C5F-C940-2006-4F1C21EF8176}"/>
              </a:ext>
            </a:extLst>
          </p:cNvPr>
          <p:cNvSpPr txBox="1"/>
          <p:nvPr/>
        </p:nvSpPr>
        <p:spPr>
          <a:xfrm>
            <a:off x="15468600" y="500120"/>
            <a:ext cx="2581835" cy="854080"/>
          </a:xfrm>
          <a:prstGeom prst="rect">
            <a:avLst/>
          </a:prstGeom>
          <a:noFill/>
        </p:spPr>
        <p:txBody>
          <a:bodyPr wrap="square" rtlCol="0">
            <a:spAutoFit/>
          </a:bodyPr>
          <a:lstStyle/>
          <a:p>
            <a:r>
              <a:rPr lang="en-US" sz="1650" b="1" dirty="0">
                <a:solidFill>
                  <a:srgbClr val="FF0000"/>
                </a:solidFill>
              </a:rPr>
              <a:t>Should be a given, but included if markers are not already in the ground</a:t>
            </a:r>
          </a:p>
        </p:txBody>
      </p:sp>
      <p:pic>
        <p:nvPicPr>
          <p:cNvPr id="6" name="Picture 5">
            <a:extLst>
              <a:ext uri="{FF2B5EF4-FFF2-40B4-BE49-F238E27FC236}">
                <a16:creationId xmlns:a16="http://schemas.microsoft.com/office/drawing/2014/main" id="{7F898F74-91BF-4F1D-6C93-5425145E1102}"/>
              </a:ext>
            </a:extLst>
          </p:cNvPr>
          <p:cNvPicPr>
            <a:picLocks noChangeAspect="1"/>
          </p:cNvPicPr>
          <p:nvPr/>
        </p:nvPicPr>
        <p:blipFill>
          <a:blip r:embed="rId4"/>
          <a:stretch>
            <a:fillRect/>
          </a:stretch>
        </p:blipFill>
        <p:spPr>
          <a:xfrm>
            <a:off x="2286000" y="1074481"/>
            <a:ext cx="485472" cy="456344"/>
          </a:xfrm>
          <a:prstGeom prst="rect">
            <a:avLst/>
          </a:prstGeom>
        </p:spPr>
      </p:pic>
      <p:sp>
        <p:nvSpPr>
          <p:cNvPr id="7" name="TextBox 6">
            <a:extLst>
              <a:ext uri="{FF2B5EF4-FFF2-40B4-BE49-F238E27FC236}">
                <a16:creationId xmlns:a16="http://schemas.microsoft.com/office/drawing/2014/main" id="{EDAA0F7F-8401-6D7B-DE14-257D4077B7BA}"/>
              </a:ext>
            </a:extLst>
          </p:cNvPr>
          <p:cNvSpPr txBox="1"/>
          <p:nvPr/>
        </p:nvSpPr>
        <p:spPr>
          <a:xfrm>
            <a:off x="13792199" y="1582372"/>
            <a:ext cx="4258235" cy="346249"/>
          </a:xfrm>
          <a:prstGeom prst="rect">
            <a:avLst/>
          </a:prstGeom>
          <a:noFill/>
        </p:spPr>
        <p:txBody>
          <a:bodyPr wrap="square" rtlCol="0">
            <a:spAutoFit/>
          </a:bodyPr>
          <a:lstStyle/>
          <a:p>
            <a:r>
              <a:rPr lang="en-US" sz="1650" b="1" dirty="0">
                <a:solidFill>
                  <a:srgbClr val="FF0000"/>
                </a:solidFill>
              </a:rPr>
              <a:t>Only needed if ALTA 22 Location is requested</a:t>
            </a:r>
          </a:p>
        </p:txBody>
      </p:sp>
      <p:pic>
        <p:nvPicPr>
          <p:cNvPr id="8" name="Picture 7">
            <a:extLst>
              <a:ext uri="{FF2B5EF4-FFF2-40B4-BE49-F238E27FC236}">
                <a16:creationId xmlns:a16="http://schemas.microsoft.com/office/drawing/2014/main" id="{AD029FC6-6CAD-5649-4DF5-7EF9FAEFE97B}"/>
              </a:ext>
            </a:extLst>
          </p:cNvPr>
          <p:cNvPicPr>
            <a:picLocks noChangeAspect="1"/>
          </p:cNvPicPr>
          <p:nvPr/>
        </p:nvPicPr>
        <p:blipFill>
          <a:blip r:embed="rId5"/>
          <a:stretch>
            <a:fillRect/>
          </a:stretch>
        </p:blipFill>
        <p:spPr>
          <a:xfrm>
            <a:off x="2320148" y="1677946"/>
            <a:ext cx="497339" cy="501350"/>
          </a:xfrm>
          <a:prstGeom prst="rect">
            <a:avLst/>
          </a:prstGeom>
        </p:spPr>
      </p:pic>
      <p:pic>
        <p:nvPicPr>
          <p:cNvPr id="9" name="Picture 8">
            <a:extLst>
              <a:ext uri="{FF2B5EF4-FFF2-40B4-BE49-F238E27FC236}">
                <a16:creationId xmlns:a16="http://schemas.microsoft.com/office/drawing/2014/main" id="{0D466CD8-3324-7322-07D6-6748A4D4C43A}"/>
              </a:ext>
            </a:extLst>
          </p:cNvPr>
          <p:cNvPicPr>
            <a:picLocks noChangeAspect="1"/>
          </p:cNvPicPr>
          <p:nvPr/>
        </p:nvPicPr>
        <p:blipFill>
          <a:blip r:embed="rId6"/>
          <a:stretch>
            <a:fillRect/>
          </a:stretch>
        </p:blipFill>
        <p:spPr>
          <a:xfrm>
            <a:off x="2320148" y="2409709"/>
            <a:ext cx="478218" cy="478218"/>
          </a:xfrm>
          <a:prstGeom prst="rect">
            <a:avLst/>
          </a:prstGeom>
        </p:spPr>
      </p:pic>
      <p:sp>
        <p:nvSpPr>
          <p:cNvPr id="10" name="TextBox 9">
            <a:extLst>
              <a:ext uri="{FF2B5EF4-FFF2-40B4-BE49-F238E27FC236}">
                <a16:creationId xmlns:a16="http://schemas.microsoft.com/office/drawing/2014/main" id="{8C1CFDA4-5351-D04B-0106-E070C9F821B5}"/>
              </a:ext>
            </a:extLst>
          </p:cNvPr>
          <p:cNvSpPr txBox="1"/>
          <p:nvPr/>
        </p:nvSpPr>
        <p:spPr>
          <a:xfrm>
            <a:off x="11734800" y="2564761"/>
            <a:ext cx="5715000" cy="646331"/>
          </a:xfrm>
          <a:prstGeom prst="rect">
            <a:avLst/>
          </a:prstGeom>
          <a:noFill/>
        </p:spPr>
        <p:txBody>
          <a:bodyPr wrap="square" rtlCol="0">
            <a:spAutoFit/>
          </a:bodyPr>
          <a:lstStyle/>
          <a:p>
            <a:r>
              <a:rPr lang="en-US" b="1" dirty="0">
                <a:solidFill>
                  <a:srgbClr val="FF0000"/>
                </a:solidFill>
                <a:latin typeface="Arial Black" panose="020B0A04020102020204" pitchFamily="34" charset="0"/>
                <a:cs typeface="Arial" panose="020B0604020202020204" pitchFamily="34" charset="0"/>
              </a:rPr>
              <a:t>Potentially needed for zoning endorsement (ALTA 3.1) or client information</a:t>
            </a:r>
          </a:p>
        </p:txBody>
      </p:sp>
      <p:pic>
        <p:nvPicPr>
          <p:cNvPr id="11" name="Picture 10">
            <a:extLst>
              <a:ext uri="{FF2B5EF4-FFF2-40B4-BE49-F238E27FC236}">
                <a16:creationId xmlns:a16="http://schemas.microsoft.com/office/drawing/2014/main" id="{A8768909-668E-079B-59F4-5B4C44078D73}"/>
              </a:ext>
            </a:extLst>
          </p:cNvPr>
          <p:cNvPicPr>
            <a:picLocks noChangeAspect="1"/>
          </p:cNvPicPr>
          <p:nvPr/>
        </p:nvPicPr>
        <p:blipFill>
          <a:blip r:embed="rId5"/>
          <a:stretch>
            <a:fillRect/>
          </a:stretch>
        </p:blipFill>
        <p:spPr>
          <a:xfrm>
            <a:off x="2320148" y="2960417"/>
            <a:ext cx="497339" cy="501350"/>
          </a:xfrm>
          <a:prstGeom prst="rect">
            <a:avLst/>
          </a:prstGeom>
        </p:spPr>
      </p:pic>
      <p:pic>
        <p:nvPicPr>
          <p:cNvPr id="12" name="Picture 11">
            <a:extLst>
              <a:ext uri="{FF2B5EF4-FFF2-40B4-BE49-F238E27FC236}">
                <a16:creationId xmlns:a16="http://schemas.microsoft.com/office/drawing/2014/main" id="{906CBE20-CF9A-E89D-7D8B-6BD0777DA070}"/>
              </a:ext>
            </a:extLst>
          </p:cNvPr>
          <p:cNvPicPr>
            <a:picLocks noChangeAspect="1"/>
          </p:cNvPicPr>
          <p:nvPr/>
        </p:nvPicPr>
        <p:blipFill>
          <a:blip r:embed="rId4"/>
          <a:stretch>
            <a:fillRect/>
          </a:stretch>
        </p:blipFill>
        <p:spPr>
          <a:xfrm>
            <a:off x="2306855" y="3432522"/>
            <a:ext cx="485472" cy="456344"/>
          </a:xfrm>
          <a:prstGeom prst="rect">
            <a:avLst/>
          </a:prstGeom>
        </p:spPr>
      </p:pic>
      <p:pic>
        <p:nvPicPr>
          <p:cNvPr id="13" name="Picture 12">
            <a:extLst>
              <a:ext uri="{FF2B5EF4-FFF2-40B4-BE49-F238E27FC236}">
                <a16:creationId xmlns:a16="http://schemas.microsoft.com/office/drawing/2014/main" id="{8715FE0D-7237-CA1D-E301-209A6FF1D8AF}"/>
              </a:ext>
            </a:extLst>
          </p:cNvPr>
          <p:cNvPicPr>
            <a:picLocks noChangeAspect="1"/>
          </p:cNvPicPr>
          <p:nvPr/>
        </p:nvPicPr>
        <p:blipFill>
          <a:blip r:embed="rId4"/>
          <a:stretch>
            <a:fillRect/>
          </a:stretch>
        </p:blipFill>
        <p:spPr>
          <a:xfrm>
            <a:off x="2286000" y="4626165"/>
            <a:ext cx="485472" cy="456344"/>
          </a:xfrm>
          <a:prstGeom prst="rect">
            <a:avLst/>
          </a:prstGeom>
        </p:spPr>
      </p:pic>
      <p:sp>
        <p:nvSpPr>
          <p:cNvPr id="14" name="TextBox 13">
            <a:extLst>
              <a:ext uri="{FF2B5EF4-FFF2-40B4-BE49-F238E27FC236}">
                <a16:creationId xmlns:a16="http://schemas.microsoft.com/office/drawing/2014/main" id="{DE098564-D267-AE56-E60E-D0D0B575EACB}"/>
              </a:ext>
            </a:extLst>
          </p:cNvPr>
          <p:cNvSpPr txBox="1"/>
          <p:nvPr/>
        </p:nvSpPr>
        <p:spPr>
          <a:xfrm>
            <a:off x="838200" y="4226055"/>
            <a:ext cx="914400" cy="400110"/>
          </a:xfrm>
          <a:prstGeom prst="rect">
            <a:avLst/>
          </a:prstGeom>
          <a:noFill/>
        </p:spPr>
        <p:txBody>
          <a:bodyPr wrap="square" rtlCol="0">
            <a:spAutoFit/>
          </a:bodyPr>
          <a:lstStyle/>
          <a:p>
            <a:r>
              <a:rPr lang="en-US" sz="2000" b="1" dirty="0">
                <a:solidFill>
                  <a:srgbClr val="FF0000"/>
                </a:solidFill>
              </a:rPr>
              <a:t>ALTA 3</a:t>
            </a:r>
          </a:p>
        </p:txBody>
      </p:sp>
      <p:pic>
        <p:nvPicPr>
          <p:cNvPr id="16" name="Picture 15">
            <a:extLst>
              <a:ext uri="{FF2B5EF4-FFF2-40B4-BE49-F238E27FC236}">
                <a16:creationId xmlns:a16="http://schemas.microsoft.com/office/drawing/2014/main" id="{229898FB-A691-A794-0917-E3984005CB0D}"/>
              </a:ext>
            </a:extLst>
          </p:cNvPr>
          <p:cNvPicPr>
            <a:picLocks noChangeAspect="1"/>
          </p:cNvPicPr>
          <p:nvPr/>
        </p:nvPicPr>
        <p:blipFill>
          <a:blip r:embed="rId6"/>
          <a:stretch>
            <a:fillRect/>
          </a:stretch>
        </p:blipFill>
        <p:spPr>
          <a:xfrm>
            <a:off x="2286000" y="5733614"/>
            <a:ext cx="478218" cy="478218"/>
          </a:xfrm>
          <a:prstGeom prst="rect">
            <a:avLst/>
          </a:prstGeom>
        </p:spPr>
      </p:pic>
      <p:pic>
        <p:nvPicPr>
          <p:cNvPr id="17" name="Picture 16">
            <a:extLst>
              <a:ext uri="{FF2B5EF4-FFF2-40B4-BE49-F238E27FC236}">
                <a16:creationId xmlns:a16="http://schemas.microsoft.com/office/drawing/2014/main" id="{FCCF5224-BD83-F681-B2EB-CF42CEC9AF32}"/>
              </a:ext>
            </a:extLst>
          </p:cNvPr>
          <p:cNvPicPr>
            <a:picLocks noChangeAspect="1"/>
          </p:cNvPicPr>
          <p:nvPr/>
        </p:nvPicPr>
        <p:blipFill>
          <a:blip r:embed="rId6"/>
          <a:stretch>
            <a:fillRect/>
          </a:stretch>
        </p:blipFill>
        <p:spPr>
          <a:xfrm>
            <a:off x="2310482" y="6457727"/>
            <a:ext cx="478218" cy="478218"/>
          </a:xfrm>
          <a:prstGeom prst="rect">
            <a:avLst/>
          </a:prstGeom>
        </p:spPr>
      </p:pic>
      <p:pic>
        <p:nvPicPr>
          <p:cNvPr id="18" name="Picture 17">
            <a:extLst>
              <a:ext uri="{FF2B5EF4-FFF2-40B4-BE49-F238E27FC236}">
                <a16:creationId xmlns:a16="http://schemas.microsoft.com/office/drawing/2014/main" id="{E72910F9-37D8-465A-0C51-35B915AAC190}"/>
              </a:ext>
            </a:extLst>
          </p:cNvPr>
          <p:cNvPicPr>
            <a:picLocks noChangeAspect="1"/>
          </p:cNvPicPr>
          <p:nvPr/>
        </p:nvPicPr>
        <p:blipFill>
          <a:blip r:embed="rId6"/>
          <a:stretch>
            <a:fillRect/>
          </a:stretch>
        </p:blipFill>
        <p:spPr>
          <a:xfrm>
            <a:off x="2233255" y="7007325"/>
            <a:ext cx="673051" cy="673051"/>
          </a:xfrm>
          <a:prstGeom prst="rect">
            <a:avLst/>
          </a:prstGeom>
        </p:spPr>
      </p:pic>
      <p:sp>
        <p:nvSpPr>
          <p:cNvPr id="19" name="TextBox 18">
            <a:extLst>
              <a:ext uri="{FF2B5EF4-FFF2-40B4-BE49-F238E27FC236}">
                <a16:creationId xmlns:a16="http://schemas.microsoft.com/office/drawing/2014/main" id="{5D1855A0-3717-BA4B-8ED5-CA139FA9DF86}"/>
              </a:ext>
            </a:extLst>
          </p:cNvPr>
          <p:cNvSpPr txBox="1"/>
          <p:nvPr/>
        </p:nvSpPr>
        <p:spPr>
          <a:xfrm>
            <a:off x="11430000" y="6268661"/>
            <a:ext cx="4991100" cy="738664"/>
          </a:xfrm>
          <a:prstGeom prst="rect">
            <a:avLst/>
          </a:prstGeom>
          <a:noFill/>
        </p:spPr>
        <p:txBody>
          <a:bodyPr wrap="square" rtlCol="0">
            <a:spAutoFit/>
          </a:bodyPr>
          <a:lstStyle/>
          <a:p>
            <a:pPr algn="ctr"/>
            <a:r>
              <a:rPr lang="en-US" sz="2100" b="1" dirty="0">
                <a:solidFill>
                  <a:srgbClr val="FF0000"/>
                </a:solidFill>
              </a:rPr>
              <a:t>Potential to impact ALTA 3, ALTA 5 (PUD) and ALTA 9 endorsements (perhaps others)</a:t>
            </a:r>
          </a:p>
        </p:txBody>
      </p:sp>
      <p:pic>
        <p:nvPicPr>
          <p:cNvPr id="20" name="Picture 19">
            <a:extLst>
              <a:ext uri="{FF2B5EF4-FFF2-40B4-BE49-F238E27FC236}">
                <a16:creationId xmlns:a16="http://schemas.microsoft.com/office/drawing/2014/main" id="{EC251EEC-9CDF-B9B4-5340-038FB1CB394B}"/>
              </a:ext>
            </a:extLst>
          </p:cNvPr>
          <p:cNvPicPr>
            <a:picLocks noChangeAspect="1"/>
          </p:cNvPicPr>
          <p:nvPr/>
        </p:nvPicPr>
        <p:blipFill>
          <a:blip r:embed="rId4"/>
          <a:stretch>
            <a:fillRect/>
          </a:stretch>
        </p:blipFill>
        <p:spPr>
          <a:xfrm>
            <a:off x="2233255" y="7751756"/>
            <a:ext cx="485472" cy="456344"/>
          </a:xfrm>
          <a:prstGeom prst="rect">
            <a:avLst/>
          </a:prstGeom>
        </p:spPr>
      </p:pic>
    </p:spTree>
    <p:extLst>
      <p:ext uri="{BB962C8B-B14F-4D97-AF65-F5344CB8AC3E}">
        <p14:creationId xmlns:p14="http://schemas.microsoft.com/office/powerpoint/2010/main" val="1324274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17"/>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P spid="10" grpId="0"/>
      <p:bldP spid="14"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F67D900-B25C-6F3B-803A-B460AA6E36B1}"/>
              </a:ext>
            </a:extLst>
          </p:cNvPr>
          <p:cNvPicPr>
            <a:picLocks noChangeAspect="1"/>
          </p:cNvPicPr>
          <p:nvPr/>
        </p:nvPicPr>
        <p:blipFill>
          <a:blip r:embed="rId3"/>
          <a:stretch>
            <a:fillRect/>
          </a:stretch>
        </p:blipFill>
        <p:spPr>
          <a:xfrm>
            <a:off x="304800" y="342900"/>
            <a:ext cx="16916400" cy="9753600"/>
          </a:xfrm>
          <a:prstGeom prst="rect">
            <a:avLst/>
          </a:prstGeom>
        </p:spPr>
      </p:pic>
      <p:pic>
        <p:nvPicPr>
          <p:cNvPr id="6" name="Picture 5">
            <a:extLst>
              <a:ext uri="{FF2B5EF4-FFF2-40B4-BE49-F238E27FC236}">
                <a16:creationId xmlns:a16="http://schemas.microsoft.com/office/drawing/2014/main" id="{E3659737-0D33-BB8A-D077-3172FD7E44FF}"/>
              </a:ext>
            </a:extLst>
          </p:cNvPr>
          <p:cNvPicPr>
            <a:picLocks noChangeAspect="1"/>
          </p:cNvPicPr>
          <p:nvPr/>
        </p:nvPicPr>
        <p:blipFill>
          <a:blip r:embed="rId4"/>
          <a:stretch>
            <a:fillRect/>
          </a:stretch>
        </p:blipFill>
        <p:spPr>
          <a:xfrm>
            <a:off x="2590800" y="0"/>
            <a:ext cx="485472" cy="456344"/>
          </a:xfrm>
          <a:prstGeom prst="rect">
            <a:avLst/>
          </a:prstGeom>
        </p:spPr>
      </p:pic>
      <p:sp>
        <p:nvSpPr>
          <p:cNvPr id="7" name="TextBox 6">
            <a:extLst>
              <a:ext uri="{FF2B5EF4-FFF2-40B4-BE49-F238E27FC236}">
                <a16:creationId xmlns:a16="http://schemas.microsoft.com/office/drawing/2014/main" id="{A0E6861E-77E5-C7EF-6521-3913655046D1}"/>
              </a:ext>
            </a:extLst>
          </p:cNvPr>
          <p:cNvSpPr txBox="1"/>
          <p:nvPr/>
        </p:nvSpPr>
        <p:spPr>
          <a:xfrm>
            <a:off x="246275" y="228172"/>
            <a:ext cx="1641050" cy="346249"/>
          </a:xfrm>
          <a:prstGeom prst="rect">
            <a:avLst/>
          </a:prstGeom>
          <a:noFill/>
        </p:spPr>
        <p:txBody>
          <a:bodyPr wrap="square" rtlCol="0">
            <a:spAutoFit/>
          </a:bodyPr>
          <a:lstStyle/>
          <a:p>
            <a:r>
              <a:rPr lang="en-US" sz="1650" b="1" dirty="0">
                <a:solidFill>
                  <a:srgbClr val="FF0000"/>
                </a:solidFill>
              </a:rPr>
              <a:t>Zoning (ALTA 3)</a:t>
            </a:r>
          </a:p>
        </p:txBody>
      </p:sp>
      <p:pic>
        <p:nvPicPr>
          <p:cNvPr id="8" name="Picture 7">
            <a:extLst>
              <a:ext uri="{FF2B5EF4-FFF2-40B4-BE49-F238E27FC236}">
                <a16:creationId xmlns:a16="http://schemas.microsoft.com/office/drawing/2014/main" id="{518DAB4D-B5E9-8D49-6C3B-2F1C3BA2CC80}"/>
              </a:ext>
            </a:extLst>
          </p:cNvPr>
          <p:cNvPicPr>
            <a:picLocks noChangeAspect="1"/>
          </p:cNvPicPr>
          <p:nvPr/>
        </p:nvPicPr>
        <p:blipFill>
          <a:blip r:embed="rId4"/>
          <a:stretch>
            <a:fillRect/>
          </a:stretch>
        </p:blipFill>
        <p:spPr>
          <a:xfrm>
            <a:off x="2590800" y="799244"/>
            <a:ext cx="485472" cy="456344"/>
          </a:xfrm>
          <a:prstGeom prst="rect">
            <a:avLst/>
          </a:prstGeom>
        </p:spPr>
      </p:pic>
      <p:sp>
        <p:nvSpPr>
          <p:cNvPr id="9" name="TextBox 8">
            <a:extLst>
              <a:ext uri="{FF2B5EF4-FFF2-40B4-BE49-F238E27FC236}">
                <a16:creationId xmlns:a16="http://schemas.microsoft.com/office/drawing/2014/main" id="{DA840A7A-E7F0-4F24-EED8-453466A0C87D}"/>
              </a:ext>
            </a:extLst>
          </p:cNvPr>
          <p:cNvSpPr txBox="1"/>
          <p:nvPr/>
        </p:nvSpPr>
        <p:spPr>
          <a:xfrm>
            <a:off x="11963400" y="1255588"/>
            <a:ext cx="6629400" cy="400110"/>
          </a:xfrm>
          <a:prstGeom prst="rect">
            <a:avLst/>
          </a:prstGeom>
          <a:noFill/>
        </p:spPr>
        <p:txBody>
          <a:bodyPr wrap="square" rtlCol="0">
            <a:spAutoFit/>
          </a:bodyPr>
          <a:lstStyle/>
          <a:p>
            <a:r>
              <a:rPr lang="en-US" sz="2000" b="1" dirty="0">
                <a:solidFill>
                  <a:srgbClr val="FF0000"/>
                </a:solidFill>
              </a:rPr>
              <a:t>As it relates to ALTA 4.1, ALTA 19,  &amp; ALTA 28 among others</a:t>
            </a:r>
          </a:p>
        </p:txBody>
      </p:sp>
      <p:pic>
        <p:nvPicPr>
          <p:cNvPr id="10" name="Picture 9">
            <a:extLst>
              <a:ext uri="{FF2B5EF4-FFF2-40B4-BE49-F238E27FC236}">
                <a16:creationId xmlns:a16="http://schemas.microsoft.com/office/drawing/2014/main" id="{1C4F120F-603B-B082-F1C7-6E87E64CC74D}"/>
              </a:ext>
            </a:extLst>
          </p:cNvPr>
          <p:cNvPicPr>
            <a:picLocks noChangeAspect="1"/>
          </p:cNvPicPr>
          <p:nvPr/>
        </p:nvPicPr>
        <p:blipFill>
          <a:blip r:embed="rId4"/>
          <a:stretch>
            <a:fillRect/>
          </a:stretch>
        </p:blipFill>
        <p:spPr>
          <a:xfrm>
            <a:off x="2590800" y="2019300"/>
            <a:ext cx="485472" cy="456344"/>
          </a:xfrm>
          <a:prstGeom prst="rect">
            <a:avLst/>
          </a:prstGeom>
        </p:spPr>
      </p:pic>
      <p:sp>
        <p:nvSpPr>
          <p:cNvPr id="11" name="TextBox 10">
            <a:extLst>
              <a:ext uri="{FF2B5EF4-FFF2-40B4-BE49-F238E27FC236}">
                <a16:creationId xmlns:a16="http://schemas.microsoft.com/office/drawing/2014/main" id="{F44C7392-61E2-C48D-0B95-83EFBD73B0F9}"/>
              </a:ext>
            </a:extLst>
          </p:cNvPr>
          <p:cNvSpPr txBox="1"/>
          <p:nvPr/>
        </p:nvSpPr>
        <p:spPr>
          <a:xfrm>
            <a:off x="10134600" y="2475644"/>
            <a:ext cx="6629400" cy="369332"/>
          </a:xfrm>
          <a:prstGeom prst="rect">
            <a:avLst/>
          </a:prstGeom>
          <a:noFill/>
        </p:spPr>
        <p:txBody>
          <a:bodyPr wrap="square" rtlCol="0">
            <a:spAutoFit/>
          </a:bodyPr>
          <a:lstStyle/>
          <a:p>
            <a:r>
              <a:rPr lang="en-US" b="1" dirty="0">
                <a:solidFill>
                  <a:srgbClr val="FF0000"/>
                </a:solidFill>
              </a:rPr>
              <a:t>ALTA 17.2 Utility Access endorsement</a:t>
            </a:r>
          </a:p>
        </p:txBody>
      </p:sp>
      <p:pic>
        <p:nvPicPr>
          <p:cNvPr id="12" name="Picture 11">
            <a:extLst>
              <a:ext uri="{FF2B5EF4-FFF2-40B4-BE49-F238E27FC236}">
                <a16:creationId xmlns:a16="http://schemas.microsoft.com/office/drawing/2014/main" id="{A2B4812E-1999-1C14-2496-7FFA407E7C5F}"/>
              </a:ext>
            </a:extLst>
          </p:cNvPr>
          <p:cNvPicPr>
            <a:picLocks noChangeAspect="1"/>
          </p:cNvPicPr>
          <p:nvPr/>
        </p:nvPicPr>
        <p:blipFill>
          <a:blip r:embed="rId4"/>
          <a:stretch>
            <a:fillRect/>
          </a:stretch>
        </p:blipFill>
        <p:spPr>
          <a:xfrm>
            <a:off x="2590800" y="2507020"/>
            <a:ext cx="485472" cy="456344"/>
          </a:xfrm>
          <a:prstGeom prst="rect">
            <a:avLst/>
          </a:prstGeom>
        </p:spPr>
      </p:pic>
      <p:pic>
        <p:nvPicPr>
          <p:cNvPr id="13" name="Picture 12">
            <a:extLst>
              <a:ext uri="{FF2B5EF4-FFF2-40B4-BE49-F238E27FC236}">
                <a16:creationId xmlns:a16="http://schemas.microsoft.com/office/drawing/2014/main" id="{253B00E4-DB07-3E33-749F-7C27F2DE59BD}"/>
              </a:ext>
            </a:extLst>
          </p:cNvPr>
          <p:cNvPicPr>
            <a:picLocks noChangeAspect="1"/>
          </p:cNvPicPr>
          <p:nvPr/>
        </p:nvPicPr>
        <p:blipFill>
          <a:blip r:embed="rId5"/>
          <a:stretch>
            <a:fillRect/>
          </a:stretch>
        </p:blipFill>
        <p:spPr>
          <a:xfrm>
            <a:off x="2598054" y="4702526"/>
            <a:ext cx="478218" cy="478218"/>
          </a:xfrm>
          <a:prstGeom prst="rect">
            <a:avLst/>
          </a:prstGeom>
        </p:spPr>
      </p:pic>
      <p:pic>
        <p:nvPicPr>
          <p:cNvPr id="16" name="Picture 15">
            <a:extLst>
              <a:ext uri="{FF2B5EF4-FFF2-40B4-BE49-F238E27FC236}">
                <a16:creationId xmlns:a16="http://schemas.microsoft.com/office/drawing/2014/main" id="{75EF90FB-02E8-EB86-0F2B-6E77E61DC23D}"/>
              </a:ext>
            </a:extLst>
          </p:cNvPr>
          <p:cNvPicPr>
            <a:picLocks noChangeAspect="1"/>
          </p:cNvPicPr>
          <p:nvPr/>
        </p:nvPicPr>
        <p:blipFill>
          <a:blip r:embed="rId4"/>
          <a:stretch>
            <a:fillRect/>
          </a:stretch>
        </p:blipFill>
        <p:spPr>
          <a:xfrm>
            <a:off x="2590800" y="5523644"/>
            <a:ext cx="485472" cy="456344"/>
          </a:xfrm>
          <a:prstGeom prst="rect">
            <a:avLst/>
          </a:prstGeom>
        </p:spPr>
      </p:pic>
      <p:pic>
        <p:nvPicPr>
          <p:cNvPr id="17" name="Picture 16">
            <a:extLst>
              <a:ext uri="{FF2B5EF4-FFF2-40B4-BE49-F238E27FC236}">
                <a16:creationId xmlns:a16="http://schemas.microsoft.com/office/drawing/2014/main" id="{C6FA8C07-419E-B1BE-6327-70B1A49D4FF2}"/>
              </a:ext>
            </a:extLst>
          </p:cNvPr>
          <p:cNvPicPr>
            <a:picLocks noChangeAspect="1"/>
          </p:cNvPicPr>
          <p:nvPr/>
        </p:nvPicPr>
        <p:blipFill>
          <a:blip r:embed="rId6"/>
          <a:stretch>
            <a:fillRect/>
          </a:stretch>
        </p:blipFill>
        <p:spPr>
          <a:xfrm>
            <a:off x="2598054" y="6094716"/>
            <a:ext cx="458578" cy="462276"/>
          </a:xfrm>
          <a:prstGeom prst="rect">
            <a:avLst/>
          </a:prstGeom>
        </p:spPr>
      </p:pic>
      <p:pic>
        <p:nvPicPr>
          <p:cNvPr id="18" name="Picture 17">
            <a:extLst>
              <a:ext uri="{FF2B5EF4-FFF2-40B4-BE49-F238E27FC236}">
                <a16:creationId xmlns:a16="http://schemas.microsoft.com/office/drawing/2014/main" id="{2AF15906-4945-7448-357A-F7CF676A07B3}"/>
              </a:ext>
            </a:extLst>
          </p:cNvPr>
          <p:cNvPicPr>
            <a:picLocks noChangeAspect="1"/>
          </p:cNvPicPr>
          <p:nvPr/>
        </p:nvPicPr>
        <p:blipFill>
          <a:blip r:embed="rId5"/>
          <a:stretch>
            <a:fillRect/>
          </a:stretch>
        </p:blipFill>
        <p:spPr>
          <a:xfrm>
            <a:off x="2607874" y="6644938"/>
            <a:ext cx="458578" cy="458578"/>
          </a:xfrm>
          <a:prstGeom prst="rect">
            <a:avLst/>
          </a:prstGeom>
        </p:spPr>
      </p:pic>
      <p:pic>
        <p:nvPicPr>
          <p:cNvPr id="22" name="Picture 21">
            <a:extLst>
              <a:ext uri="{FF2B5EF4-FFF2-40B4-BE49-F238E27FC236}">
                <a16:creationId xmlns:a16="http://schemas.microsoft.com/office/drawing/2014/main" id="{E845E6A7-9E79-5035-99F6-33724C0A02F6}"/>
              </a:ext>
            </a:extLst>
          </p:cNvPr>
          <p:cNvPicPr>
            <a:picLocks noChangeAspect="1"/>
          </p:cNvPicPr>
          <p:nvPr/>
        </p:nvPicPr>
        <p:blipFill>
          <a:blip r:embed="rId4"/>
          <a:stretch>
            <a:fillRect/>
          </a:stretch>
        </p:blipFill>
        <p:spPr>
          <a:xfrm>
            <a:off x="2549437" y="8525723"/>
            <a:ext cx="485472" cy="456344"/>
          </a:xfrm>
          <a:prstGeom prst="rect">
            <a:avLst/>
          </a:prstGeom>
        </p:spPr>
      </p:pic>
      <p:sp>
        <p:nvSpPr>
          <p:cNvPr id="23" name="TextBox 22">
            <a:extLst>
              <a:ext uri="{FF2B5EF4-FFF2-40B4-BE49-F238E27FC236}">
                <a16:creationId xmlns:a16="http://schemas.microsoft.com/office/drawing/2014/main" id="{9690FD31-D1B1-4E40-76BA-63E10C568A76}"/>
              </a:ext>
            </a:extLst>
          </p:cNvPr>
          <p:cNvSpPr txBox="1"/>
          <p:nvPr/>
        </p:nvSpPr>
        <p:spPr>
          <a:xfrm>
            <a:off x="11277600" y="9020206"/>
            <a:ext cx="5943600" cy="461665"/>
          </a:xfrm>
          <a:prstGeom prst="rect">
            <a:avLst/>
          </a:prstGeom>
          <a:noFill/>
        </p:spPr>
        <p:txBody>
          <a:bodyPr wrap="square" rtlCol="0">
            <a:spAutoFit/>
          </a:bodyPr>
          <a:lstStyle/>
          <a:p>
            <a:r>
              <a:rPr lang="en-US" sz="2400" b="1" dirty="0">
                <a:solidFill>
                  <a:srgbClr val="FF0000"/>
                </a:solidFill>
              </a:rPr>
              <a:t>As it relates to MECHANIC’S LIEN coverage</a:t>
            </a:r>
          </a:p>
        </p:txBody>
      </p:sp>
      <p:pic>
        <p:nvPicPr>
          <p:cNvPr id="24" name="Picture 23">
            <a:extLst>
              <a:ext uri="{FF2B5EF4-FFF2-40B4-BE49-F238E27FC236}">
                <a16:creationId xmlns:a16="http://schemas.microsoft.com/office/drawing/2014/main" id="{0B711B86-298E-F667-F3AC-9F3F0EC391DE}"/>
              </a:ext>
            </a:extLst>
          </p:cNvPr>
          <p:cNvPicPr>
            <a:picLocks noChangeAspect="1"/>
          </p:cNvPicPr>
          <p:nvPr/>
        </p:nvPicPr>
        <p:blipFill>
          <a:blip r:embed="rId5"/>
          <a:stretch>
            <a:fillRect/>
          </a:stretch>
        </p:blipFill>
        <p:spPr>
          <a:xfrm>
            <a:off x="2553064" y="9146221"/>
            <a:ext cx="478218" cy="478218"/>
          </a:xfrm>
          <a:prstGeom prst="rect">
            <a:avLst/>
          </a:prstGeom>
        </p:spPr>
      </p:pic>
      <p:sp>
        <p:nvSpPr>
          <p:cNvPr id="25" name="TextBox 24">
            <a:extLst>
              <a:ext uri="{FF2B5EF4-FFF2-40B4-BE49-F238E27FC236}">
                <a16:creationId xmlns:a16="http://schemas.microsoft.com/office/drawing/2014/main" id="{309FB8A0-D726-635D-36E6-E6C6739B3026}"/>
              </a:ext>
            </a:extLst>
          </p:cNvPr>
          <p:cNvSpPr txBox="1"/>
          <p:nvPr/>
        </p:nvSpPr>
        <p:spPr>
          <a:xfrm>
            <a:off x="13030200" y="9763780"/>
            <a:ext cx="3733800" cy="523220"/>
          </a:xfrm>
          <a:prstGeom prst="rect">
            <a:avLst/>
          </a:prstGeom>
          <a:solidFill>
            <a:schemeClr val="bg1"/>
          </a:solidFill>
        </p:spPr>
        <p:txBody>
          <a:bodyPr wrap="square" rtlCol="0">
            <a:spAutoFit/>
          </a:bodyPr>
          <a:lstStyle/>
          <a:p>
            <a:pPr algn="ctr"/>
            <a:r>
              <a:rPr lang="en-US" sz="1400" b="1" dirty="0">
                <a:solidFill>
                  <a:srgbClr val="FF0000"/>
                </a:solidFill>
              </a:rPr>
              <a:t>Could be helpful as “eyes on the ground” if something is NOT clear of record</a:t>
            </a:r>
          </a:p>
        </p:txBody>
      </p:sp>
    </p:spTree>
    <p:extLst>
      <p:ext uri="{BB962C8B-B14F-4D97-AF65-F5344CB8AC3E}">
        <p14:creationId xmlns:p14="http://schemas.microsoft.com/office/powerpoint/2010/main" val="3053616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2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1" grpId="0"/>
      <p:bldP spid="23" grpId="0"/>
      <p:bldP spid="2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CB42B9B-73B5-C3D1-878A-9D4FB930FF2E}"/>
              </a:ext>
            </a:extLst>
          </p:cNvPr>
          <p:cNvPicPr>
            <a:picLocks noChangeAspect="1"/>
          </p:cNvPicPr>
          <p:nvPr/>
        </p:nvPicPr>
        <p:blipFill>
          <a:blip r:embed="rId3"/>
          <a:stretch>
            <a:fillRect/>
          </a:stretch>
        </p:blipFill>
        <p:spPr>
          <a:xfrm>
            <a:off x="1066800" y="571500"/>
            <a:ext cx="15849600" cy="9282516"/>
          </a:xfrm>
          <a:prstGeom prst="rect">
            <a:avLst/>
          </a:prstGeom>
        </p:spPr>
      </p:pic>
      <p:pic>
        <p:nvPicPr>
          <p:cNvPr id="7" name="Picture 6">
            <a:extLst>
              <a:ext uri="{FF2B5EF4-FFF2-40B4-BE49-F238E27FC236}">
                <a16:creationId xmlns:a16="http://schemas.microsoft.com/office/drawing/2014/main" id="{C50DA257-C0B2-5549-A743-02D4F3FBCE11}"/>
              </a:ext>
            </a:extLst>
          </p:cNvPr>
          <p:cNvPicPr>
            <a:picLocks noChangeAspect="1"/>
          </p:cNvPicPr>
          <p:nvPr/>
        </p:nvPicPr>
        <p:blipFill>
          <a:blip r:embed="rId4"/>
          <a:stretch>
            <a:fillRect/>
          </a:stretch>
        </p:blipFill>
        <p:spPr>
          <a:xfrm>
            <a:off x="2133600" y="343328"/>
            <a:ext cx="485472" cy="456344"/>
          </a:xfrm>
          <a:prstGeom prst="rect">
            <a:avLst/>
          </a:prstGeom>
        </p:spPr>
      </p:pic>
      <p:sp>
        <p:nvSpPr>
          <p:cNvPr id="8" name="TextBox 7">
            <a:extLst>
              <a:ext uri="{FF2B5EF4-FFF2-40B4-BE49-F238E27FC236}">
                <a16:creationId xmlns:a16="http://schemas.microsoft.com/office/drawing/2014/main" id="{3402BFD0-5B06-FD1E-2F8F-257C3A74AC43}"/>
              </a:ext>
            </a:extLst>
          </p:cNvPr>
          <p:cNvSpPr txBox="1"/>
          <p:nvPr/>
        </p:nvSpPr>
        <p:spPr>
          <a:xfrm>
            <a:off x="7162800" y="1257300"/>
            <a:ext cx="10820400" cy="369332"/>
          </a:xfrm>
          <a:prstGeom prst="rect">
            <a:avLst/>
          </a:prstGeom>
          <a:noFill/>
        </p:spPr>
        <p:txBody>
          <a:bodyPr wrap="square" rtlCol="0">
            <a:spAutoFit/>
          </a:bodyPr>
          <a:lstStyle/>
          <a:p>
            <a:r>
              <a:rPr lang="en-US" b="1" dirty="0">
                <a:solidFill>
                  <a:srgbClr val="FF0000"/>
                </a:solidFill>
              </a:rPr>
              <a:t>Could be needed if Land benefits from appurtenant easements (e.g., access or utilities) </a:t>
            </a:r>
          </a:p>
        </p:txBody>
      </p:sp>
      <p:pic>
        <p:nvPicPr>
          <p:cNvPr id="9" name="Picture 8">
            <a:extLst>
              <a:ext uri="{FF2B5EF4-FFF2-40B4-BE49-F238E27FC236}">
                <a16:creationId xmlns:a16="http://schemas.microsoft.com/office/drawing/2014/main" id="{F8C51111-28E7-A0DD-4B6A-DB3B95742909}"/>
              </a:ext>
            </a:extLst>
          </p:cNvPr>
          <p:cNvPicPr>
            <a:picLocks noChangeAspect="1"/>
          </p:cNvPicPr>
          <p:nvPr/>
        </p:nvPicPr>
        <p:blipFill>
          <a:blip r:embed="rId5"/>
          <a:stretch>
            <a:fillRect/>
          </a:stretch>
        </p:blipFill>
        <p:spPr>
          <a:xfrm>
            <a:off x="2145336" y="1182032"/>
            <a:ext cx="478218" cy="478218"/>
          </a:xfrm>
          <a:prstGeom prst="rect">
            <a:avLst/>
          </a:prstGeom>
        </p:spPr>
      </p:pic>
      <p:pic>
        <p:nvPicPr>
          <p:cNvPr id="10" name="Picture 9">
            <a:extLst>
              <a:ext uri="{FF2B5EF4-FFF2-40B4-BE49-F238E27FC236}">
                <a16:creationId xmlns:a16="http://schemas.microsoft.com/office/drawing/2014/main" id="{5C160EA4-D658-087B-73E8-754000897A06}"/>
              </a:ext>
            </a:extLst>
          </p:cNvPr>
          <p:cNvPicPr>
            <a:picLocks noChangeAspect="1"/>
          </p:cNvPicPr>
          <p:nvPr/>
        </p:nvPicPr>
        <p:blipFill>
          <a:blip r:embed="rId5"/>
          <a:stretch>
            <a:fillRect/>
          </a:stretch>
        </p:blipFill>
        <p:spPr>
          <a:xfrm>
            <a:off x="2137227" y="9022934"/>
            <a:ext cx="478218" cy="478218"/>
          </a:xfrm>
          <a:prstGeom prst="rect">
            <a:avLst/>
          </a:prstGeom>
        </p:spPr>
      </p:pic>
      <p:sp>
        <p:nvSpPr>
          <p:cNvPr id="11" name="TextBox 10">
            <a:extLst>
              <a:ext uri="{FF2B5EF4-FFF2-40B4-BE49-F238E27FC236}">
                <a16:creationId xmlns:a16="http://schemas.microsoft.com/office/drawing/2014/main" id="{E1C54B87-0EB0-8E53-C55F-F7389F732B24}"/>
              </a:ext>
            </a:extLst>
          </p:cNvPr>
          <p:cNvSpPr txBox="1"/>
          <p:nvPr/>
        </p:nvSpPr>
        <p:spPr>
          <a:xfrm>
            <a:off x="3685872" y="9262043"/>
            <a:ext cx="4229100" cy="415498"/>
          </a:xfrm>
          <a:prstGeom prst="rect">
            <a:avLst/>
          </a:prstGeom>
          <a:noFill/>
        </p:spPr>
        <p:txBody>
          <a:bodyPr wrap="square" rtlCol="0">
            <a:spAutoFit/>
          </a:bodyPr>
          <a:lstStyle/>
          <a:p>
            <a:r>
              <a:rPr lang="en-US" sz="2100" b="1" dirty="0">
                <a:solidFill>
                  <a:srgbClr val="FF0000"/>
                </a:solidFill>
              </a:rPr>
              <a:t>OTHER – Can add matters if you like </a:t>
            </a:r>
          </a:p>
        </p:txBody>
      </p:sp>
      <p:pic>
        <p:nvPicPr>
          <p:cNvPr id="12" name="Picture 11">
            <a:extLst>
              <a:ext uri="{FF2B5EF4-FFF2-40B4-BE49-F238E27FC236}">
                <a16:creationId xmlns:a16="http://schemas.microsoft.com/office/drawing/2014/main" id="{1115B7FC-11ED-4754-9923-BFA6C41F9235}"/>
              </a:ext>
            </a:extLst>
          </p:cNvPr>
          <p:cNvPicPr>
            <a:picLocks noChangeAspect="1"/>
          </p:cNvPicPr>
          <p:nvPr/>
        </p:nvPicPr>
        <p:blipFill>
          <a:blip r:embed="rId4"/>
          <a:stretch>
            <a:fillRect/>
          </a:stretch>
        </p:blipFill>
        <p:spPr>
          <a:xfrm>
            <a:off x="2129973" y="2552700"/>
            <a:ext cx="485472" cy="456344"/>
          </a:xfrm>
          <a:prstGeom prst="rect">
            <a:avLst/>
          </a:prstGeom>
        </p:spPr>
      </p:pic>
    </p:spTree>
    <p:extLst>
      <p:ext uri="{BB962C8B-B14F-4D97-AF65-F5344CB8AC3E}">
        <p14:creationId xmlns:p14="http://schemas.microsoft.com/office/powerpoint/2010/main" val="35275494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2AC472-E193-83BE-9BD7-96B4352418EC}"/>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1E8E3524-C5E7-8B28-61CF-A2BAF4FC6A0D}"/>
              </a:ext>
            </a:extLst>
          </p:cNvPr>
          <p:cNvSpPr txBox="1"/>
          <p:nvPr/>
        </p:nvSpPr>
        <p:spPr>
          <a:xfrm>
            <a:off x="800100" y="495300"/>
            <a:ext cx="16687800" cy="2554545"/>
          </a:xfrm>
          <a:prstGeom prst="rect">
            <a:avLst/>
          </a:prstGeom>
          <a:solidFill>
            <a:srgbClr val="FF0000"/>
          </a:solidFill>
          <a:ln>
            <a:solidFill>
              <a:schemeClr val="tx1"/>
            </a:solidFill>
          </a:ln>
        </p:spPr>
        <p:txBody>
          <a:bodyPr wrap="square" rtlCol="0">
            <a:spAutoFit/>
          </a:bodyPr>
          <a:lstStyle/>
          <a:p>
            <a:pPr algn="ctr"/>
            <a:r>
              <a:rPr lang="en-US" sz="8000" b="1" dirty="0">
                <a:solidFill>
                  <a:schemeClr val="bg1"/>
                </a:solidFill>
                <a:latin typeface="Georgia Pro Semibold" panose="02040702050405020303" pitchFamily="18" charset="0"/>
              </a:rPr>
              <a:t>How to perform a “Survey Read” into a Title Commitment</a:t>
            </a:r>
          </a:p>
        </p:txBody>
      </p:sp>
      <p:sp>
        <p:nvSpPr>
          <p:cNvPr id="8" name="TextBox 7">
            <a:extLst>
              <a:ext uri="{FF2B5EF4-FFF2-40B4-BE49-F238E27FC236}">
                <a16:creationId xmlns:a16="http://schemas.microsoft.com/office/drawing/2014/main" id="{EE1B075F-8491-2FE9-C97B-03152B1FF498}"/>
              </a:ext>
            </a:extLst>
          </p:cNvPr>
          <p:cNvSpPr txBox="1"/>
          <p:nvPr/>
        </p:nvSpPr>
        <p:spPr>
          <a:xfrm>
            <a:off x="800100" y="3314700"/>
            <a:ext cx="16687800" cy="3785652"/>
          </a:xfrm>
          <a:prstGeom prst="rect">
            <a:avLst/>
          </a:prstGeom>
          <a:noFill/>
        </p:spPr>
        <p:txBody>
          <a:bodyPr wrap="square" rtlCol="0">
            <a:spAutoFit/>
          </a:bodyPr>
          <a:lstStyle/>
          <a:p>
            <a:r>
              <a:rPr lang="en-US" sz="4800" dirty="0">
                <a:latin typeface="Georgia Pro Semibold" panose="02040702050405020303" pitchFamily="18" charset="0"/>
              </a:rPr>
              <a:t>Once we receive the finalized ALTA/NSPS survey, we may remove the survey exception from the commitment and replace it with the specific matters that we see from reviewing the survey </a:t>
            </a:r>
            <a:r>
              <a:rPr lang="en-US" sz="4800" dirty="0">
                <a:latin typeface="Georgia Pro Semibold" panose="02040702050405020303" pitchFamily="18" charset="0"/>
                <a:sym typeface="Wingdings" panose="05000000000000000000" pitchFamily="2" charset="2"/>
              </a:rPr>
              <a:t> this is the process of reading the survey into the commitment. </a:t>
            </a:r>
            <a:endParaRPr lang="en-US" sz="4800" dirty="0">
              <a:latin typeface="Georgia Pro Semibold" panose="02040702050405020303" pitchFamily="18" charset="0"/>
            </a:endParaRPr>
          </a:p>
        </p:txBody>
      </p:sp>
    </p:spTree>
    <p:extLst>
      <p:ext uri="{BB962C8B-B14F-4D97-AF65-F5344CB8AC3E}">
        <p14:creationId xmlns:p14="http://schemas.microsoft.com/office/powerpoint/2010/main" val="11020264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062925" y="4220170"/>
            <a:ext cx="1722266" cy="923330"/>
          </a:xfrm>
          <a:prstGeom prst="rect">
            <a:avLst/>
          </a:prstGeom>
          <a:noFill/>
          <a:ln>
            <a:solidFill>
              <a:srgbClr val="FF0000"/>
            </a:solidFill>
          </a:ln>
        </p:spPr>
        <p:txBody>
          <a:bodyPr wrap="none" rtlCol="0">
            <a:spAutoFit/>
          </a:bodyPr>
          <a:lstStyle/>
          <a:p>
            <a:pPr algn="ctr"/>
            <a:r>
              <a:rPr lang="en-US" sz="2700" b="1" dirty="0">
                <a:solidFill>
                  <a:srgbClr val="FF0000"/>
                </a:solidFill>
              </a:rPr>
              <a:t>Standard </a:t>
            </a:r>
          </a:p>
          <a:p>
            <a:pPr algn="ctr"/>
            <a:r>
              <a:rPr lang="en-US" sz="2700" b="1" dirty="0">
                <a:solidFill>
                  <a:srgbClr val="FF0000"/>
                </a:solidFill>
              </a:rPr>
              <a:t>Exceptions</a:t>
            </a:r>
          </a:p>
        </p:txBody>
      </p:sp>
      <p:sp>
        <p:nvSpPr>
          <p:cNvPr id="9" name="TextBox 8"/>
          <p:cNvSpPr txBox="1"/>
          <p:nvPr/>
        </p:nvSpPr>
        <p:spPr>
          <a:xfrm>
            <a:off x="2062925" y="7277100"/>
            <a:ext cx="1722266" cy="923330"/>
          </a:xfrm>
          <a:prstGeom prst="rect">
            <a:avLst/>
          </a:prstGeom>
          <a:noFill/>
          <a:ln>
            <a:solidFill>
              <a:srgbClr val="00B0F0"/>
            </a:solidFill>
          </a:ln>
        </p:spPr>
        <p:txBody>
          <a:bodyPr wrap="none" rtlCol="0">
            <a:spAutoFit/>
          </a:bodyPr>
          <a:lstStyle/>
          <a:p>
            <a:pPr algn="ctr"/>
            <a:r>
              <a:rPr lang="en-US" sz="2700" b="1" dirty="0">
                <a:solidFill>
                  <a:srgbClr val="00B0F0"/>
                </a:solidFill>
              </a:rPr>
              <a:t>Specific </a:t>
            </a:r>
          </a:p>
          <a:p>
            <a:pPr algn="ctr"/>
            <a:r>
              <a:rPr lang="en-US" sz="2700" b="1" dirty="0">
                <a:solidFill>
                  <a:srgbClr val="00B0F0"/>
                </a:solidFill>
              </a:rPr>
              <a:t>Exceptions</a:t>
            </a:r>
          </a:p>
        </p:txBody>
      </p:sp>
      <p:pic>
        <p:nvPicPr>
          <p:cNvPr id="11" name="Picture 10">
            <a:extLst>
              <a:ext uri="{FF2B5EF4-FFF2-40B4-BE49-F238E27FC236}">
                <a16:creationId xmlns:a16="http://schemas.microsoft.com/office/drawing/2014/main" id="{69E2D2A0-C103-5D56-B34A-D6C0ABC3CF60}"/>
              </a:ext>
            </a:extLst>
          </p:cNvPr>
          <p:cNvPicPr>
            <a:picLocks noChangeAspect="1"/>
          </p:cNvPicPr>
          <p:nvPr/>
        </p:nvPicPr>
        <p:blipFill>
          <a:blip r:embed="rId3"/>
          <a:stretch>
            <a:fillRect/>
          </a:stretch>
        </p:blipFill>
        <p:spPr>
          <a:xfrm>
            <a:off x="5105400" y="314783"/>
            <a:ext cx="9753600" cy="9002381"/>
          </a:xfrm>
          <a:prstGeom prst="rect">
            <a:avLst/>
          </a:prstGeom>
        </p:spPr>
      </p:pic>
      <p:sp>
        <p:nvSpPr>
          <p:cNvPr id="12" name="Rectangle 11">
            <a:extLst>
              <a:ext uri="{FF2B5EF4-FFF2-40B4-BE49-F238E27FC236}">
                <a16:creationId xmlns:a16="http://schemas.microsoft.com/office/drawing/2014/main" id="{66092DA9-CF18-09DC-F169-3223A5ED3D70}"/>
              </a:ext>
            </a:extLst>
          </p:cNvPr>
          <p:cNvSpPr/>
          <p:nvPr/>
        </p:nvSpPr>
        <p:spPr>
          <a:xfrm>
            <a:off x="5105400" y="2400300"/>
            <a:ext cx="9753600" cy="419100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F328AD9-3E2E-C624-F768-81AFA85FE50E}"/>
              </a:ext>
            </a:extLst>
          </p:cNvPr>
          <p:cNvSpPr/>
          <p:nvPr/>
        </p:nvSpPr>
        <p:spPr>
          <a:xfrm>
            <a:off x="5105400" y="6743700"/>
            <a:ext cx="9753600" cy="2573464"/>
          </a:xfrm>
          <a:prstGeom prst="rect">
            <a:avLst/>
          </a:prstGeom>
          <a:noFill/>
          <a:ln w="5715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6496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ppt_x"/>
                                          </p:val>
                                        </p:tav>
                                        <p:tav tm="100000">
                                          <p:val>
                                            <p:strVal val="#ppt_x"/>
                                          </p:val>
                                        </p:tav>
                                      </p:tavLst>
                                    </p:anim>
                                    <p:anim calcmode="lin" valueType="num">
                                      <p:cBhvr additive="base">
                                        <p:cTn id="1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2" grpId="0" animBg="1"/>
      <p:bldP spid="1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5E281FA7-FD0A-A6AB-C48B-A010384F2053}"/>
              </a:ext>
            </a:extLst>
          </p:cNvPr>
          <p:cNvPicPr>
            <a:picLocks noChangeAspect="1"/>
          </p:cNvPicPr>
          <p:nvPr/>
        </p:nvPicPr>
        <p:blipFill>
          <a:blip r:embed="rId3"/>
          <a:stretch>
            <a:fillRect/>
          </a:stretch>
        </p:blipFill>
        <p:spPr>
          <a:xfrm>
            <a:off x="0" y="-1"/>
            <a:ext cx="18288000" cy="10243065"/>
          </a:xfrm>
          <a:prstGeom prst="rect">
            <a:avLst/>
          </a:prstGeom>
        </p:spPr>
      </p:pic>
      <p:sp>
        <p:nvSpPr>
          <p:cNvPr id="18" name="Rectangle 17">
            <a:extLst>
              <a:ext uri="{FF2B5EF4-FFF2-40B4-BE49-F238E27FC236}">
                <a16:creationId xmlns:a16="http://schemas.microsoft.com/office/drawing/2014/main" id="{E1AEE7E6-05DF-6D02-21E5-2D196B6F469C}"/>
              </a:ext>
            </a:extLst>
          </p:cNvPr>
          <p:cNvSpPr/>
          <p:nvPr/>
        </p:nvSpPr>
        <p:spPr>
          <a:xfrm>
            <a:off x="304800" y="342900"/>
            <a:ext cx="2514600" cy="251460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Arrow: Up 18">
            <a:extLst>
              <a:ext uri="{FF2B5EF4-FFF2-40B4-BE49-F238E27FC236}">
                <a16:creationId xmlns:a16="http://schemas.microsoft.com/office/drawing/2014/main" id="{4E4C09DA-2D7C-57A7-3255-D3E32C2D36A3}"/>
              </a:ext>
            </a:extLst>
          </p:cNvPr>
          <p:cNvSpPr/>
          <p:nvPr/>
        </p:nvSpPr>
        <p:spPr>
          <a:xfrm>
            <a:off x="838200" y="3009900"/>
            <a:ext cx="1371600" cy="1600200"/>
          </a:xfrm>
          <a:prstGeom prst="up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F61FAE9-C3EF-247E-2076-11CBCF8889A3}"/>
              </a:ext>
            </a:extLst>
          </p:cNvPr>
          <p:cNvSpPr/>
          <p:nvPr/>
        </p:nvSpPr>
        <p:spPr>
          <a:xfrm>
            <a:off x="8610600" y="6819900"/>
            <a:ext cx="2590800" cy="220980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Down 20">
            <a:extLst>
              <a:ext uri="{FF2B5EF4-FFF2-40B4-BE49-F238E27FC236}">
                <a16:creationId xmlns:a16="http://schemas.microsoft.com/office/drawing/2014/main" id="{49B65B85-027B-3039-08BD-C9B64635F85C}"/>
              </a:ext>
            </a:extLst>
          </p:cNvPr>
          <p:cNvSpPr/>
          <p:nvPr/>
        </p:nvSpPr>
        <p:spPr>
          <a:xfrm>
            <a:off x="9525000" y="5067300"/>
            <a:ext cx="762000" cy="1524000"/>
          </a:xfrm>
          <a:prstGeom prst="down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20238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fade">
                                      <p:cBhvr>
                                        <p:cTn id="14" dur="1000"/>
                                        <p:tgtEl>
                                          <p:spTgt spid="18"/>
                                        </p:tgtEl>
                                      </p:cBhvr>
                                    </p:animEffect>
                                    <p:anim calcmode="lin" valueType="num">
                                      <p:cBhvr>
                                        <p:cTn id="15" dur="1000" fill="hold"/>
                                        <p:tgtEl>
                                          <p:spTgt spid="18"/>
                                        </p:tgtEl>
                                        <p:attrNameLst>
                                          <p:attrName>ppt_x</p:attrName>
                                        </p:attrNameLst>
                                      </p:cBhvr>
                                      <p:tavLst>
                                        <p:tav tm="0">
                                          <p:val>
                                            <p:strVal val="#ppt_x"/>
                                          </p:val>
                                        </p:tav>
                                        <p:tav tm="100000">
                                          <p:val>
                                            <p:strVal val="#ppt_x"/>
                                          </p:val>
                                        </p:tav>
                                      </p:tavLst>
                                    </p:anim>
                                    <p:anim calcmode="lin" valueType="num">
                                      <p:cBhvr>
                                        <p:cTn id="1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barn(inVertical)">
                                      <p:cBhvr>
                                        <p:cTn id="21" dur="500"/>
                                        <p:tgtEl>
                                          <p:spTgt spid="21"/>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 calcmode="lin" valueType="num">
                                      <p:cBhvr additive="base">
                                        <p:cTn id="26" dur="500" fill="hold"/>
                                        <p:tgtEl>
                                          <p:spTgt spid="20"/>
                                        </p:tgtEl>
                                        <p:attrNameLst>
                                          <p:attrName>ppt_x</p:attrName>
                                        </p:attrNameLst>
                                      </p:cBhvr>
                                      <p:tavLst>
                                        <p:tav tm="0">
                                          <p:val>
                                            <p:strVal val="#ppt_x"/>
                                          </p:val>
                                        </p:tav>
                                        <p:tav tm="100000">
                                          <p:val>
                                            <p:strVal val="#ppt_x"/>
                                          </p:val>
                                        </p:tav>
                                      </p:tavLst>
                                    </p:anim>
                                    <p:anim calcmode="lin" valueType="num">
                                      <p:cBhvr additive="base">
                                        <p:cTn id="27"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6BF53B3-9CE3-B6AE-6206-A301F41CB306}"/>
              </a:ext>
            </a:extLst>
          </p:cNvPr>
          <p:cNvPicPr>
            <a:picLocks noChangeAspect="1"/>
          </p:cNvPicPr>
          <p:nvPr/>
        </p:nvPicPr>
        <p:blipFill>
          <a:blip r:embed="rId3"/>
          <a:stretch>
            <a:fillRect/>
          </a:stretch>
        </p:blipFill>
        <p:spPr>
          <a:xfrm>
            <a:off x="76200" y="14287"/>
            <a:ext cx="18211800" cy="10082213"/>
          </a:xfrm>
          <a:prstGeom prst="rect">
            <a:avLst/>
          </a:prstGeom>
        </p:spPr>
      </p:pic>
      <p:sp>
        <p:nvSpPr>
          <p:cNvPr id="13" name="Rectangle 12">
            <a:extLst>
              <a:ext uri="{FF2B5EF4-FFF2-40B4-BE49-F238E27FC236}">
                <a16:creationId xmlns:a16="http://schemas.microsoft.com/office/drawing/2014/main" id="{CB8BC1C2-0FCA-95B1-BE01-75524764EAE1}"/>
              </a:ext>
            </a:extLst>
          </p:cNvPr>
          <p:cNvSpPr/>
          <p:nvPr/>
        </p:nvSpPr>
        <p:spPr>
          <a:xfrm>
            <a:off x="11658600" y="114300"/>
            <a:ext cx="5181600" cy="198120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Up 13">
            <a:extLst>
              <a:ext uri="{FF2B5EF4-FFF2-40B4-BE49-F238E27FC236}">
                <a16:creationId xmlns:a16="http://schemas.microsoft.com/office/drawing/2014/main" id="{26D6A112-A449-3EEC-6FF8-5CFC84CEC43E}"/>
              </a:ext>
            </a:extLst>
          </p:cNvPr>
          <p:cNvSpPr/>
          <p:nvPr/>
        </p:nvSpPr>
        <p:spPr>
          <a:xfrm>
            <a:off x="13792200" y="2476500"/>
            <a:ext cx="1219200" cy="2133600"/>
          </a:xfrm>
          <a:prstGeom prst="upArrow">
            <a:avLst/>
          </a:prstGeom>
          <a:solidFill>
            <a:srgbClr val="FF0000"/>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5395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barn(inVertical)">
                                      <p:cBhvr>
                                        <p:cTn id="1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6D1FFE3-2256-10D1-6130-455462B55287}"/>
              </a:ext>
            </a:extLst>
          </p:cNvPr>
          <p:cNvPicPr>
            <a:picLocks noChangeAspect="1"/>
          </p:cNvPicPr>
          <p:nvPr/>
        </p:nvPicPr>
        <p:blipFill>
          <a:blip r:embed="rId3"/>
          <a:stretch>
            <a:fillRect/>
          </a:stretch>
        </p:blipFill>
        <p:spPr>
          <a:xfrm>
            <a:off x="2667000" y="2628900"/>
            <a:ext cx="12793860" cy="5877745"/>
          </a:xfrm>
          <a:prstGeom prst="rect">
            <a:avLst/>
          </a:prstGeom>
        </p:spPr>
      </p:pic>
      <p:sp>
        <p:nvSpPr>
          <p:cNvPr id="8" name="TextBox 7">
            <a:extLst>
              <a:ext uri="{FF2B5EF4-FFF2-40B4-BE49-F238E27FC236}">
                <a16:creationId xmlns:a16="http://schemas.microsoft.com/office/drawing/2014/main" id="{CB9B0948-EDE0-BBBE-0C93-BEEAE4CD1187}"/>
              </a:ext>
            </a:extLst>
          </p:cNvPr>
          <p:cNvSpPr txBox="1"/>
          <p:nvPr/>
        </p:nvSpPr>
        <p:spPr>
          <a:xfrm>
            <a:off x="2895600" y="876300"/>
            <a:ext cx="12496800" cy="923330"/>
          </a:xfrm>
          <a:prstGeom prst="rect">
            <a:avLst/>
          </a:prstGeom>
          <a:solidFill>
            <a:srgbClr val="FF0000"/>
          </a:solidFill>
          <a:ln>
            <a:solidFill>
              <a:schemeClr val="tx1"/>
            </a:solidFill>
          </a:ln>
        </p:spPr>
        <p:txBody>
          <a:bodyPr wrap="square" rtlCol="0">
            <a:spAutoFit/>
          </a:bodyPr>
          <a:lstStyle/>
          <a:p>
            <a:pPr algn="ctr"/>
            <a:r>
              <a:rPr lang="en-US" sz="5400" dirty="0">
                <a:solidFill>
                  <a:schemeClr val="bg1"/>
                </a:solidFill>
                <a:latin typeface="Georgia Pro Semibold" panose="02040702050405020303" pitchFamily="18" charset="0"/>
              </a:rPr>
              <a:t>Legal Description</a:t>
            </a:r>
          </a:p>
        </p:txBody>
      </p:sp>
      <p:sp>
        <p:nvSpPr>
          <p:cNvPr id="9" name="Rectangle 8">
            <a:extLst>
              <a:ext uri="{FF2B5EF4-FFF2-40B4-BE49-F238E27FC236}">
                <a16:creationId xmlns:a16="http://schemas.microsoft.com/office/drawing/2014/main" id="{E896BA58-3EA4-3743-4E90-1219C67E9D6C}"/>
              </a:ext>
            </a:extLst>
          </p:cNvPr>
          <p:cNvSpPr/>
          <p:nvPr/>
        </p:nvSpPr>
        <p:spPr>
          <a:xfrm>
            <a:off x="2827140" y="7734300"/>
            <a:ext cx="8679060" cy="60960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41393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5920" y="429905"/>
            <a:ext cx="15087600" cy="1452659"/>
          </a:xfrm>
          <a:solidFill>
            <a:srgbClr val="FF0000"/>
          </a:solidFill>
          <a:ln>
            <a:solidFill>
              <a:schemeClr val="tx1"/>
            </a:solidFill>
          </a:ln>
        </p:spPr>
        <p:txBody>
          <a:bodyPr>
            <a:normAutofit/>
          </a:bodyPr>
          <a:lstStyle/>
          <a:p>
            <a:pPr algn="ctr">
              <a:lnSpc>
                <a:spcPct val="100000"/>
              </a:lnSpc>
            </a:pPr>
            <a:r>
              <a:rPr lang="en-US" sz="5400" b="1" dirty="0">
                <a:solidFill>
                  <a:schemeClr val="bg1"/>
                </a:solidFill>
                <a:latin typeface="Georgia Pro Semibold" panose="02040702050405020303" pitchFamily="18" charset="0"/>
              </a:rPr>
              <a:t>Tie Vesting Deed Legal to Survey Legal</a:t>
            </a:r>
          </a:p>
        </p:txBody>
      </p:sp>
      <p:sp>
        <p:nvSpPr>
          <p:cNvPr id="3" name="Content Placeholder 2"/>
          <p:cNvSpPr>
            <a:spLocks noGrp="1"/>
          </p:cNvSpPr>
          <p:nvPr>
            <p:ph idx="1"/>
          </p:nvPr>
        </p:nvSpPr>
        <p:spPr>
          <a:xfrm>
            <a:off x="2286000" y="2476500"/>
            <a:ext cx="14173200" cy="6377782"/>
          </a:xfrm>
        </p:spPr>
        <p:txBody>
          <a:bodyPr>
            <a:normAutofit/>
          </a:bodyPr>
          <a:lstStyle/>
          <a:p>
            <a:r>
              <a:rPr lang="en-US" sz="5400" dirty="0">
                <a:latin typeface="Georgia Pro Semibold" panose="02040702050405020303" pitchFamily="18" charset="0"/>
              </a:rPr>
              <a:t>In Commitment </a:t>
            </a:r>
            <a:r>
              <a:rPr lang="en-US" sz="5400" dirty="0">
                <a:latin typeface="Georgia Pro Semibold" panose="02040702050405020303" pitchFamily="18" charset="0"/>
                <a:sym typeface="Wingdings" panose="05000000000000000000" pitchFamily="2" charset="2"/>
              </a:rPr>
              <a:t></a:t>
            </a:r>
          </a:p>
          <a:p>
            <a:endParaRPr lang="en-US" sz="1600" dirty="0">
              <a:latin typeface="Georgia Pro Semibold" panose="02040702050405020303" pitchFamily="18" charset="0"/>
              <a:sym typeface="Wingdings" panose="05000000000000000000" pitchFamily="2" charset="2"/>
            </a:endParaRPr>
          </a:p>
          <a:p>
            <a:pPr lvl="1"/>
            <a:r>
              <a:rPr lang="en-US" sz="4800" dirty="0">
                <a:latin typeface="Georgia Pro Semibold" panose="02040702050405020303" pitchFamily="18" charset="0"/>
                <a:sym typeface="Wingdings" panose="05000000000000000000" pitchFamily="2" charset="2"/>
              </a:rPr>
              <a:t>Insert </a:t>
            </a:r>
            <a:r>
              <a:rPr lang="en-US" sz="5400" b="1" u="sng" dirty="0">
                <a:solidFill>
                  <a:srgbClr val="7030A0"/>
                </a:solidFill>
                <a:latin typeface="Georgia Pro Semibold" panose="02040702050405020303" pitchFamily="18" charset="0"/>
                <a:sym typeface="Wingdings" panose="05000000000000000000" pitchFamily="2" charset="2"/>
              </a:rPr>
              <a:t>Vesting Deed Legal</a:t>
            </a:r>
            <a:r>
              <a:rPr lang="en-US" sz="5400" b="1" dirty="0">
                <a:solidFill>
                  <a:srgbClr val="7030A0"/>
                </a:solidFill>
                <a:latin typeface="Georgia Pro Semibold" panose="02040702050405020303" pitchFamily="18" charset="0"/>
                <a:sym typeface="Wingdings" panose="05000000000000000000" pitchFamily="2" charset="2"/>
              </a:rPr>
              <a:t> </a:t>
            </a:r>
            <a:r>
              <a:rPr lang="en-US" sz="4800" dirty="0">
                <a:latin typeface="Georgia Pro Semibold" panose="02040702050405020303" pitchFamily="18" charset="0"/>
                <a:sym typeface="Wingdings" panose="05000000000000000000" pitchFamily="2" charset="2"/>
              </a:rPr>
              <a:t>into Exhibit A</a:t>
            </a:r>
          </a:p>
          <a:p>
            <a:pPr lvl="1"/>
            <a:endParaRPr lang="en-US" sz="4000" dirty="0">
              <a:latin typeface="Georgia Pro Semibold" panose="02040702050405020303" pitchFamily="18" charset="0"/>
              <a:sym typeface="Wingdings" panose="05000000000000000000" pitchFamily="2" charset="2"/>
            </a:endParaRPr>
          </a:p>
          <a:p>
            <a:pPr marL="1371600" lvl="2" indent="0">
              <a:buNone/>
            </a:pPr>
            <a:r>
              <a:rPr lang="en-US" sz="4800" b="1" i="1" dirty="0">
                <a:solidFill>
                  <a:srgbClr val="006600"/>
                </a:solidFill>
                <a:latin typeface="Georgia Pro Semibold" panose="02040702050405020303" pitchFamily="18" charset="0"/>
                <a:sym typeface="Wingdings" panose="05000000000000000000" pitchFamily="2" charset="2"/>
              </a:rPr>
              <a:t>(and offer an ALTA 25 Same As Survey endorsement to tie it to the Survey Legal)</a:t>
            </a:r>
          </a:p>
          <a:p>
            <a:pPr marL="685800" lvl="1" indent="0">
              <a:buNone/>
            </a:pPr>
            <a:endParaRPr lang="en-US" dirty="0">
              <a:latin typeface="Georgia Pro Semibold" panose="02040702050405020303" pitchFamily="18" charset="0"/>
              <a:sym typeface="Wingdings" panose="05000000000000000000" pitchFamily="2" charset="2"/>
            </a:endParaRPr>
          </a:p>
          <a:p>
            <a:pPr marL="685800" lvl="1" indent="0">
              <a:buNone/>
            </a:pPr>
            <a:endParaRPr lang="en-US" dirty="0">
              <a:latin typeface="Georgia Pro Semibold" panose="02040702050405020303" pitchFamily="18" charset="0"/>
              <a:sym typeface="Wingdings" panose="05000000000000000000" pitchFamily="2" charset="2"/>
            </a:endParaRPr>
          </a:p>
        </p:txBody>
      </p:sp>
    </p:spTree>
    <p:extLst>
      <p:ext uri="{BB962C8B-B14F-4D97-AF65-F5344CB8AC3E}">
        <p14:creationId xmlns:p14="http://schemas.microsoft.com/office/powerpoint/2010/main" val="3160528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barn(inVertical)">
                                      <p:cBhvr>
                                        <p:cTn id="1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45920" y="429905"/>
            <a:ext cx="15087600" cy="1452659"/>
          </a:xfrm>
          <a:solidFill>
            <a:srgbClr val="FF0000"/>
          </a:solidFill>
          <a:ln>
            <a:solidFill>
              <a:schemeClr val="tx1"/>
            </a:solidFill>
          </a:ln>
        </p:spPr>
        <p:txBody>
          <a:bodyPr>
            <a:normAutofit/>
          </a:bodyPr>
          <a:lstStyle/>
          <a:p>
            <a:pPr algn="ctr"/>
            <a:r>
              <a:rPr lang="en-US" sz="5400" b="1" dirty="0">
                <a:solidFill>
                  <a:schemeClr val="bg1"/>
                </a:solidFill>
              </a:rPr>
              <a:t>Tie Vesting Deed Legal to Survey Legal</a:t>
            </a:r>
          </a:p>
        </p:txBody>
      </p:sp>
      <p:sp>
        <p:nvSpPr>
          <p:cNvPr id="3" name="Content Placeholder 2"/>
          <p:cNvSpPr>
            <a:spLocks noGrp="1"/>
          </p:cNvSpPr>
          <p:nvPr>
            <p:ph idx="1"/>
          </p:nvPr>
        </p:nvSpPr>
        <p:spPr>
          <a:xfrm>
            <a:off x="1066800" y="2247899"/>
            <a:ext cx="16611600" cy="7238715"/>
          </a:xfrm>
        </p:spPr>
        <p:txBody>
          <a:bodyPr>
            <a:noAutofit/>
          </a:bodyPr>
          <a:lstStyle/>
          <a:p>
            <a:r>
              <a:rPr lang="en-US" sz="4400" dirty="0">
                <a:latin typeface="Georgia Pro Semibold" panose="02040702050405020303" pitchFamily="18" charset="0"/>
              </a:rPr>
              <a:t>In Commitment </a:t>
            </a:r>
            <a:r>
              <a:rPr lang="en-US" sz="4400" dirty="0">
                <a:latin typeface="Georgia Pro Semibold" panose="02040702050405020303" pitchFamily="18" charset="0"/>
                <a:sym typeface="Wingdings" panose="05000000000000000000" pitchFamily="2" charset="2"/>
              </a:rPr>
              <a:t></a:t>
            </a:r>
          </a:p>
          <a:p>
            <a:pPr marL="457200" lvl="1" indent="0">
              <a:buNone/>
            </a:pPr>
            <a:r>
              <a:rPr lang="en-US" sz="4000" dirty="0">
                <a:latin typeface="Georgia Pro Semibold" panose="02040702050405020303" pitchFamily="18" charset="0"/>
                <a:sym typeface="Wingdings" panose="05000000000000000000" pitchFamily="2" charset="2"/>
              </a:rPr>
              <a:t>1) Insert </a:t>
            </a:r>
            <a:r>
              <a:rPr lang="en-US" sz="4000" b="1" u="sng" dirty="0">
                <a:solidFill>
                  <a:srgbClr val="7030A0"/>
                </a:solidFill>
                <a:latin typeface="Georgia Pro Semibold" panose="02040702050405020303" pitchFamily="18" charset="0"/>
                <a:sym typeface="Wingdings" panose="05000000000000000000" pitchFamily="2" charset="2"/>
              </a:rPr>
              <a:t>Vesting Deed Legal</a:t>
            </a:r>
            <a:r>
              <a:rPr lang="en-US" sz="4000" b="1" dirty="0">
                <a:solidFill>
                  <a:srgbClr val="7030A0"/>
                </a:solidFill>
                <a:latin typeface="Georgia Pro Semibold" panose="02040702050405020303" pitchFamily="18" charset="0"/>
                <a:sym typeface="Wingdings" panose="05000000000000000000" pitchFamily="2" charset="2"/>
              </a:rPr>
              <a:t> </a:t>
            </a:r>
            <a:r>
              <a:rPr lang="en-US" sz="4000" dirty="0">
                <a:latin typeface="Georgia Pro Semibold" panose="02040702050405020303" pitchFamily="18" charset="0"/>
                <a:sym typeface="Wingdings" panose="05000000000000000000" pitchFamily="2" charset="2"/>
              </a:rPr>
              <a:t>into Exhibit A</a:t>
            </a:r>
          </a:p>
          <a:p>
            <a:pPr marL="685800" lvl="1" indent="0">
              <a:buNone/>
            </a:pPr>
            <a:endParaRPr lang="en-US" sz="1400" dirty="0">
              <a:latin typeface="Georgia Pro Semibold" panose="02040702050405020303" pitchFamily="18" charset="0"/>
              <a:sym typeface="Wingdings" panose="05000000000000000000" pitchFamily="2" charset="2"/>
            </a:endParaRPr>
          </a:p>
          <a:p>
            <a:pPr marL="457200" lvl="1" indent="0">
              <a:buNone/>
            </a:pPr>
            <a:r>
              <a:rPr lang="en-US" sz="4000" dirty="0">
                <a:latin typeface="Georgia Pro Semibold" panose="02040702050405020303" pitchFamily="18" charset="0"/>
                <a:sym typeface="Wingdings" panose="05000000000000000000" pitchFamily="2" charset="2"/>
              </a:rPr>
              <a:t>2) Insert the following:</a:t>
            </a:r>
          </a:p>
          <a:p>
            <a:pPr marL="1371600" lvl="2" indent="0">
              <a:buNone/>
            </a:pPr>
            <a:r>
              <a:rPr lang="en-US" sz="4000" i="1" dirty="0">
                <a:latin typeface="Georgia Pro Semibold" panose="02040702050405020303" pitchFamily="18" charset="0"/>
                <a:sym typeface="Wingdings" panose="05000000000000000000" pitchFamily="2" charset="2"/>
              </a:rPr>
              <a:t>“More particularly described as set forth on the survey prepared by </a:t>
            </a:r>
            <a:r>
              <a:rPr lang="en-US" sz="4000" b="1" i="1" dirty="0">
                <a:solidFill>
                  <a:srgbClr val="FF0000"/>
                </a:solidFill>
                <a:latin typeface="Georgia Pro Semibold" panose="02040702050405020303" pitchFamily="18" charset="0"/>
                <a:sym typeface="Wingdings" panose="05000000000000000000" pitchFamily="2" charset="2"/>
              </a:rPr>
              <a:t>[Insert Surveyor Name]</a:t>
            </a:r>
            <a:r>
              <a:rPr lang="en-US" sz="4000" i="1" dirty="0">
                <a:latin typeface="Georgia Pro Semibold" panose="02040702050405020303" pitchFamily="18" charset="0"/>
                <a:sym typeface="Wingdings" panose="05000000000000000000" pitchFamily="2" charset="2"/>
              </a:rPr>
              <a:t> with </a:t>
            </a:r>
            <a:r>
              <a:rPr lang="en-US" sz="4000" b="1" i="1" dirty="0">
                <a:solidFill>
                  <a:srgbClr val="FF0000"/>
                </a:solidFill>
                <a:latin typeface="Georgia Pro Semibold" panose="02040702050405020303" pitchFamily="18" charset="0"/>
                <a:sym typeface="Wingdings" panose="05000000000000000000" pitchFamily="2" charset="2"/>
              </a:rPr>
              <a:t>[Insert Survey Company]</a:t>
            </a:r>
            <a:r>
              <a:rPr lang="en-US" sz="4000" i="1" dirty="0">
                <a:latin typeface="Georgia Pro Semibold" panose="02040702050405020303" pitchFamily="18" charset="0"/>
                <a:sym typeface="Wingdings" panose="05000000000000000000" pitchFamily="2" charset="2"/>
              </a:rPr>
              <a:t> dated </a:t>
            </a:r>
            <a:r>
              <a:rPr lang="en-US" sz="4000" b="1" i="1" dirty="0">
                <a:solidFill>
                  <a:srgbClr val="FF0000"/>
                </a:solidFill>
                <a:latin typeface="Georgia Pro Semibold" panose="02040702050405020303" pitchFamily="18" charset="0"/>
                <a:sym typeface="Wingdings" panose="05000000000000000000" pitchFamily="2" charset="2"/>
              </a:rPr>
              <a:t>[Insert Survey Date]</a:t>
            </a:r>
            <a:r>
              <a:rPr lang="en-US" sz="4000" i="1" dirty="0">
                <a:latin typeface="Georgia Pro Semibold" panose="02040702050405020303" pitchFamily="18" charset="0"/>
                <a:sym typeface="Wingdings" panose="05000000000000000000" pitchFamily="2" charset="2"/>
              </a:rPr>
              <a:t>, last revised </a:t>
            </a:r>
            <a:r>
              <a:rPr lang="en-US" sz="4000" b="1" i="1" dirty="0">
                <a:solidFill>
                  <a:srgbClr val="FF0000"/>
                </a:solidFill>
                <a:latin typeface="Georgia Pro Semibold" panose="02040702050405020303" pitchFamily="18" charset="0"/>
                <a:sym typeface="Wingdings" panose="05000000000000000000" pitchFamily="2" charset="2"/>
              </a:rPr>
              <a:t>[Insert latest revision date (if any)]</a:t>
            </a:r>
            <a:r>
              <a:rPr lang="en-US" sz="4000" i="1" dirty="0">
                <a:latin typeface="Georgia Pro Semibold" panose="02040702050405020303" pitchFamily="18" charset="0"/>
                <a:sym typeface="Wingdings" panose="05000000000000000000" pitchFamily="2" charset="2"/>
              </a:rPr>
              <a:t>, and designated as Job No. </a:t>
            </a:r>
            <a:r>
              <a:rPr lang="en-US" sz="4000" b="1" i="1" dirty="0">
                <a:solidFill>
                  <a:srgbClr val="FF0000"/>
                </a:solidFill>
                <a:latin typeface="Georgia Pro Semibold" panose="02040702050405020303" pitchFamily="18" charset="0"/>
                <a:sym typeface="Wingdings" panose="05000000000000000000" pitchFamily="2" charset="2"/>
              </a:rPr>
              <a:t>[Insert Job or Drawing No.]</a:t>
            </a:r>
            <a:r>
              <a:rPr lang="en-US" sz="4000" i="1" dirty="0">
                <a:latin typeface="Georgia Pro Semibold" panose="02040702050405020303" pitchFamily="18" charset="0"/>
                <a:sym typeface="Wingdings" panose="05000000000000000000" pitchFamily="2" charset="2"/>
              </a:rPr>
              <a:t>, as follows:”</a:t>
            </a:r>
          </a:p>
          <a:p>
            <a:pPr marL="1371600" lvl="2" indent="0">
              <a:buNone/>
            </a:pPr>
            <a:endParaRPr lang="en-US" sz="1400" i="1" dirty="0">
              <a:latin typeface="Georgia Pro Semibold" panose="02040702050405020303" pitchFamily="18" charset="0"/>
              <a:sym typeface="Wingdings" panose="05000000000000000000" pitchFamily="2" charset="2"/>
            </a:endParaRPr>
          </a:p>
          <a:p>
            <a:pPr marL="457200" lvl="1" indent="0">
              <a:buNone/>
            </a:pPr>
            <a:r>
              <a:rPr lang="en-US" sz="4000" dirty="0">
                <a:latin typeface="Georgia Pro Semibold" panose="02040702050405020303" pitchFamily="18" charset="0"/>
                <a:sym typeface="Wingdings" panose="05000000000000000000" pitchFamily="2" charset="2"/>
              </a:rPr>
              <a:t>3) Insert </a:t>
            </a:r>
            <a:r>
              <a:rPr lang="en-US" sz="4000" b="1" dirty="0">
                <a:solidFill>
                  <a:srgbClr val="0000FF"/>
                </a:solidFill>
                <a:latin typeface="Georgia Pro Semibold" panose="02040702050405020303" pitchFamily="18" charset="0"/>
                <a:sym typeface="Wingdings" panose="05000000000000000000" pitchFamily="2" charset="2"/>
              </a:rPr>
              <a:t>Survey Legal </a:t>
            </a:r>
            <a:r>
              <a:rPr lang="en-US" sz="4000" dirty="0">
                <a:latin typeface="Georgia Pro Semibold" panose="02040702050405020303" pitchFamily="18" charset="0"/>
                <a:sym typeface="Wingdings" panose="05000000000000000000" pitchFamily="2" charset="2"/>
              </a:rPr>
              <a:t>into Exhibit A</a:t>
            </a:r>
            <a:endParaRPr lang="en-US" sz="4000" dirty="0">
              <a:latin typeface="Georgia Pro Semibold" panose="02040702050405020303" pitchFamily="18" charset="0"/>
            </a:endParaRPr>
          </a:p>
        </p:txBody>
      </p:sp>
    </p:spTree>
    <p:extLst>
      <p:ext uri="{BB962C8B-B14F-4D97-AF65-F5344CB8AC3E}">
        <p14:creationId xmlns:p14="http://schemas.microsoft.com/office/powerpoint/2010/main" val="2268085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barn(inVertical)">
                                      <p:cBhvr>
                                        <p:cTn id="7" dur="500"/>
                                        <p:tgtEl>
                                          <p:spTgt spid="3">
                                            <p:txEl>
                                              <p:pRg st="3" end="3"/>
                                            </p:txEl>
                                          </p:spTgt>
                                        </p:tgtEl>
                                      </p:cBhvr>
                                    </p:animEffect>
                                  </p:childTnLst>
                                </p:cTn>
                              </p:par>
                              <p:par>
                                <p:cTn id="8" presetID="16" presetClass="entr" presetSubtype="21"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barn(inVertical)">
                                      <p:cBhvr>
                                        <p:cTn id="10" dur="500"/>
                                        <p:tgtEl>
                                          <p:spTgt spid="3">
                                            <p:txEl>
                                              <p:pRg st="4" end="4"/>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nodeType="click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 calcmode="lin" valueType="num">
                                      <p:cBhvr additive="base">
                                        <p:cTn id="1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BE1CA55-D8C0-1FA4-8910-602376353DED}"/>
              </a:ext>
            </a:extLst>
          </p:cNvPr>
          <p:cNvPicPr>
            <a:picLocks noChangeAspect="1"/>
          </p:cNvPicPr>
          <p:nvPr/>
        </p:nvPicPr>
        <p:blipFill>
          <a:blip r:embed="rId2"/>
          <a:stretch>
            <a:fillRect/>
          </a:stretch>
        </p:blipFill>
        <p:spPr>
          <a:xfrm>
            <a:off x="76200" y="114300"/>
            <a:ext cx="18059400" cy="9829800"/>
          </a:xfrm>
          <a:prstGeom prst="rect">
            <a:avLst/>
          </a:prstGeom>
        </p:spPr>
      </p:pic>
      <p:sp>
        <p:nvSpPr>
          <p:cNvPr id="7" name="Rectangle 6">
            <a:extLst>
              <a:ext uri="{FF2B5EF4-FFF2-40B4-BE49-F238E27FC236}">
                <a16:creationId xmlns:a16="http://schemas.microsoft.com/office/drawing/2014/main" id="{C148E746-0108-C45F-9ACF-FC2E3995A928}"/>
              </a:ext>
            </a:extLst>
          </p:cNvPr>
          <p:cNvSpPr/>
          <p:nvPr/>
        </p:nvSpPr>
        <p:spPr>
          <a:xfrm>
            <a:off x="11582400" y="3086100"/>
            <a:ext cx="5257800" cy="449580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4796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EDBFABF-2AFC-C66B-AB8C-7FCEB3164CA2}"/>
              </a:ext>
            </a:extLst>
          </p:cNvPr>
          <p:cNvPicPr>
            <a:picLocks noChangeAspect="1"/>
          </p:cNvPicPr>
          <p:nvPr/>
        </p:nvPicPr>
        <p:blipFill>
          <a:blip r:embed="rId3"/>
          <a:stretch>
            <a:fillRect/>
          </a:stretch>
        </p:blipFill>
        <p:spPr>
          <a:xfrm>
            <a:off x="457200" y="342900"/>
            <a:ext cx="10515600" cy="9296400"/>
          </a:xfrm>
          <a:prstGeom prst="rect">
            <a:avLst/>
          </a:prstGeom>
        </p:spPr>
      </p:pic>
      <p:cxnSp>
        <p:nvCxnSpPr>
          <p:cNvPr id="5" name="Straight Connector 4">
            <a:extLst>
              <a:ext uri="{FF2B5EF4-FFF2-40B4-BE49-F238E27FC236}">
                <a16:creationId xmlns:a16="http://schemas.microsoft.com/office/drawing/2014/main" id="{067D84FF-2176-2C1E-BAA2-C64AA74D7EB8}"/>
              </a:ext>
            </a:extLst>
          </p:cNvPr>
          <p:cNvCxnSpPr/>
          <p:nvPr/>
        </p:nvCxnSpPr>
        <p:spPr>
          <a:xfrm>
            <a:off x="4267200" y="2171700"/>
            <a:ext cx="37338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F9FEB48D-C6DC-B7A7-92FD-AA2C06CA35AB}"/>
              </a:ext>
            </a:extLst>
          </p:cNvPr>
          <p:cNvCxnSpPr/>
          <p:nvPr/>
        </p:nvCxnSpPr>
        <p:spPr>
          <a:xfrm>
            <a:off x="762000" y="2705100"/>
            <a:ext cx="37338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FBFC4CC-E24C-7C7E-319F-12468C11DCB5}"/>
              </a:ext>
            </a:extLst>
          </p:cNvPr>
          <p:cNvCxnSpPr>
            <a:cxnSpLocks/>
          </p:cNvCxnSpPr>
          <p:nvPr/>
        </p:nvCxnSpPr>
        <p:spPr>
          <a:xfrm>
            <a:off x="7772400" y="3238500"/>
            <a:ext cx="27432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CCCE8BD-4B57-ED6A-07C2-47938E692953}"/>
              </a:ext>
            </a:extLst>
          </p:cNvPr>
          <p:cNvCxnSpPr>
            <a:cxnSpLocks/>
          </p:cNvCxnSpPr>
          <p:nvPr/>
        </p:nvCxnSpPr>
        <p:spPr>
          <a:xfrm>
            <a:off x="762000" y="3390900"/>
            <a:ext cx="57150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CED1B21-EC8B-3073-EA6F-885B0C6B6C38}"/>
              </a:ext>
            </a:extLst>
          </p:cNvPr>
          <p:cNvCxnSpPr/>
          <p:nvPr/>
        </p:nvCxnSpPr>
        <p:spPr>
          <a:xfrm>
            <a:off x="762000" y="4457700"/>
            <a:ext cx="37338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533E514-F3CF-8C46-25A0-B3CFDD554392}"/>
              </a:ext>
            </a:extLst>
          </p:cNvPr>
          <p:cNvCxnSpPr>
            <a:cxnSpLocks/>
            <a:endCxn id="3" idx="3"/>
          </p:cNvCxnSpPr>
          <p:nvPr/>
        </p:nvCxnSpPr>
        <p:spPr>
          <a:xfrm>
            <a:off x="8001000" y="4991100"/>
            <a:ext cx="29718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677ECB77-244B-1A9A-A944-232E5D0CC7BB}"/>
              </a:ext>
            </a:extLst>
          </p:cNvPr>
          <p:cNvCxnSpPr>
            <a:cxnSpLocks/>
          </p:cNvCxnSpPr>
          <p:nvPr/>
        </p:nvCxnSpPr>
        <p:spPr>
          <a:xfrm>
            <a:off x="762000" y="5191125"/>
            <a:ext cx="9906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4F8FA902-BC76-0CF2-3C94-A5E45C92318B}"/>
              </a:ext>
            </a:extLst>
          </p:cNvPr>
          <p:cNvCxnSpPr/>
          <p:nvPr/>
        </p:nvCxnSpPr>
        <p:spPr>
          <a:xfrm>
            <a:off x="2057400" y="5676900"/>
            <a:ext cx="37338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61F11029-612E-EBFF-B0D4-D55435D7BAE3}"/>
              </a:ext>
            </a:extLst>
          </p:cNvPr>
          <p:cNvCxnSpPr/>
          <p:nvPr/>
        </p:nvCxnSpPr>
        <p:spPr>
          <a:xfrm>
            <a:off x="2057400" y="6362700"/>
            <a:ext cx="37338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
        <p:nvSpPr>
          <p:cNvPr id="18" name="Rectangle 17">
            <a:extLst>
              <a:ext uri="{FF2B5EF4-FFF2-40B4-BE49-F238E27FC236}">
                <a16:creationId xmlns:a16="http://schemas.microsoft.com/office/drawing/2014/main" id="{C7816CAB-14AD-6381-4E64-D29C2CB3D933}"/>
              </a:ext>
            </a:extLst>
          </p:cNvPr>
          <p:cNvSpPr/>
          <p:nvPr/>
        </p:nvSpPr>
        <p:spPr>
          <a:xfrm>
            <a:off x="4267200" y="7205662"/>
            <a:ext cx="3962400" cy="228601"/>
          </a:xfrm>
          <a:prstGeom prst="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2D095BCB-5F42-82B6-7F7A-2D4CAC89503B}"/>
              </a:ext>
            </a:extLst>
          </p:cNvPr>
          <p:cNvSpPr/>
          <p:nvPr/>
        </p:nvSpPr>
        <p:spPr>
          <a:xfrm>
            <a:off x="762000" y="7734300"/>
            <a:ext cx="9601200" cy="761999"/>
          </a:xfrm>
          <a:prstGeom prst="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58936898-192D-69A0-3A66-0A125CD835D3}"/>
              </a:ext>
            </a:extLst>
          </p:cNvPr>
          <p:cNvSpPr/>
          <p:nvPr/>
        </p:nvSpPr>
        <p:spPr>
          <a:xfrm>
            <a:off x="762000" y="8577262"/>
            <a:ext cx="9982200" cy="1071560"/>
          </a:xfrm>
          <a:prstGeom prst="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Box 22">
            <a:extLst>
              <a:ext uri="{FF2B5EF4-FFF2-40B4-BE49-F238E27FC236}">
                <a16:creationId xmlns:a16="http://schemas.microsoft.com/office/drawing/2014/main" id="{950A9CE1-9A76-A140-7801-53690BC96B5B}"/>
              </a:ext>
            </a:extLst>
          </p:cNvPr>
          <p:cNvSpPr txBox="1"/>
          <p:nvPr/>
        </p:nvSpPr>
        <p:spPr>
          <a:xfrm>
            <a:off x="13563600" y="3390900"/>
            <a:ext cx="1722266" cy="923330"/>
          </a:xfrm>
          <a:prstGeom prst="rect">
            <a:avLst/>
          </a:prstGeom>
          <a:noFill/>
          <a:ln>
            <a:solidFill>
              <a:srgbClr val="FF0000"/>
            </a:solidFill>
          </a:ln>
        </p:spPr>
        <p:txBody>
          <a:bodyPr wrap="none" rtlCol="0">
            <a:spAutoFit/>
          </a:bodyPr>
          <a:lstStyle/>
          <a:p>
            <a:pPr algn="ctr"/>
            <a:r>
              <a:rPr lang="en-US" sz="2700" b="1" dirty="0">
                <a:solidFill>
                  <a:srgbClr val="FF0000"/>
                </a:solidFill>
              </a:rPr>
              <a:t>Standard </a:t>
            </a:r>
          </a:p>
          <a:p>
            <a:pPr algn="ctr"/>
            <a:r>
              <a:rPr lang="en-US" sz="2700" b="1" dirty="0">
                <a:solidFill>
                  <a:srgbClr val="FF0000"/>
                </a:solidFill>
              </a:rPr>
              <a:t>Exceptions</a:t>
            </a:r>
          </a:p>
        </p:txBody>
      </p:sp>
      <p:sp>
        <p:nvSpPr>
          <p:cNvPr id="24" name="TextBox 23">
            <a:extLst>
              <a:ext uri="{FF2B5EF4-FFF2-40B4-BE49-F238E27FC236}">
                <a16:creationId xmlns:a16="http://schemas.microsoft.com/office/drawing/2014/main" id="{A58C5711-F86D-4EF7-2049-0BF1FEF6AA8B}"/>
              </a:ext>
            </a:extLst>
          </p:cNvPr>
          <p:cNvSpPr txBox="1"/>
          <p:nvPr/>
        </p:nvSpPr>
        <p:spPr>
          <a:xfrm>
            <a:off x="13563600" y="7734300"/>
            <a:ext cx="1722266" cy="923330"/>
          </a:xfrm>
          <a:prstGeom prst="rect">
            <a:avLst/>
          </a:prstGeom>
          <a:noFill/>
          <a:ln>
            <a:solidFill>
              <a:srgbClr val="00B0F0"/>
            </a:solidFill>
          </a:ln>
        </p:spPr>
        <p:txBody>
          <a:bodyPr wrap="none" rtlCol="0">
            <a:spAutoFit/>
          </a:bodyPr>
          <a:lstStyle/>
          <a:p>
            <a:pPr algn="ctr"/>
            <a:r>
              <a:rPr lang="en-US" sz="2700" b="1" dirty="0">
                <a:solidFill>
                  <a:srgbClr val="00B0F0"/>
                </a:solidFill>
              </a:rPr>
              <a:t>Specific </a:t>
            </a:r>
          </a:p>
          <a:p>
            <a:pPr algn="ctr"/>
            <a:r>
              <a:rPr lang="en-US" sz="2700" b="1" dirty="0">
                <a:solidFill>
                  <a:srgbClr val="00B0F0"/>
                </a:solidFill>
              </a:rPr>
              <a:t>Exceptions</a:t>
            </a:r>
          </a:p>
        </p:txBody>
      </p:sp>
    </p:spTree>
    <p:extLst>
      <p:ext uri="{BB962C8B-B14F-4D97-AF65-F5344CB8AC3E}">
        <p14:creationId xmlns:p14="http://schemas.microsoft.com/office/powerpoint/2010/main" val="3509437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ppt_x"/>
                                          </p:val>
                                        </p:tav>
                                        <p:tav tm="100000">
                                          <p:val>
                                            <p:strVal val="#ppt_x"/>
                                          </p:val>
                                        </p:tav>
                                      </p:tavLst>
                                    </p:anim>
                                    <p:anim calcmode="lin" valueType="num">
                                      <p:cBhvr additive="base">
                                        <p:cTn id="32" dur="500" fill="hold"/>
                                        <p:tgtEl>
                                          <p:spTgt spid="1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24"/>
                                        </p:tgtEl>
                                        <p:attrNameLst>
                                          <p:attrName>style.visibility</p:attrName>
                                        </p:attrNameLst>
                                      </p:cBhvr>
                                      <p:to>
                                        <p:strVal val="visible"/>
                                      </p:to>
                                    </p:set>
                                    <p:anim calcmode="lin" valueType="num">
                                      <p:cBhvr additive="base">
                                        <p:cTn id="45" dur="500" fill="hold"/>
                                        <p:tgtEl>
                                          <p:spTgt spid="24"/>
                                        </p:tgtEl>
                                        <p:attrNameLst>
                                          <p:attrName>ppt_x</p:attrName>
                                        </p:attrNameLst>
                                      </p:cBhvr>
                                      <p:tavLst>
                                        <p:tav tm="0">
                                          <p:val>
                                            <p:strVal val="#ppt_x"/>
                                          </p:val>
                                        </p:tav>
                                        <p:tav tm="100000">
                                          <p:val>
                                            <p:strVal val="#ppt_x"/>
                                          </p:val>
                                        </p:tav>
                                      </p:tavLst>
                                    </p:anim>
                                    <p:anim calcmode="lin" valueType="num">
                                      <p:cBhvr additive="base">
                                        <p:cTn id="46"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animBg="1"/>
      <p:bldP spid="22" grpId="0" animBg="1"/>
      <p:bldP spid="23" grpId="0" animBg="1"/>
      <p:bldP spid="2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701761" y="190698"/>
            <a:ext cx="12884478" cy="1323439"/>
          </a:xfrm>
          <a:prstGeom prst="rect">
            <a:avLst/>
          </a:prstGeom>
          <a:solidFill>
            <a:srgbClr val="FF0000"/>
          </a:solidFill>
          <a:ln w="28575">
            <a:solidFill>
              <a:schemeClr val="tx1"/>
            </a:solidFill>
          </a:ln>
        </p:spPr>
        <p:txBody>
          <a:bodyPr wrap="square" rtlCol="0">
            <a:spAutoFit/>
          </a:bodyPr>
          <a:lstStyle/>
          <a:p>
            <a:pPr algn="ctr"/>
            <a:r>
              <a:rPr lang="en-US" sz="4000" b="1" dirty="0">
                <a:solidFill>
                  <a:schemeClr val="bg1"/>
                </a:solidFill>
                <a:latin typeface="Georgia Pro Semibold" panose="02040702050405020303" pitchFamily="18" charset="0"/>
              </a:rPr>
              <a:t>Schedule B-II</a:t>
            </a:r>
          </a:p>
          <a:p>
            <a:pPr algn="ctr"/>
            <a:r>
              <a:rPr lang="en-US" sz="4000" b="1" i="1" dirty="0">
                <a:latin typeface="Georgia Pro Semibold" panose="02040702050405020303" pitchFamily="18" charset="0"/>
              </a:rPr>
              <a:t>Revised</a:t>
            </a:r>
            <a:r>
              <a:rPr lang="en-US" sz="4000" b="1" dirty="0">
                <a:solidFill>
                  <a:schemeClr val="bg1"/>
                </a:solidFill>
                <a:latin typeface="Georgia Pro Semibold" panose="02040702050405020303" pitchFamily="18" charset="0"/>
              </a:rPr>
              <a:t> Commitment</a:t>
            </a:r>
          </a:p>
        </p:txBody>
      </p:sp>
      <p:sp>
        <p:nvSpPr>
          <p:cNvPr id="8" name="Rectangle 7"/>
          <p:cNvSpPr/>
          <p:nvPr/>
        </p:nvSpPr>
        <p:spPr>
          <a:xfrm>
            <a:off x="12649200" y="5009295"/>
            <a:ext cx="381000" cy="27286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2346286" y="8167487"/>
            <a:ext cx="377228" cy="264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92B5864-D60D-16A0-2FED-A58FF539CB96}"/>
              </a:ext>
            </a:extLst>
          </p:cNvPr>
          <p:cNvPicPr>
            <a:picLocks noChangeAspect="1"/>
          </p:cNvPicPr>
          <p:nvPr/>
        </p:nvPicPr>
        <p:blipFill>
          <a:blip r:embed="rId3"/>
          <a:stretch>
            <a:fillRect/>
          </a:stretch>
        </p:blipFill>
        <p:spPr>
          <a:xfrm>
            <a:off x="4114800" y="1579502"/>
            <a:ext cx="9259592" cy="8526325"/>
          </a:xfrm>
          <a:prstGeom prst="rect">
            <a:avLst/>
          </a:prstGeom>
        </p:spPr>
      </p:pic>
      <p:sp>
        <p:nvSpPr>
          <p:cNvPr id="12" name="Rectangle 11">
            <a:extLst>
              <a:ext uri="{FF2B5EF4-FFF2-40B4-BE49-F238E27FC236}">
                <a16:creationId xmlns:a16="http://schemas.microsoft.com/office/drawing/2014/main" id="{81C46592-2584-8D77-E4AD-1BB53CD6D5AB}"/>
              </a:ext>
            </a:extLst>
          </p:cNvPr>
          <p:cNvSpPr/>
          <p:nvPr/>
        </p:nvSpPr>
        <p:spPr>
          <a:xfrm>
            <a:off x="4114800" y="9410700"/>
            <a:ext cx="9601200" cy="685602"/>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1C96162-4D80-88DD-D806-957D38D33820}"/>
              </a:ext>
            </a:extLst>
          </p:cNvPr>
          <p:cNvSpPr/>
          <p:nvPr/>
        </p:nvSpPr>
        <p:spPr>
          <a:xfrm>
            <a:off x="4114800" y="7734300"/>
            <a:ext cx="2286000" cy="26484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7533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arn(inVertical)">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down)">
                                      <p:cBhvr>
                                        <p:cTn id="1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6DC17DF-5085-981E-A627-4AE473DF4DD3}"/>
              </a:ext>
            </a:extLst>
          </p:cNvPr>
          <p:cNvPicPr>
            <a:picLocks noChangeAspect="1"/>
          </p:cNvPicPr>
          <p:nvPr/>
        </p:nvPicPr>
        <p:blipFill>
          <a:blip r:embed="rId2"/>
          <a:stretch>
            <a:fillRect/>
          </a:stretch>
        </p:blipFill>
        <p:spPr>
          <a:xfrm>
            <a:off x="228600" y="190500"/>
            <a:ext cx="17907000" cy="9982200"/>
          </a:xfrm>
          <a:prstGeom prst="rect">
            <a:avLst/>
          </a:prstGeom>
        </p:spPr>
      </p:pic>
      <p:sp>
        <p:nvSpPr>
          <p:cNvPr id="6" name="Rectangle 5">
            <a:extLst>
              <a:ext uri="{FF2B5EF4-FFF2-40B4-BE49-F238E27FC236}">
                <a16:creationId xmlns:a16="http://schemas.microsoft.com/office/drawing/2014/main" id="{EE1EAD55-B808-0EE6-CD76-0D17531EA6DF}"/>
              </a:ext>
            </a:extLst>
          </p:cNvPr>
          <p:cNvSpPr/>
          <p:nvPr/>
        </p:nvSpPr>
        <p:spPr>
          <a:xfrm>
            <a:off x="4191000" y="6286500"/>
            <a:ext cx="3886200" cy="365760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1772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80">
                                          <p:stCondLst>
                                            <p:cond delay="0"/>
                                          </p:stCondLst>
                                        </p:cTn>
                                        <p:tgtEl>
                                          <p:spTgt spid="6"/>
                                        </p:tgtEl>
                                      </p:cBhvr>
                                    </p:animEffect>
                                    <p:anim calcmode="lin" valueType="num">
                                      <p:cBhvr>
                                        <p:cTn id="8"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13" dur="26">
                                          <p:stCondLst>
                                            <p:cond delay="650"/>
                                          </p:stCondLst>
                                        </p:cTn>
                                        <p:tgtEl>
                                          <p:spTgt spid="6"/>
                                        </p:tgtEl>
                                      </p:cBhvr>
                                      <p:to x="100000" y="60000"/>
                                    </p:animScale>
                                    <p:animScale>
                                      <p:cBhvr>
                                        <p:cTn id="14" dur="166" decel="50000">
                                          <p:stCondLst>
                                            <p:cond delay="676"/>
                                          </p:stCondLst>
                                        </p:cTn>
                                        <p:tgtEl>
                                          <p:spTgt spid="6"/>
                                        </p:tgtEl>
                                      </p:cBhvr>
                                      <p:to x="100000" y="100000"/>
                                    </p:animScale>
                                    <p:animScale>
                                      <p:cBhvr>
                                        <p:cTn id="15" dur="26">
                                          <p:stCondLst>
                                            <p:cond delay="1312"/>
                                          </p:stCondLst>
                                        </p:cTn>
                                        <p:tgtEl>
                                          <p:spTgt spid="6"/>
                                        </p:tgtEl>
                                      </p:cBhvr>
                                      <p:to x="100000" y="80000"/>
                                    </p:animScale>
                                    <p:animScale>
                                      <p:cBhvr>
                                        <p:cTn id="16" dur="166" decel="50000">
                                          <p:stCondLst>
                                            <p:cond delay="1338"/>
                                          </p:stCondLst>
                                        </p:cTn>
                                        <p:tgtEl>
                                          <p:spTgt spid="6"/>
                                        </p:tgtEl>
                                      </p:cBhvr>
                                      <p:to x="100000" y="100000"/>
                                    </p:animScale>
                                    <p:animScale>
                                      <p:cBhvr>
                                        <p:cTn id="17" dur="26">
                                          <p:stCondLst>
                                            <p:cond delay="1642"/>
                                          </p:stCondLst>
                                        </p:cTn>
                                        <p:tgtEl>
                                          <p:spTgt spid="6"/>
                                        </p:tgtEl>
                                      </p:cBhvr>
                                      <p:to x="100000" y="90000"/>
                                    </p:animScale>
                                    <p:animScale>
                                      <p:cBhvr>
                                        <p:cTn id="18" dur="166" decel="50000">
                                          <p:stCondLst>
                                            <p:cond delay="1668"/>
                                          </p:stCondLst>
                                        </p:cTn>
                                        <p:tgtEl>
                                          <p:spTgt spid="6"/>
                                        </p:tgtEl>
                                      </p:cBhvr>
                                      <p:to x="100000" y="100000"/>
                                    </p:animScale>
                                    <p:animScale>
                                      <p:cBhvr>
                                        <p:cTn id="19" dur="26">
                                          <p:stCondLst>
                                            <p:cond delay="1808"/>
                                          </p:stCondLst>
                                        </p:cTn>
                                        <p:tgtEl>
                                          <p:spTgt spid="6"/>
                                        </p:tgtEl>
                                      </p:cBhvr>
                                      <p:to x="100000" y="95000"/>
                                    </p:animScale>
                                    <p:animScale>
                                      <p:cBhvr>
                                        <p:cTn id="20"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AC8725D3-2F6C-144B-932D-D23A7F5FDED0}" type="slidenum">
              <a:rPr lang="en-US" smtClean="0">
                <a:solidFill>
                  <a:prstClr val="black">
                    <a:tint val="75000"/>
                  </a:prstClr>
                </a:solidFill>
              </a:rPr>
              <a:pPr/>
              <a:t>19</a:t>
            </a:fld>
            <a:endParaRPr lang="en-US" dirty="0">
              <a:solidFill>
                <a:prstClr val="black">
                  <a:tint val="75000"/>
                </a:prstClr>
              </a:solidFill>
            </a:endParaRPr>
          </a:p>
        </p:txBody>
      </p:sp>
      <p:sp>
        <p:nvSpPr>
          <p:cNvPr id="6" name="TextBox 5"/>
          <p:cNvSpPr txBox="1"/>
          <p:nvPr/>
        </p:nvSpPr>
        <p:spPr>
          <a:xfrm>
            <a:off x="10004727" y="541652"/>
            <a:ext cx="6647525" cy="9879628"/>
          </a:xfrm>
          <a:prstGeom prst="rect">
            <a:avLst/>
          </a:prstGeom>
          <a:solidFill>
            <a:schemeClr val="tx1">
              <a:lumMod val="65000"/>
              <a:lumOff val="35000"/>
            </a:schemeClr>
          </a:solidFill>
        </p:spPr>
        <p:txBody>
          <a:bodyPr wrap="none" rtlCol="0">
            <a:spAutoFit/>
          </a:bodyPr>
          <a:lstStyle/>
          <a:p>
            <a:endParaRPr lang="en-US" sz="2100" b="1" dirty="0">
              <a:solidFill>
                <a:schemeClr val="bg1"/>
              </a:solidFill>
            </a:endParaRPr>
          </a:p>
          <a:p>
            <a:r>
              <a:rPr lang="en-US" sz="2100" b="1" dirty="0">
                <a:solidFill>
                  <a:schemeClr val="bg1"/>
                </a:solidFill>
              </a:rPr>
              <a:t>1-May help with ALTA 18 – Tax Parcel endorsement </a:t>
            </a:r>
          </a:p>
          <a:p>
            <a:r>
              <a:rPr lang="en-US" sz="2100" b="1" dirty="0">
                <a:solidFill>
                  <a:schemeClr val="bg1"/>
                </a:solidFill>
              </a:rPr>
              <a:t>2-May help with ALTA 22 – Location endorsement </a:t>
            </a:r>
          </a:p>
          <a:p>
            <a:endParaRPr lang="en-US" sz="2100" b="1" dirty="0">
              <a:solidFill>
                <a:schemeClr val="bg1"/>
              </a:solidFill>
            </a:endParaRPr>
          </a:p>
          <a:p>
            <a:pPr marL="514350" indent="-514350">
              <a:buAutoNum type="arabicPeriod"/>
            </a:pPr>
            <a:endParaRPr lang="en-US" sz="2100" b="1" dirty="0">
              <a:solidFill>
                <a:schemeClr val="bg1"/>
              </a:solidFill>
            </a:endParaRPr>
          </a:p>
          <a:p>
            <a:pPr marL="514350" indent="-514350">
              <a:buAutoNum type="arabicPeriod"/>
            </a:pPr>
            <a:endParaRPr lang="en-US" sz="2100" b="1" dirty="0">
              <a:solidFill>
                <a:schemeClr val="bg1"/>
              </a:solidFill>
            </a:endParaRPr>
          </a:p>
          <a:p>
            <a:pPr marL="514350" indent="-514350">
              <a:buAutoNum type="arabicPeriod"/>
            </a:pPr>
            <a:endParaRPr lang="en-US" sz="2100" b="1" dirty="0">
              <a:solidFill>
                <a:schemeClr val="bg1"/>
              </a:solidFill>
            </a:endParaRPr>
          </a:p>
          <a:p>
            <a:pPr marL="514350" indent="-514350">
              <a:buAutoNum type="arabicPeriod"/>
            </a:pPr>
            <a:endParaRPr lang="en-US" sz="2100" b="1" dirty="0">
              <a:solidFill>
                <a:schemeClr val="bg1"/>
              </a:solidFill>
            </a:endParaRPr>
          </a:p>
          <a:p>
            <a:endParaRPr lang="en-US" sz="2100" b="1" dirty="0">
              <a:solidFill>
                <a:schemeClr val="bg1"/>
              </a:solidFill>
            </a:endParaRPr>
          </a:p>
          <a:p>
            <a:pPr marL="514350" indent="-514350">
              <a:buAutoNum type="arabicPeriod"/>
            </a:pPr>
            <a:endParaRPr lang="en-US" sz="2100" b="1" dirty="0">
              <a:solidFill>
                <a:schemeClr val="bg1"/>
              </a:solidFill>
            </a:endParaRPr>
          </a:p>
          <a:p>
            <a:endParaRPr lang="en-US" sz="2100" b="1" dirty="0">
              <a:solidFill>
                <a:schemeClr val="bg1"/>
              </a:solidFill>
            </a:endParaRPr>
          </a:p>
          <a:p>
            <a:pPr marL="514350" indent="-514350">
              <a:buAutoNum type="arabicPeriod"/>
            </a:pPr>
            <a:endParaRPr lang="en-US" sz="2100" b="1" dirty="0">
              <a:solidFill>
                <a:schemeClr val="bg1"/>
              </a:solidFill>
            </a:endParaRPr>
          </a:p>
          <a:p>
            <a:pPr marL="514350" indent="-514350">
              <a:buAutoNum type="arabicPeriod"/>
            </a:pPr>
            <a:endParaRPr lang="en-US" sz="2100" b="1" dirty="0">
              <a:solidFill>
                <a:schemeClr val="bg1"/>
              </a:solidFill>
            </a:endParaRPr>
          </a:p>
          <a:p>
            <a:pPr marL="514350" indent="-514350">
              <a:buAutoNum type="arabicPeriod"/>
            </a:pPr>
            <a:endParaRPr lang="en-US" sz="2100" b="1" dirty="0">
              <a:solidFill>
                <a:schemeClr val="bg1"/>
              </a:solidFill>
            </a:endParaRPr>
          </a:p>
          <a:p>
            <a:endParaRPr lang="en-US" sz="2100" b="1" dirty="0">
              <a:solidFill>
                <a:schemeClr val="bg1"/>
              </a:solidFill>
            </a:endParaRPr>
          </a:p>
          <a:p>
            <a:pPr marL="514350" indent="-514350">
              <a:buAutoNum type="arabicPeriod"/>
            </a:pPr>
            <a:endParaRPr lang="en-US" sz="2100" b="1" dirty="0">
              <a:solidFill>
                <a:schemeClr val="bg1"/>
              </a:solidFill>
            </a:endParaRPr>
          </a:p>
          <a:p>
            <a:pPr marL="514350" indent="-514350">
              <a:buFontTx/>
              <a:buAutoNum type="arabicPeriod"/>
            </a:pPr>
            <a:endParaRPr lang="en-US" sz="2100" b="1" dirty="0">
              <a:solidFill>
                <a:schemeClr val="bg1"/>
              </a:solidFill>
            </a:endParaRPr>
          </a:p>
          <a:p>
            <a:endParaRPr lang="en-US" sz="2100" b="1" dirty="0">
              <a:solidFill>
                <a:schemeClr val="bg1"/>
              </a:solidFill>
            </a:endParaRPr>
          </a:p>
          <a:p>
            <a:r>
              <a:rPr lang="en-US" sz="2100" b="1" dirty="0">
                <a:solidFill>
                  <a:schemeClr val="bg1"/>
                </a:solidFill>
              </a:rPr>
              <a:t>11-Helps if we are giving mechanic’s lien coverage </a:t>
            </a:r>
          </a:p>
          <a:p>
            <a:pPr marL="514350" indent="-514350">
              <a:buAutoNum type="arabicPeriod"/>
            </a:pPr>
            <a:endParaRPr lang="en-US" sz="2100" b="1" dirty="0">
              <a:solidFill>
                <a:schemeClr val="bg1"/>
              </a:solidFill>
            </a:endParaRPr>
          </a:p>
          <a:p>
            <a:endParaRPr lang="en-US" sz="2100" b="1" dirty="0">
              <a:solidFill>
                <a:schemeClr val="bg1"/>
              </a:solidFill>
            </a:endParaRPr>
          </a:p>
          <a:p>
            <a:endParaRPr lang="en-US" sz="2100" b="1" dirty="0">
              <a:solidFill>
                <a:schemeClr val="bg1"/>
              </a:solidFill>
            </a:endParaRPr>
          </a:p>
          <a:p>
            <a:r>
              <a:rPr lang="en-US" sz="2100" b="1" dirty="0">
                <a:solidFill>
                  <a:schemeClr val="bg1"/>
                </a:solidFill>
              </a:rPr>
              <a:t>12-May help with the Zoning endorsement – ALTA 3 series</a:t>
            </a:r>
          </a:p>
          <a:p>
            <a:pPr marL="514350" indent="-514350">
              <a:buAutoNum type="arabicPeriod"/>
            </a:pPr>
            <a:endParaRPr lang="en-US" sz="2100" b="1" dirty="0">
              <a:solidFill>
                <a:schemeClr val="bg1"/>
              </a:solidFill>
            </a:endParaRPr>
          </a:p>
          <a:p>
            <a:pPr marL="514350" indent="-514350">
              <a:buAutoNum type="arabicPeriod"/>
            </a:pPr>
            <a:endParaRPr lang="en-US" sz="2100" b="1" dirty="0">
              <a:solidFill>
                <a:schemeClr val="bg1"/>
              </a:solidFill>
            </a:endParaRPr>
          </a:p>
          <a:p>
            <a:pPr marL="514350" indent="-514350">
              <a:buFontTx/>
              <a:buAutoNum type="arabicPeriod"/>
            </a:pPr>
            <a:endParaRPr lang="en-US" sz="2100" b="1" dirty="0">
              <a:solidFill>
                <a:schemeClr val="bg1"/>
              </a:solidFill>
            </a:endParaRPr>
          </a:p>
          <a:p>
            <a:pPr marL="514350" indent="-514350">
              <a:buFontTx/>
              <a:buAutoNum type="arabicPeriod"/>
            </a:pPr>
            <a:endParaRPr lang="en-US" sz="2100" b="1" dirty="0">
              <a:solidFill>
                <a:schemeClr val="bg1"/>
              </a:solidFill>
            </a:endParaRPr>
          </a:p>
          <a:p>
            <a:endParaRPr lang="en-US" sz="2100" b="1" dirty="0">
              <a:solidFill>
                <a:schemeClr val="bg1"/>
              </a:solidFill>
            </a:endParaRPr>
          </a:p>
          <a:p>
            <a:pPr marL="514350" indent="-514350">
              <a:buAutoNum type="arabicPeriod"/>
            </a:pPr>
            <a:endParaRPr lang="en-US" sz="2700" dirty="0"/>
          </a:p>
        </p:txBody>
      </p:sp>
      <p:pic>
        <p:nvPicPr>
          <p:cNvPr id="3" name="Picture 2">
            <a:extLst>
              <a:ext uri="{FF2B5EF4-FFF2-40B4-BE49-F238E27FC236}">
                <a16:creationId xmlns:a16="http://schemas.microsoft.com/office/drawing/2014/main" id="{2A5C2D35-EF5A-0157-2E39-DCE10A008030}"/>
              </a:ext>
            </a:extLst>
          </p:cNvPr>
          <p:cNvPicPr>
            <a:picLocks noChangeAspect="1"/>
          </p:cNvPicPr>
          <p:nvPr/>
        </p:nvPicPr>
        <p:blipFill>
          <a:blip r:embed="rId3"/>
          <a:stretch>
            <a:fillRect/>
          </a:stretch>
        </p:blipFill>
        <p:spPr>
          <a:xfrm>
            <a:off x="533400" y="381000"/>
            <a:ext cx="9296400" cy="9525000"/>
          </a:xfrm>
          <a:prstGeom prst="rect">
            <a:avLst/>
          </a:prstGeom>
        </p:spPr>
      </p:pic>
    </p:spTree>
    <p:extLst>
      <p:ext uri="{BB962C8B-B14F-4D97-AF65-F5344CB8AC3E}">
        <p14:creationId xmlns:p14="http://schemas.microsoft.com/office/powerpoint/2010/main" val="37903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Effect transition="in" filter="wipe(down)">
                                      <p:cBhvr>
                                        <p:cTn id="7" dur="500"/>
                                        <p:tgtEl>
                                          <p:spTgt spid="6">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6">
                                            <p:txEl>
                                              <p:pRg st="2" end="2"/>
                                            </p:txEl>
                                          </p:spTgt>
                                        </p:tgtEl>
                                        <p:attrNameLst>
                                          <p:attrName>style.visibility</p:attrName>
                                        </p:attrNameLst>
                                      </p:cBhvr>
                                      <p:to>
                                        <p:strVal val="visible"/>
                                      </p:to>
                                    </p:set>
                                    <p:animEffect transition="in" filter="wipe(down)">
                                      <p:cBhvr>
                                        <p:cTn id="12" dur="500"/>
                                        <p:tgtEl>
                                          <p:spTgt spid="6">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6">
                                            <p:txEl>
                                              <p:pRg st="18" end="18"/>
                                            </p:txEl>
                                          </p:spTgt>
                                        </p:tgtEl>
                                        <p:attrNameLst>
                                          <p:attrName>style.visibility</p:attrName>
                                        </p:attrNameLst>
                                      </p:cBhvr>
                                      <p:to>
                                        <p:strVal val="visible"/>
                                      </p:to>
                                    </p:set>
                                    <p:animEffect transition="in" filter="wipe(down)">
                                      <p:cBhvr>
                                        <p:cTn id="17" dur="500"/>
                                        <p:tgtEl>
                                          <p:spTgt spid="6">
                                            <p:txEl>
                                              <p:pRg st="18" end="18"/>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
                                            <p:txEl>
                                              <p:pRg st="22" end="22"/>
                                            </p:txEl>
                                          </p:spTgt>
                                        </p:tgtEl>
                                        <p:attrNameLst>
                                          <p:attrName>style.visibility</p:attrName>
                                        </p:attrNameLst>
                                      </p:cBhvr>
                                      <p:to>
                                        <p:strVal val="visible"/>
                                      </p:to>
                                    </p:set>
                                    <p:animEffect transition="in" filter="wipe(down)">
                                      <p:cBhvr>
                                        <p:cTn id="22" dur="500"/>
                                        <p:tgtEl>
                                          <p:spTgt spid="6">
                                            <p:txEl>
                                              <p:pRg st="22" end="2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B3F54B0-88EE-8E3B-63D0-311B9919652E}"/>
              </a:ext>
            </a:extLst>
          </p:cNvPr>
          <p:cNvPicPr>
            <a:picLocks noChangeAspect="1"/>
          </p:cNvPicPr>
          <p:nvPr/>
        </p:nvPicPr>
        <p:blipFill>
          <a:blip r:embed="rId2"/>
          <a:stretch>
            <a:fillRect/>
          </a:stretch>
        </p:blipFill>
        <p:spPr>
          <a:xfrm>
            <a:off x="76200" y="114300"/>
            <a:ext cx="18059400" cy="9829800"/>
          </a:xfrm>
          <a:prstGeom prst="rect">
            <a:avLst/>
          </a:prstGeom>
        </p:spPr>
      </p:pic>
      <p:sp>
        <p:nvSpPr>
          <p:cNvPr id="6" name="Rectangle 5">
            <a:extLst>
              <a:ext uri="{FF2B5EF4-FFF2-40B4-BE49-F238E27FC236}">
                <a16:creationId xmlns:a16="http://schemas.microsoft.com/office/drawing/2014/main" id="{74094BEE-FD31-C2CA-DDBA-354152EBEA44}"/>
              </a:ext>
            </a:extLst>
          </p:cNvPr>
          <p:cNvSpPr/>
          <p:nvPr/>
        </p:nvSpPr>
        <p:spPr>
          <a:xfrm>
            <a:off x="11430000" y="7429500"/>
            <a:ext cx="5181600" cy="228600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9488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FED715E-7F24-9229-D79A-F63AA59D31DB}"/>
              </a:ext>
            </a:extLst>
          </p:cNvPr>
          <p:cNvPicPr>
            <a:picLocks noChangeAspect="1"/>
          </p:cNvPicPr>
          <p:nvPr/>
        </p:nvPicPr>
        <p:blipFill>
          <a:blip r:embed="rId2"/>
          <a:stretch>
            <a:fillRect/>
          </a:stretch>
        </p:blipFill>
        <p:spPr>
          <a:xfrm>
            <a:off x="1277471" y="1409700"/>
            <a:ext cx="15733057" cy="6857999"/>
          </a:xfrm>
          <a:prstGeom prst="rect">
            <a:avLst/>
          </a:prstGeom>
        </p:spPr>
      </p:pic>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D1C944C4-B349-280C-DF13-A313DDC696E7}"/>
                  </a:ext>
                </a:extLst>
              </p14:cNvPr>
              <p14:cNvContentPartPr/>
              <p14:nvPr/>
            </p14:nvContentPartPr>
            <p14:xfrm>
              <a:off x="10515487" y="3500190"/>
              <a:ext cx="5856480" cy="360"/>
            </p14:xfrm>
          </p:contentPart>
        </mc:Choice>
        <mc:Fallback xmlns="">
          <p:pic>
            <p:nvPicPr>
              <p:cNvPr id="4" name="Ink 3">
                <a:extLst>
                  <a:ext uri="{FF2B5EF4-FFF2-40B4-BE49-F238E27FC236}">
                    <a16:creationId xmlns:a16="http://schemas.microsoft.com/office/drawing/2014/main" id="{D1C944C4-B349-280C-DF13-A313DDC696E7}"/>
                  </a:ext>
                </a:extLst>
              </p:cNvPr>
              <p:cNvPicPr/>
              <p:nvPr/>
            </p:nvPicPr>
            <p:blipFill>
              <a:blip r:embed="rId4"/>
              <a:stretch>
                <a:fillRect/>
              </a:stretch>
            </p:blipFill>
            <p:spPr>
              <a:xfrm>
                <a:off x="10461487" y="3392550"/>
                <a:ext cx="596412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A83F4547-8A12-F0BC-1A3D-D136FF9B8584}"/>
                  </a:ext>
                </a:extLst>
              </p14:cNvPr>
              <p14:cNvContentPartPr/>
              <p14:nvPr/>
            </p14:nvContentPartPr>
            <p14:xfrm>
              <a:off x="2785927" y="3699270"/>
              <a:ext cx="4756680" cy="59760"/>
            </p14:xfrm>
          </p:contentPart>
        </mc:Choice>
        <mc:Fallback xmlns="">
          <p:pic>
            <p:nvPicPr>
              <p:cNvPr id="5" name="Ink 4">
                <a:extLst>
                  <a:ext uri="{FF2B5EF4-FFF2-40B4-BE49-F238E27FC236}">
                    <a16:creationId xmlns:a16="http://schemas.microsoft.com/office/drawing/2014/main" id="{A83F4547-8A12-F0BC-1A3D-D136FF9B8584}"/>
                  </a:ext>
                </a:extLst>
              </p:cNvPr>
              <p:cNvPicPr/>
              <p:nvPr/>
            </p:nvPicPr>
            <p:blipFill>
              <a:blip r:embed="rId6"/>
              <a:stretch>
                <a:fillRect/>
              </a:stretch>
            </p:blipFill>
            <p:spPr>
              <a:xfrm>
                <a:off x="2731927" y="3591270"/>
                <a:ext cx="4864320" cy="275400"/>
              </a:xfrm>
              <a:prstGeom prst="rect">
                <a:avLst/>
              </a:prstGeom>
            </p:spPr>
          </p:pic>
        </mc:Fallback>
      </mc:AlternateContent>
      <p:pic>
        <p:nvPicPr>
          <p:cNvPr id="7" name="Picture 6">
            <a:extLst>
              <a:ext uri="{FF2B5EF4-FFF2-40B4-BE49-F238E27FC236}">
                <a16:creationId xmlns:a16="http://schemas.microsoft.com/office/drawing/2014/main" id="{DD31866A-496A-B063-2816-E4FD01493781}"/>
              </a:ext>
            </a:extLst>
          </p:cNvPr>
          <p:cNvPicPr>
            <a:picLocks noChangeAspect="1"/>
          </p:cNvPicPr>
          <p:nvPr/>
        </p:nvPicPr>
        <p:blipFill>
          <a:blip r:embed="rId7"/>
          <a:stretch>
            <a:fillRect/>
          </a:stretch>
        </p:blipFill>
        <p:spPr>
          <a:xfrm>
            <a:off x="685800" y="6286500"/>
            <a:ext cx="894079" cy="838200"/>
          </a:xfrm>
          <a:prstGeom prst="rect">
            <a:avLst/>
          </a:prstGeom>
        </p:spPr>
      </p:pic>
    </p:spTree>
    <p:extLst>
      <p:ext uri="{BB962C8B-B14F-4D97-AF65-F5344CB8AC3E}">
        <p14:creationId xmlns:p14="http://schemas.microsoft.com/office/powerpoint/2010/main" val="2841176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524E62B-5623-7D0D-20C5-01B478549B61}"/>
              </a:ext>
            </a:extLst>
          </p:cNvPr>
          <p:cNvPicPr>
            <a:picLocks noChangeAspect="1"/>
          </p:cNvPicPr>
          <p:nvPr/>
        </p:nvPicPr>
        <p:blipFill>
          <a:blip r:embed="rId2"/>
          <a:stretch>
            <a:fillRect/>
          </a:stretch>
        </p:blipFill>
        <p:spPr>
          <a:xfrm>
            <a:off x="685800" y="419100"/>
            <a:ext cx="16459200" cy="7696200"/>
          </a:xfrm>
          <a:prstGeom prst="rect">
            <a:avLst/>
          </a:prstGeom>
        </p:spPr>
      </p:pic>
      <p:sp>
        <p:nvSpPr>
          <p:cNvPr id="20" name="Rectangle 19">
            <a:extLst>
              <a:ext uri="{FF2B5EF4-FFF2-40B4-BE49-F238E27FC236}">
                <a16:creationId xmlns:a16="http://schemas.microsoft.com/office/drawing/2014/main" id="{99919CF1-0BCB-4BDC-4D4A-29E3E6C5EDF7}"/>
              </a:ext>
            </a:extLst>
          </p:cNvPr>
          <p:cNvSpPr/>
          <p:nvPr/>
        </p:nvSpPr>
        <p:spPr>
          <a:xfrm>
            <a:off x="1295400" y="5471910"/>
            <a:ext cx="15835447" cy="108987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xmlns:p14="http://schemas.microsoft.com/office/powerpoint/2010/main">
        <mc:Choice Requires="p14">
          <p:contentPart p14:bwMode="auto" r:id="rId3">
            <p14:nvContentPartPr>
              <p14:cNvPr id="21" name="Ink 20">
                <a:extLst>
                  <a:ext uri="{FF2B5EF4-FFF2-40B4-BE49-F238E27FC236}">
                    <a16:creationId xmlns:a16="http://schemas.microsoft.com/office/drawing/2014/main" id="{20CD03E3-8724-612E-1E38-EB0A2E825063}"/>
                  </a:ext>
                </a:extLst>
              </p14:cNvPr>
              <p14:cNvContentPartPr/>
              <p14:nvPr/>
            </p14:nvContentPartPr>
            <p14:xfrm>
              <a:off x="12987247" y="5614830"/>
              <a:ext cx="741600" cy="360"/>
            </p14:xfrm>
          </p:contentPart>
        </mc:Choice>
        <mc:Fallback xmlns="">
          <p:pic>
            <p:nvPicPr>
              <p:cNvPr id="21" name="Ink 20">
                <a:extLst>
                  <a:ext uri="{FF2B5EF4-FFF2-40B4-BE49-F238E27FC236}">
                    <a16:creationId xmlns:a16="http://schemas.microsoft.com/office/drawing/2014/main" id="{20CD03E3-8724-612E-1E38-EB0A2E825063}"/>
                  </a:ext>
                </a:extLst>
              </p:cNvPr>
              <p:cNvPicPr/>
              <p:nvPr/>
            </p:nvPicPr>
            <p:blipFill>
              <a:blip r:embed="rId4"/>
              <a:stretch>
                <a:fillRect/>
              </a:stretch>
            </p:blipFill>
            <p:spPr>
              <a:xfrm>
                <a:off x="12933247" y="5506830"/>
                <a:ext cx="84924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22" name="Ink 21">
                <a:extLst>
                  <a:ext uri="{FF2B5EF4-FFF2-40B4-BE49-F238E27FC236}">
                    <a16:creationId xmlns:a16="http://schemas.microsoft.com/office/drawing/2014/main" id="{FE9212D4-1451-F123-4B97-AF895D18F691}"/>
                  </a:ext>
                </a:extLst>
              </p14:cNvPr>
              <p14:cNvContentPartPr/>
              <p14:nvPr/>
            </p14:nvContentPartPr>
            <p14:xfrm>
              <a:off x="13030087" y="5742270"/>
              <a:ext cx="584640" cy="16920"/>
            </p14:xfrm>
          </p:contentPart>
        </mc:Choice>
        <mc:Fallback xmlns="">
          <p:pic>
            <p:nvPicPr>
              <p:cNvPr id="22" name="Ink 21">
                <a:extLst>
                  <a:ext uri="{FF2B5EF4-FFF2-40B4-BE49-F238E27FC236}">
                    <a16:creationId xmlns:a16="http://schemas.microsoft.com/office/drawing/2014/main" id="{FE9212D4-1451-F123-4B97-AF895D18F691}"/>
                  </a:ext>
                </a:extLst>
              </p:cNvPr>
              <p:cNvPicPr/>
              <p:nvPr/>
            </p:nvPicPr>
            <p:blipFill>
              <a:blip r:embed="rId6"/>
              <a:stretch>
                <a:fillRect/>
              </a:stretch>
            </p:blipFill>
            <p:spPr>
              <a:xfrm>
                <a:off x="12976087" y="5634630"/>
                <a:ext cx="692280" cy="2325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24" name="Ink 23">
                <a:extLst>
                  <a:ext uri="{FF2B5EF4-FFF2-40B4-BE49-F238E27FC236}">
                    <a16:creationId xmlns:a16="http://schemas.microsoft.com/office/drawing/2014/main" id="{BED2F0EC-21BB-8E9E-3FA8-5776364AE4BC}"/>
                  </a:ext>
                </a:extLst>
              </p14:cNvPr>
              <p14:cNvContentPartPr/>
              <p14:nvPr/>
            </p14:nvContentPartPr>
            <p14:xfrm>
              <a:off x="7972087" y="5471910"/>
              <a:ext cx="4872240" cy="614520"/>
            </p14:xfrm>
          </p:contentPart>
        </mc:Choice>
        <mc:Fallback xmlns="">
          <p:pic>
            <p:nvPicPr>
              <p:cNvPr id="24" name="Ink 23">
                <a:extLst>
                  <a:ext uri="{FF2B5EF4-FFF2-40B4-BE49-F238E27FC236}">
                    <a16:creationId xmlns:a16="http://schemas.microsoft.com/office/drawing/2014/main" id="{BED2F0EC-21BB-8E9E-3FA8-5776364AE4BC}"/>
                  </a:ext>
                </a:extLst>
              </p:cNvPr>
              <p:cNvPicPr/>
              <p:nvPr/>
            </p:nvPicPr>
            <p:blipFill>
              <a:blip r:embed="rId8"/>
              <a:stretch>
                <a:fillRect/>
              </a:stretch>
            </p:blipFill>
            <p:spPr>
              <a:xfrm>
                <a:off x="7918447" y="5364270"/>
                <a:ext cx="4979880" cy="83016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26" name="Ink 25">
                <a:extLst>
                  <a:ext uri="{FF2B5EF4-FFF2-40B4-BE49-F238E27FC236}">
                    <a16:creationId xmlns:a16="http://schemas.microsoft.com/office/drawing/2014/main" id="{3992A927-0182-6FF8-9E67-E93AF14A2D16}"/>
                  </a:ext>
                </a:extLst>
              </p14:cNvPr>
              <p14:cNvContentPartPr/>
              <p14:nvPr/>
            </p14:nvContentPartPr>
            <p14:xfrm>
              <a:off x="7629367" y="5500350"/>
              <a:ext cx="457560" cy="371880"/>
            </p14:xfrm>
          </p:contentPart>
        </mc:Choice>
        <mc:Fallback xmlns="">
          <p:pic>
            <p:nvPicPr>
              <p:cNvPr id="26" name="Ink 25">
                <a:extLst>
                  <a:ext uri="{FF2B5EF4-FFF2-40B4-BE49-F238E27FC236}">
                    <a16:creationId xmlns:a16="http://schemas.microsoft.com/office/drawing/2014/main" id="{3992A927-0182-6FF8-9E67-E93AF14A2D16}"/>
                  </a:ext>
                </a:extLst>
              </p:cNvPr>
              <p:cNvPicPr/>
              <p:nvPr/>
            </p:nvPicPr>
            <p:blipFill>
              <a:blip r:embed="rId10"/>
              <a:stretch>
                <a:fillRect/>
              </a:stretch>
            </p:blipFill>
            <p:spPr>
              <a:xfrm>
                <a:off x="7575367" y="5392350"/>
                <a:ext cx="565200" cy="5875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27" name="Ink 26">
                <a:extLst>
                  <a:ext uri="{FF2B5EF4-FFF2-40B4-BE49-F238E27FC236}">
                    <a16:creationId xmlns:a16="http://schemas.microsoft.com/office/drawing/2014/main" id="{4F74F816-EDE6-421F-3803-C8C7C6D4889B}"/>
                  </a:ext>
                </a:extLst>
              </p14:cNvPr>
              <p14:cNvContentPartPr/>
              <p14:nvPr/>
            </p14:nvContentPartPr>
            <p14:xfrm>
              <a:off x="8715127" y="5757750"/>
              <a:ext cx="899280" cy="45000"/>
            </p14:xfrm>
          </p:contentPart>
        </mc:Choice>
        <mc:Fallback xmlns="">
          <p:pic>
            <p:nvPicPr>
              <p:cNvPr id="27" name="Ink 26">
                <a:extLst>
                  <a:ext uri="{FF2B5EF4-FFF2-40B4-BE49-F238E27FC236}">
                    <a16:creationId xmlns:a16="http://schemas.microsoft.com/office/drawing/2014/main" id="{4F74F816-EDE6-421F-3803-C8C7C6D4889B}"/>
                  </a:ext>
                </a:extLst>
              </p:cNvPr>
              <p:cNvPicPr/>
              <p:nvPr/>
            </p:nvPicPr>
            <p:blipFill>
              <a:blip r:embed="rId12"/>
              <a:stretch>
                <a:fillRect/>
              </a:stretch>
            </p:blipFill>
            <p:spPr>
              <a:xfrm>
                <a:off x="8661487" y="5649750"/>
                <a:ext cx="1006920" cy="2606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8" name="Ink 27">
                <a:extLst>
                  <a:ext uri="{FF2B5EF4-FFF2-40B4-BE49-F238E27FC236}">
                    <a16:creationId xmlns:a16="http://schemas.microsoft.com/office/drawing/2014/main" id="{D8CF3392-D0B8-A472-F27B-EF6B3E7BFF77}"/>
                  </a:ext>
                </a:extLst>
              </p14:cNvPr>
              <p14:cNvContentPartPr/>
              <p14:nvPr/>
            </p14:nvContentPartPr>
            <p14:xfrm>
              <a:off x="10744087" y="6228630"/>
              <a:ext cx="413280" cy="15480"/>
            </p14:xfrm>
          </p:contentPart>
        </mc:Choice>
        <mc:Fallback xmlns="">
          <p:pic>
            <p:nvPicPr>
              <p:cNvPr id="28" name="Ink 27">
                <a:extLst>
                  <a:ext uri="{FF2B5EF4-FFF2-40B4-BE49-F238E27FC236}">
                    <a16:creationId xmlns:a16="http://schemas.microsoft.com/office/drawing/2014/main" id="{D8CF3392-D0B8-A472-F27B-EF6B3E7BFF77}"/>
                  </a:ext>
                </a:extLst>
              </p:cNvPr>
              <p:cNvPicPr/>
              <p:nvPr/>
            </p:nvPicPr>
            <p:blipFill>
              <a:blip r:embed="rId14"/>
              <a:stretch>
                <a:fillRect/>
              </a:stretch>
            </p:blipFill>
            <p:spPr>
              <a:xfrm>
                <a:off x="10690087" y="6120630"/>
                <a:ext cx="520920" cy="23112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9" name="Ink 28">
                <a:extLst>
                  <a:ext uri="{FF2B5EF4-FFF2-40B4-BE49-F238E27FC236}">
                    <a16:creationId xmlns:a16="http://schemas.microsoft.com/office/drawing/2014/main" id="{5EAF976C-65CA-D91E-7D9A-078A42D4F0F9}"/>
                  </a:ext>
                </a:extLst>
              </p14:cNvPr>
              <p14:cNvContentPartPr/>
              <p14:nvPr/>
            </p14:nvContentPartPr>
            <p14:xfrm>
              <a:off x="15115927" y="2142270"/>
              <a:ext cx="428040" cy="30240"/>
            </p14:xfrm>
          </p:contentPart>
        </mc:Choice>
        <mc:Fallback xmlns="">
          <p:pic>
            <p:nvPicPr>
              <p:cNvPr id="29" name="Ink 28">
                <a:extLst>
                  <a:ext uri="{FF2B5EF4-FFF2-40B4-BE49-F238E27FC236}">
                    <a16:creationId xmlns:a16="http://schemas.microsoft.com/office/drawing/2014/main" id="{5EAF976C-65CA-D91E-7D9A-078A42D4F0F9}"/>
                  </a:ext>
                </a:extLst>
              </p:cNvPr>
              <p:cNvPicPr/>
              <p:nvPr/>
            </p:nvPicPr>
            <p:blipFill>
              <a:blip r:embed="rId16"/>
              <a:stretch>
                <a:fillRect/>
              </a:stretch>
            </p:blipFill>
            <p:spPr>
              <a:xfrm>
                <a:off x="15062287" y="2034270"/>
                <a:ext cx="535680" cy="24588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30" name="Ink 29">
                <a:extLst>
                  <a:ext uri="{FF2B5EF4-FFF2-40B4-BE49-F238E27FC236}">
                    <a16:creationId xmlns:a16="http://schemas.microsoft.com/office/drawing/2014/main" id="{3EAC64F5-B097-7FAB-BDCF-DE3E53A095FC}"/>
                  </a:ext>
                </a:extLst>
              </p14:cNvPr>
              <p14:cNvContentPartPr/>
              <p14:nvPr/>
            </p14:nvContentPartPr>
            <p14:xfrm>
              <a:off x="15173167" y="2343150"/>
              <a:ext cx="466560" cy="360"/>
            </p14:xfrm>
          </p:contentPart>
        </mc:Choice>
        <mc:Fallback xmlns="">
          <p:pic>
            <p:nvPicPr>
              <p:cNvPr id="30" name="Ink 29">
                <a:extLst>
                  <a:ext uri="{FF2B5EF4-FFF2-40B4-BE49-F238E27FC236}">
                    <a16:creationId xmlns:a16="http://schemas.microsoft.com/office/drawing/2014/main" id="{3EAC64F5-B097-7FAB-BDCF-DE3E53A095FC}"/>
                  </a:ext>
                </a:extLst>
              </p:cNvPr>
              <p:cNvPicPr/>
              <p:nvPr/>
            </p:nvPicPr>
            <p:blipFill>
              <a:blip r:embed="rId18"/>
              <a:stretch>
                <a:fillRect/>
              </a:stretch>
            </p:blipFill>
            <p:spPr>
              <a:xfrm>
                <a:off x="15119167" y="2235150"/>
                <a:ext cx="574200" cy="2160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31" name="Ink 30">
                <a:extLst>
                  <a:ext uri="{FF2B5EF4-FFF2-40B4-BE49-F238E27FC236}">
                    <a16:creationId xmlns:a16="http://schemas.microsoft.com/office/drawing/2014/main" id="{2C3725EB-CE95-33CE-F482-F79268D849FD}"/>
                  </a:ext>
                </a:extLst>
              </p14:cNvPr>
              <p14:cNvContentPartPr/>
              <p14:nvPr/>
            </p14:nvContentPartPr>
            <p14:xfrm>
              <a:off x="15201607" y="2542950"/>
              <a:ext cx="156960" cy="360"/>
            </p14:xfrm>
          </p:contentPart>
        </mc:Choice>
        <mc:Fallback xmlns="">
          <p:pic>
            <p:nvPicPr>
              <p:cNvPr id="31" name="Ink 30">
                <a:extLst>
                  <a:ext uri="{FF2B5EF4-FFF2-40B4-BE49-F238E27FC236}">
                    <a16:creationId xmlns:a16="http://schemas.microsoft.com/office/drawing/2014/main" id="{2C3725EB-CE95-33CE-F482-F79268D849FD}"/>
                  </a:ext>
                </a:extLst>
              </p:cNvPr>
              <p:cNvPicPr/>
              <p:nvPr/>
            </p:nvPicPr>
            <p:blipFill>
              <a:blip r:embed="rId20"/>
              <a:stretch>
                <a:fillRect/>
              </a:stretch>
            </p:blipFill>
            <p:spPr>
              <a:xfrm>
                <a:off x="15147967" y="2435310"/>
                <a:ext cx="264600" cy="216000"/>
              </a:xfrm>
              <a:prstGeom prst="rect">
                <a:avLst/>
              </a:prstGeom>
            </p:spPr>
          </p:pic>
        </mc:Fallback>
      </mc:AlternateContent>
      <p:sp>
        <p:nvSpPr>
          <p:cNvPr id="32" name="TextBox 31">
            <a:extLst>
              <a:ext uri="{FF2B5EF4-FFF2-40B4-BE49-F238E27FC236}">
                <a16:creationId xmlns:a16="http://schemas.microsoft.com/office/drawing/2014/main" id="{A802F8F6-F420-CC4A-FD1C-320BC4855966}"/>
              </a:ext>
            </a:extLst>
          </p:cNvPr>
          <p:cNvSpPr txBox="1"/>
          <p:nvPr/>
        </p:nvSpPr>
        <p:spPr>
          <a:xfrm>
            <a:off x="5062560" y="126712"/>
            <a:ext cx="7924687" cy="584775"/>
          </a:xfrm>
          <a:prstGeom prst="rect">
            <a:avLst/>
          </a:prstGeom>
          <a:noFill/>
          <a:ln>
            <a:solidFill>
              <a:srgbClr val="FF0000"/>
            </a:solidFill>
          </a:ln>
        </p:spPr>
        <p:txBody>
          <a:bodyPr wrap="square" rtlCol="0">
            <a:spAutoFit/>
          </a:bodyPr>
          <a:lstStyle/>
          <a:p>
            <a:pPr algn="ctr"/>
            <a:r>
              <a:rPr lang="en-US" sz="3200" dirty="0">
                <a:latin typeface="Georgia Pro Semibold" panose="02040702050405020303" pitchFamily="18" charset="0"/>
              </a:rPr>
              <a:t>Northern Boundary </a:t>
            </a:r>
          </a:p>
        </p:txBody>
      </p:sp>
    </p:spTree>
    <p:extLst>
      <p:ext uri="{BB962C8B-B14F-4D97-AF65-F5344CB8AC3E}">
        <p14:creationId xmlns:p14="http://schemas.microsoft.com/office/powerpoint/2010/main" val="623115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63" presetClass="entr" presetSubtype="0" fill="hold" nodeType="clickEffect">
                                  <p:stCondLst>
                                    <p:cond delay="0"/>
                                  </p:stCondLst>
                                  <p:childTnLst>
                                    <p:set>
                                      <p:cBhvr>
                                        <p:cTn id="13" dur="1" fill="hold">
                                          <p:stCondLst>
                                            <p:cond delay="0"/>
                                          </p:stCondLst>
                                        </p:cTn>
                                        <p:tgtEl>
                                          <p:spTgt spid="24"/>
                                        </p:tgtEl>
                                        <p:attrNameLst>
                                          <p:attrName>style.visibility</p:attrName>
                                        </p:attrNameLst>
                                      </p:cBhvr>
                                      <p:to>
                                        <p:strVal val="visible"/>
                                      </p:to>
                                    </p:set>
                                    <p:anim calcmode="lin" valueType="num">
                                      <p:cBhvr>
                                        <p:cTn id="14" dur="2000" fill="hold"/>
                                        <p:tgtEl>
                                          <p:spTgt spid="24"/>
                                        </p:tgtEl>
                                        <p:attrNameLst>
                                          <p:attrName>drawProgress</p:attrName>
                                        </p:attrNameLst>
                                      </p:cBhvr>
                                      <p:tavLst>
                                        <p:tav tm="0">
                                          <p:val>
                                            <p:fltVal val="0"/>
                                          </p:val>
                                        </p:tav>
                                        <p:tav tm="100000">
                                          <p:val>
                                            <p:fltVal val="1"/>
                                          </p:val>
                                        </p:tav>
                                      </p:tavLst>
                                    </p:anim>
                                  </p:childTnLst>
                                </p:cTn>
                              </p:par>
                            </p:childTnLst>
                          </p:cTn>
                        </p:par>
                      </p:childTnLst>
                    </p:cTn>
                  </p:par>
                  <p:par>
                    <p:cTn id="15" fill="hold">
                      <p:stCondLst>
                        <p:cond delay="indefinite"/>
                      </p:stCondLst>
                      <p:childTnLst>
                        <p:par>
                          <p:cTn id="16" fill="hold">
                            <p:stCondLst>
                              <p:cond delay="0"/>
                            </p:stCondLst>
                            <p:childTnLst>
                              <p:par>
                                <p:cTn id="17" presetID="63" presetClass="entr" presetSubtype="0" fill="hold" nodeType="click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p:cTn id="19" dur="2000" fill="hold"/>
                                        <p:tgtEl>
                                          <p:spTgt spid="27"/>
                                        </p:tgtEl>
                                        <p:attrNameLst>
                                          <p:attrName>drawProgress</p:attrName>
                                        </p:attrNameLst>
                                      </p:cBhvr>
                                      <p:tavLst>
                                        <p:tav tm="0">
                                          <p:val>
                                            <p:fltVal val="0"/>
                                          </p:val>
                                        </p:tav>
                                        <p:tav tm="100000">
                                          <p:val>
                                            <p:fltVal val="1"/>
                                          </p:val>
                                        </p:tav>
                                      </p:tavLst>
                                    </p:anim>
                                  </p:childTnLst>
                                </p:cTn>
                              </p:par>
                            </p:childTnLst>
                          </p:cTn>
                        </p:par>
                      </p:childTnLst>
                    </p:cTn>
                  </p:par>
                  <p:par>
                    <p:cTn id="20" fill="hold">
                      <p:stCondLst>
                        <p:cond delay="indefinite"/>
                      </p:stCondLst>
                      <p:childTnLst>
                        <p:par>
                          <p:cTn id="21" fill="hold">
                            <p:stCondLst>
                              <p:cond delay="0"/>
                            </p:stCondLst>
                            <p:childTnLst>
                              <p:par>
                                <p:cTn id="22" presetID="63" presetClass="entr" presetSubtype="0" fill="hold" nodeType="clickEffect">
                                  <p:stCondLst>
                                    <p:cond delay="0"/>
                                  </p:stCondLst>
                                  <p:childTnLst>
                                    <p:set>
                                      <p:cBhvr>
                                        <p:cTn id="23" dur="1" fill="hold">
                                          <p:stCondLst>
                                            <p:cond delay="0"/>
                                          </p:stCondLst>
                                        </p:cTn>
                                        <p:tgtEl>
                                          <p:spTgt spid="26"/>
                                        </p:tgtEl>
                                        <p:attrNameLst>
                                          <p:attrName>style.visibility</p:attrName>
                                        </p:attrNameLst>
                                      </p:cBhvr>
                                      <p:to>
                                        <p:strVal val="visible"/>
                                      </p:to>
                                    </p:set>
                                    <p:anim calcmode="lin" valueType="num">
                                      <p:cBhvr>
                                        <p:cTn id="24" dur="2000" fill="hold"/>
                                        <p:tgtEl>
                                          <p:spTgt spid="26"/>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C31C6F1-43E5-B033-8F5D-6F9C2F380B2F}"/>
              </a:ext>
            </a:extLst>
          </p:cNvPr>
          <p:cNvPicPr>
            <a:picLocks noChangeAspect="1"/>
          </p:cNvPicPr>
          <p:nvPr/>
        </p:nvPicPr>
        <p:blipFill>
          <a:blip r:embed="rId2"/>
          <a:stretch>
            <a:fillRect/>
          </a:stretch>
        </p:blipFill>
        <p:spPr>
          <a:xfrm>
            <a:off x="3276600" y="190500"/>
            <a:ext cx="10972800" cy="9829800"/>
          </a:xfrm>
          <a:prstGeom prst="rect">
            <a:avLst/>
          </a:prstGeom>
        </p:spPr>
      </p:pic>
      <p:sp>
        <p:nvSpPr>
          <p:cNvPr id="5" name="Rectangle 4">
            <a:extLst>
              <a:ext uri="{FF2B5EF4-FFF2-40B4-BE49-F238E27FC236}">
                <a16:creationId xmlns:a16="http://schemas.microsoft.com/office/drawing/2014/main" id="{5B0EF341-13D9-8CAD-C0BB-7D0EC0137DC4}"/>
              </a:ext>
            </a:extLst>
          </p:cNvPr>
          <p:cNvSpPr/>
          <p:nvPr/>
        </p:nvSpPr>
        <p:spPr>
          <a:xfrm rot="2874015">
            <a:off x="8688389" y="-1890321"/>
            <a:ext cx="855980" cy="1369109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DF38B1D-250F-DE1C-0414-80B7E3096518}"/>
              </a:ext>
            </a:extLst>
          </p:cNvPr>
          <p:cNvSpPr txBox="1"/>
          <p:nvPr/>
        </p:nvSpPr>
        <p:spPr>
          <a:xfrm>
            <a:off x="14722995" y="3576963"/>
            <a:ext cx="3145157" cy="1569660"/>
          </a:xfrm>
          <a:prstGeom prst="rect">
            <a:avLst/>
          </a:prstGeom>
          <a:noFill/>
          <a:ln>
            <a:solidFill>
              <a:srgbClr val="FF0000"/>
            </a:solidFill>
          </a:ln>
        </p:spPr>
        <p:txBody>
          <a:bodyPr wrap="square" rtlCol="0">
            <a:spAutoFit/>
          </a:bodyPr>
          <a:lstStyle/>
          <a:p>
            <a:pPr algn="ctr"/>
            <a:r>
              <a:rPr lang="en-US" sz="4800" dirty="0">
                <a:latin typeface="Georgia Pro Semibold" panose="02040702050405020303" pitchFamily="18" charset="0"/>
              </a:rPr>
              <a:t>Eastern Boundary </a:t>
            </a:r>
          </a:p>
        </p:txBody>
      </p:sp>
    </p:spTree>
    <p:extLst>
      <p:ext uri="{BB962C8B-B14F-4D97-AF65-F5344CB8AC3E}">
        <p14:creationId xmlns:p14="http://schemas.microsoft.com/office/powerpoint/2010/main" val="25563453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A6F37D1-57FB-DE4D-5CE4-D0DF5E70BA46}"/>
              </a:ext>
            </a:extLst>
          </p:cNvPr>
          <p:cNvPicPr>
            <a:picLocks noChangeAspect="1"/>
          </p:cNvPicPr>
          <p:nvPr/>
        </p:nvPicPr>
        <p:blipFill>
          <a:blip r:embed="rId2"/>
          <a:stretch>
            <a:fillRect/>
          </a:stretch>
        </p:blipFill>
        <p:spPr>
          <a:xfrm>
            <a:off x="1484831" y="1562100"/>
            <a:ext cx="15318338" cy="7010400"/>
          </a:xfrm>
          <a:prstGeom prst="rect">
            <a:avLst/>
          </a:prstGeom>
        </p:spPr>
      </p:pic>
      <mc:AlternateContent xmlns:mc="http://schemas.openxmlformats.org/markup-compatibility/2006" xmlns:p14="http://schemas.microsoft.com/office/powerpoint/2010/main">
        <mc:Choice Requires="p14">
          <p:contentPart p14:bwMode="auto" r:id="rId3">
            <p14:nvContentPartPr>
              <p14:cNvPr id="4" name="Ink 3">
                <a:extLst>
                  <a:ext uri="{FF2B5EF4-FFF2-40B4-BE49-F238E27FC236}">
                    <a16:creationId xmlns:a16="http://schemas.microsoft.com/office/drawing/2014/main" id="{86462A52-7ECA-343D-3968-B13D04FCB027}"/>
                  </a:ext>
                </a:extLst>
              </p14:cNvPr>
              <p14:cNvContentPartPr/>
              <p14:nvPr/>
            </p14:nvContentPartPr>
            <p14:xfrm>
              <a:off x="14214229" y="5790097"/>
              <a:ext cx="1591920" cy="204480"/>
            </p14:xfrm>
          </p:contentPart>
        </mc:Choice>
        <mc:Fallback xmlns="">
          <p:pic>
            <p:nvPicPr>
              <p:cNvPr id="4" name="Ink 3">
                <a:extLst>
                  <a:ext uri="{FF2B5EF4-FFF2-40B4-BE49-F238E27FC236}">
                    <a16:creationId xmlns:a16="http://schemas.microsoft.com/office/drawing/2014/main" id="{86462A52-7ECA-343D-3968-B13D04FCB027}"/>
                  </a:ext>
                </a:extLst>
              </p:cNvPr>
              <p:cNvPicPr/>
              <p:nvPr/>
            </p:nvPicPr>
            <p:blipFill>
              <a:blip r:embed="rId4"/>
              <a:stretch>
                <a:fillRect/>
              </a:stretch>
            </p:blipFill>
            <p:spPr>
              <a:xfrm>
                <a:off x="14160589" y="5682097"/>
                <a:ext cx="1699560" cy="42012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5" name="Ink 4">
                <a:extLst>
                  <a:ext uri="{FF2B5EF4-FFF2-40B4-BE49-F238E27FC236}">
                    <a16:creationId xmlns:a16="http://schemas.microsoft.com/office/drawing/2014/main" id="{5DAE2491-8144-50CF-1749-8636F23358B9}"/>
                  </a:ext>
                </a:extLst>
              </p14:cNvPr>
              <p14:cNvContentPartPr/>
              <p14:nvPr/>
            </p14:nvContentPartPr>
            <p14:xfrm>
              <a:off x="14022709" y="6066937"/>
              <a:ext cx="622440" cy="15120"/>
            </p14:xfrm>
          </p:contentPart>
        </mc:Choice>
        <mc:Fallback xmlns="">
          <p:pic>
            <p:nvPicPr>
              <p:cNvPr id="5" name="Ink 4">
                <a:extLst>
                  <a:ext uri="{FF2B5EF4-FFF2-40B4-BE49-F238E27FC236}">
                    <a16:creationId xmlns:a16="http://schemas.microsoft.com/office/drawing/2014/main" id="{5DAE2491-8144-50CF-1749-8636F23358B9}"/>
                  </a:ext>
                </a:extLst>
              </p:cNvPr>
              <p:cNvPicPr/>
              <p:nvPr/>
            </p:nvPicPr>
            <p:blipFill>
              <a:blip r:embed="rId6"/>
              <a:stretch>
                <a:fillRect/>
              </a:stretch>
            </p:blipFill>
            <p:spPr>
              <a:xfrm>
                <a:off x="13968709" y="5958937"/>
                <a:ext cx="730080" cy="2307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 5">
                <a:extLst>
                  <a:ext uri="{FF2B5EF4-FFF2-40B4-BE49-F238E27FC236}">
                    <a16:creationId xmlns:a16="http://schemas.microsoft.com/office/drawing/2014/main" id="{C9BCAF9D-30D2-510B-471C-B6368280A896}"/>
                  </a:ext>
                </a:extLst>
              </p14:cNvPr>
              <p14:cNvContentPartPr/>
              <p14:nvPr/>
            </p14:nvContentPartPr>
            <p14:xfrm>
              <a:off x="14369389" y="6284377"/>
              <a:ext cx="290520" cy="360"/>
            </p14:xfrm>
          </p:contentPart>
        </mc:Choice>
        <mc:Fallback xmlns="">
          <p:pic>
            <p:nvPicPr>
              <p:cNvPr id="6" name="Ink 5">
                <a:extLst>
                  <a:ext uri="{FF2B5EF4-FFF2-40B4-BE49-F238E27FC236}">
                    <a16:creationId xmlns:a16="http://schemas.microsoft.com/office/drawing/2014/main" id="{C9BCAF9D-30D2-510B-471C-B6368280A896}"/>
                  </a:ext>
                </a:extLst>
              </p:cNvPr>
              <p:cNvPicPr/>
              <p:nvPr/>
            </p:nvPicPr>
            <p:blipFill>
              <a:blip r:embed="rId8"/>
              <a:stretch>
                <a:fillRect/>
              </a:stretch>
            </p:blipFill>
            <p:spPr>
              <a:xfrm>
                <a:off x="14315389" y="6176737"/>
                <a:ext cx="398160" cy="216000"/>
              </a:xfrm>
              <a:prstGeom prst="rect">
                <a:avLst/>
              </a:prstGeom>
            </p:spPr>
          </p:pic>
        </mc:Fallback>
      </mc:AlternateContent>
      <p:sp>
        <p:nvSpPr>
          <p:cNvPr id="7" name="Rectangle 6">
            <a:extLst>
              <a:ext uri="{FF2B5EF4-FFF2-40B4-BE49-F238E27FC236}">
                <a16:creationId xmlns:a16="http://schemas.microsoft.com/office/drawing/2014/main" id="{4437FF52-F981-34CD-BB5A-5F831B4F896B}"/>
              </a:ext>
            </a:extLst>
          </p:cNvPr>
          <p:cNvSpPr/>
          <p:nvPr/>
        </p:nvSpPr>
        <p:spPr>
          <a:xfrm>
            <a:off x="2743200" y="5143500"/>
            <a:ext cx="13182600" cy="14478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11B612C-B1ED-F3B9-0FF9-BA5CA764A412}"/>
              </a:ext>
            </a:extLst>
          </p:cNvPr>
          <p:cNvSpPr txBox="1"/>
          <p:nvPr/>
        </p:nvSpPr>
        <p:spPr>
          <a:xfrm>
            <a:off x="6591300" y="9177337"/>
            <a:ext cx="5105400" cy="707886"/>
          </a:xfrm>
          <a:prstGeom prst="rect">
            <a:avLst/>
          </a:prstGeom>
          <a:noFill/>
          <a:ln>
            <a:solidFill>
              <a:srgbClr val="FF0000"/>
            </a:solidFill>
          </a:ln>
        </p:spPr>
        <p:txBody>
          <a:bodyPr wrap="square" rtlCol="0">
            <a:spAutoFit/>
          </a:bodyPr>
          <a:lstStyle/>
          <a:p>
            <a:pPr algn="ctr"/>
            <a:r>
              <a:rPr lang="en-US" sz="4000" dirty="0">
                <a:latin typeface="Georgia Pro Semibold" panose="02040702050405020303" pitchFamily="18" charset="0"/>
              </a:rPr>
              <a:t>Southern Boundary </a:t>
            </a:r>
          </a:p>
        </p:txBody>
      </p:sp>
    </p:spTree>
    <p:extLst>
      <p:ext uri="{BB962C8B-B14F-4D97-AF65-F5344CB8AC3E}">
        <p14:creationId xmlns:p14="http://schemas.microsoft.com/office/powerpoint/2010/main" val="3276380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63" presetClass="entr" presetSubtype="0"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2000" fill="hold"/>
                                        <p:tgtEl>
                                          <p:spTgt spid="4"/>
                                        </p:tgtEl>
                                        <p:attrNameLst>
                                          <p:attrName>drawProgress</p:attrName>
                                        </p:attrNameLst>
                                      </p:cBhvr>
                                      <p:tavLst>
                                        <p:tav tm="0">
                                          <p:val>
                                            <p:fltVal val="0"/>
                                          </p:val>
                                        </p:tav>
                                        <p:tav tm="100000">
                                          <p:val>
                                            <p:fltVal val="1"/>
                                          </p:val>
                                        </p:tav>
                                      </p:tavLst>
                                    </p:anim>
                                  </p:childTnLst>
                                </p:cTn>
                              </p:par>
                            </p:childTnLst>
                          </p:cTn>
                        </p:par>
                      </p:childTnLst>
                    </p:cTn>
                  </p:par>
                  <p:par>
                    <p:cTn id="14" fill="hold">
                      <p:stCondLst>
                        <p:cond delay="indefinite"/>
                      </p:stCondLst>
                      <p:childTnLst>
                        <p:par>
                          <p:cTn id="15" fill="hold">
                            <p:stCondLst>
                              <p:cond delay="0"/>
                            </p:stCondLst>
                            <p:childTnLst>
                              <p:par>
                                <p:cTn id="16" presetID="63" presetClass="entr" presetSubtype="0" fill="hold"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2000" fill="hold"/>
                                        <p:tgtEl>
                                          <p:spTgt spid="5"/>
                                        </p:tgtEl>
                                        <p:attrNameLst>
                                          <p:attrName>drawProgress</p:attrName>
                                        </p:attrNameLst>
                                      </p:cBhvr>
                                      <p:tavLst>
                                        <p:tav tm="0">
                                          <p:val>
                                            <p:fltVal val="0"/>
                                          </p:val>
                                        </p:tav>
                                        <p:tav tm="100000">
                                          <p:val>
                                            <p:fltVal val="1"/>
                                          </p:val>
                                        </p:tav>
                                      </p:tavLst>
                                    </p:anim>
                                  </p:childTnLst>
                                </p:cTn>
                              </p:par>
                            </p:childTnLst>
                          </p:cTn>
                        </p:par>
                      </p:childTnLst>
                    </p:cTn>
                  </p:par>
                  <p:par>
                    <p:cTn id="19" fill="hold">
                      <p:stCondLst>
                        <p:cond delay="indefinite"/>
                      </p:stCondLst>
                      <p:childTnLst>
                        <p:par>
                          <p:cTn id="20" fill="hold">
                            <p:stCondLst>
                              <p:cond delay="0"/>
                            </p:stCondLst>
                            <p:childTnLst>
                              <p:par>
                                <p:cTn id="21" presetID="63"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2000" fill="hold"/>
                                        <p:tgtEl>
                                          <p:spTgt spid="6"/>
                                        </p:tgtEl>
                                        <p:attrNameLst>
                                          <p:attrName>drawProgress</p:attrName>
                                        </p:attrNameLst>
                                      </p:cBhvr>
                                      <p:tavLst>
                                        <p:tav tm="0">
                                          <p:val>
                                            <p:fltVal val="0"/>
                                          </p:val>
                                        </p:tav>
                                        <p:tav tm="100000">
                                          <p:val>
                                            <p:fltVal val="1"/>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F48C0EE-DF67-4785-FF39-F1849AE2CED7}"/>
              </a:ext>
            </a:extLst>
          </p:cNvPr>
          <p:cNvPicPr>
            <a:picLocks noChangeAspect="1"/>
          </p:cNvPicPr>
          <p:nvPr/>
        </p:nvPicPr>
        <p:blipFill>
          <a:blip r:embed="rId2"/>
          <a:stretch>
            <a:fillRect/>
          </a:stretch>
        </p:blipFill>
        <p:spPr>
          <a:xfrm>
            <a:off x="5372100" y="419100"/>
            <a:ext cx="7543800" cy="9161607"/>
          </a:xfrm>
          <a:prstGeom prst="rect">
            <a:avLst/>
          </a:prstGeom>
        </p:spPr>
      </p:pic>
      <p:sp>
        <p:nvSpPr>
          <p:cNvPr id="4" name="Rectangle 3">
            <a:extLst>
              <a:ext uri="{FF2B5EF4-FFF2-40B4-BE49-F238E27FC236}">
                <a16:creationId xmlns:a16="http://schemas.microsoft.com/office/drawing/2014/main" id="{47A87DFA-DF16-71E6-1DB6-F2065BCCFC8B}"/>
              </a:ext>
            </a:extLst>
          </p:cNvPr>
          <p:cNvSpPr/>
          <p:nvPr/>
        </p:nvSpPr>
        <p:spPr>
          <a:xfrm>
            <a:off x="7848600" y="249093"/>
            <a:ext cx="838200" cy="9161607"/>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0A7E214F-D0A8-27EB-95E0-035A8709355E}"/>
              </a:ext>
            </a:extLst>
          </p:cNvPr>
          <p:cNvSpPr txBox="1"/>
          <p:nvPr/>
        </p:nvSpPr>
        <p:spPr>
          <a:xfrm>
            <a:off x="1066800" y="3162300"/>
            <a:ext cx="3657600" cy="1569660"/>
          </a:xfrm>
          <a:prstGeom prst="rect">
            <a:avLst/>
          </a:prstGeom>
          <a:noFill/>
          <a:ln>
            <a:solidFill>
              <a:srgbClr val="FF0000"/>
            </a:solidFill>
          </a:ln>
        </p:spPr>
        <p:txBody>
          <a:bodyPr wrap="square" rtlCol="0">
            <a:spAutoFit/>
          </a:bodyPr>
          <a:lstStyle/>
          <a:p>
            <a:pPr algn="ctr"/>
            <a:r>
              <a:rPr lang="en-US" sz="4800" dirty="0">
                <a:latin typeface="Georgia Pro Semibold" panose="02040702050405020303" pitchFamily="18" charset="0"/>
              </a:rPr>
              <a:t>Western Boundary </a:t>
            </a:r>
          </a:p>
        </p:txBody>
      </p:sp>
    </p:spTree>
    <p:extLst>
      <p:ext uri="{BB962C8B-B14F-4D97-AF65-F5344CB8AC3E}">
        <p14:creationId xmlns:p14="http://schemas.microsoft.com/office/powerpoint/2010/main" val="23927833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708309" y="360611"/>
            <a:ext cx="12884478" cy="2123658"/>
          </a:xfrm>
          <a:prstGeom prst="rect">
            <a:avLst/>
          </a:prstGeom>
          <a:solidFill>
            <a:srgbClr val="FF0000"/>
          </a:solidFill>
          <a:ln w="28575">
            <a:solidFill>
              <a:schemeClr val="tx1"/>
            </a:solidFill>
          </a:ln>
        </p:spPr>
        <p:txBody>
          <a:bodyPr wrap="square" rtlCol="0">
            <a:spAutoFit/>
          </a:bodyPr>
          <a:lstStyle/>
          <a:p>
            <a:pPr algn="ctr"/>
            <a:r>
              <a:rPr lang="en-US" sz="6600" b="1" dirty="0">
                <a:solidFill>
                  <a:schemeClr val="bg1"/>
                </a:solidFill>
                <a:latin typeface="Georgia Pro Semibold" panose="02040702050405020303" pitchFamily="18" charset="0"/>
              </a:rPr>
              <a:t>Schedule B-II</a:t>
            </a:r>
          </a:p>
          <a:p>
            <a:pPr algn="ctr"/>
            <a:r>
              <a:rPr lang="en-US" sz="6600" b="1" i="1" dirty="0">
                <a:latin typeface="Georgia Pro Semibold" panose="02040702050405020303" pitchFamily="18" charset="0"/>
              </a:rPr>
              <a:t>Revised</a:t>
            </a:r>
            <a:r>
              <a:rPr lang="en-US" sz="6600" b="1" dirty="0">
                <a:solidFill>
                  <a:schemeClr val="bg1"/>
                </a:solidFill>
                <a:latin typeface="Georgia Pro Semibold" panose="02040702050405020303" pitchFamily="18" charset="0"/>
              </a:rPr>
              <a:t> Commitment</a:t>
            </a:r>
          </a:p>
        </p:txBody>
      </p:sp>
      <p:sp>
        <p:nvSpPr>
          <p:cNvPr id="5" name="TextBox 4"/>
          <p:cNvSpPr txBox="1"/>
          <p:nvPr/>
        </p:nvSpPr>
        <p:spPr>
          <a:xfrm>
            <a:off x="2743200" y="2704012"/>
            <a:ext cx="12884478" cy="1107996"/>
          </a:xfrm>
          <a:prstGeom prst="rect">
            <a:avLst/>
          </a:prstGeom>
          <a:noFill/>
        </p:spPr>
        <p:txBody>
          <a:bodyPr wrap="square" rtlCol="0">
            <a:spAutoFit/>
          </a:bodyPr>
          <a:lstStyle/>
          <a:p>
            <a:pPr algn="ctr"/>
            <a:r>
              <a:rPr lang="en-US" sz="6600" b="1" dirty="0">
                <a:latin typeface="Georgia Pro Semibold" panose="02040702050405020303" pitchFamily="18" charset="0"/>
              </a:rPr>
              <a:t>SURVEY READ</a:t>
            </a:r>
          </a:p>
        </p:txBody>
      </p:sp>
      <p:pic>
        <p:nvPicPr>
          <p:cNvPr id="6" name="Picture 5">
            <a:extLst>
              <a:ext uri="{FF2B5EF4-FFF2-40B4-BE49-F238E27FC236}">
                <a16:creationId xmlns:a16="http://schemas.microsoft.com/office/drawing/2014/main" id="{4A0A7834-6DE5-F510-BD70-C9AB9DF9F46D}"/>
              </a:ext>
            </a:extLst>
          </p:cNvPr>
          <p:cNvPicPr>
            <a:picLocks noChangeAspect="1"/>
          </p:cNvPicPr>
          <p:nvPr/>
        </p:nvPicPr>
        <p:blipFill>
          <a:blip r:embed="rId3"/>
          <a:stretch>
            <a:fillRect/>
          </a:stretch>
        </p:blipFill>
        <p:spPr>
          <a:xfrm>
            <a:off x="2146021" y="4533900"/>
            <a:ext cx="13995957" cy="3657600"/>
          </a:xfrm>
          <a:prstGeom prst="rect">
            <a:avLst/>
          </a:prstGeom>
          <a:ln>
            <a:solidFill>
              <a:schemeClr val="tx1"/>
            </a:solidFill>
          </a:ln>
        </p:spPr>
      </p:pic>
    </p:spTree>
    <p:extLst>
      <p:ext uri="{BB962C8B-B14F-4D97-AF65-F5344CB8AC3E}">
        <p14:creationId xmlns:p14="http://schemas.microsoft.com/office/powerpoint/2010/main" val="5043536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2743200" y="228601"/>
            <a:ext cx="12884478" cy="1661993"/>
          </a:xfrm>
          <a:prstGeom prst="rect">
            <a:avLst/>
          </a:prstGeom>
          <a:solidFill>
            <a:srgbClr val="FF0000"/>
          </a:solidFill>
          <a:ln w="28575">
            <a:solidFill>
              <a:schemeClr val="accent1">
                <a:lumMod val="75000"/>
              </a:schemeClr>
            </a:solidFill>
          </a:ln>
        </p:spPr>
        <p:txBody>
          <a:bodyPr wrap="square" rtlCol="0">
            <a:spAutoFit/>
          </a:bodyPr>
          <a:lstStyle/>
          <a:p>
            <a:pPr algn="ctr"/>
            <a:r>
              <a:rPr lang="en-US" sz="4200" b="1" dirty="0">
                <a:solidFill>
                  <a:schemeClr val="bg1"/>
                </a:solidFill>
              </a:rPr>
              <a:t>Schedule B-II</a:t>
            </a:r>
          </a:p>
          <a:p>
            <a:pPr algn="ctr"/>
            <a:r>
              <a:rPr lang="en-US" sz="6000" b="1" i="1" dirty="0">
                <a:ln w="28575">
                  <a:solidFill>
                    <a:schemeClr val="tx1"/>
                  </a:solidFill>
                </a:ln>
                <a:solidFill>
                  <a:srgbClr val="FFFF00"/>
                </a:solidFill>
              </a:rPr>
              <a:t>FINAL</a:t>
            </a:r>
            <a:r>
              <a:rPr lang="en-US" sz="4200" b="1" dirty="0">
                <a:solidFill>
                  <a:schemeClr val="bg1"/>
                </a:solidFill>
              </a:rPr>
              <a:t> Commitment</a:t>
            </a:r>
          </a:p>
        </p:txBody>
      </p:sp>
      <p:pic>
        <p:nvPicPr>
          <p:cNvPr id="3" name="Picture 2">
            <a:extLst>
              <a:ext uri="{FF2B5EF4-FFF2-40B4-BE49-F238E27FC236}">
                <a16:creationId xmlns:a16="http://schemas.microsoft.com/office/drawing/2014/main" id="{785D8C0F-B372-0549-EB7E-B497F9022B6B}"/>
              </a:ext>
            </a:extLst>
          </p:cNvPr>
          <p:cNvPicPr>
            <a:picLocks noChangeAspect="1"/>
          </p:cNvPicPr>
          <p:nvPr/>
        </p:nvPicPr>
        <p:blipFill>
          <a:blip r:embed="rId3"/>
          <a:stretch>
            <a:fillRect/>
          </a:stretch>
        </p:blipFill>
        <p:spPr>
          <a:xfrm>
            <a:off x="2743200" y="2019299"/>
            <a:ext cx="12884478" cy="8039100"/>
          </a:xfrm>
          <a:prstGeom prst="rect">
            <a:avLst/>
          </a:prstGeom>
        </p:spPr>
      </p:pic>
      <p:sp>
        <p:nvSpPr>
          <p:cNvPr id="4" name="Rectangle 3">
            <a:extLst>
              <a:ext uri="{FF2B5EF4-FFF2-40B4-BE49-F238E27FC236}">
                <a16:creationId xmlns:a16="http://schemas.microsoft.com/office/drawing/2014/main" id="{CCCBB350-4F3F-128E-D516-408F7E992F0F}"/>
              </a:ext>
            </a:extLst>
          </p:cNvPr>
          <p:cNvSpPr/>
          <p:nvPr/>
        </p:nvSpPr>
        <p:spPr>
          <a:xfrm>
            <a:off x="2776928" y="4618220"/>
            <a:ext cx="2819400" cy="381000"/>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8B2CA45A-9A69-7B9E-C069-9A33C4AA891C}"/>
              </a:ext>
            </a:extLst>
          </p:cNvPr>
          <p:cNvSpPr/>
          <p:nvPr/>
        </p:nvSpPr>
        <p:spPr>
          <a:xfrm>
            <a:off x="2743200" y="8724900"/>
            <a:ext cx="12725400" cy="1333499"/>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7643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18288000" cy="10287000"/>
            <a:chOff x="0" y="0"/>
            <a:chExt cx="4816593" cy="2709333"/>
          </a:xfrm>
          <a:solidFill>
            <a:schemeClr val="tx1">
              <a:lumMod val="50000"/>
              <a:lumOff val="50000"/>
            </a:schemeClr>
          </a:solidFill>
        </p:grpSpPr>
        <p:sp>
          <p:nvSpPr>
            <p:cNvPr id="3" name="Freeform 3"/>
            <p:cNvSpPr/>
            <p:nvPr/>
          </p:nvSpPr>
          <p:spPr>
            <a:xfrm>
              <a:off x="0" y="0"/>
              <a:ext cx="4816592" cy="2709333"/>
            </a:xfrm>
            <a:custGeom>
              <a:avLst/>
              <a:gdLst/>
              <a:ahLst/>
              <a:cxnLst/>
              <a:rect l="l" t="t" r="r" b="b"/>
              <a:pathLst>
                <a:path w="4816592" h="2709333">
                  <a:moveTo>
                    <a:pt x="0" y="0"/>
                  </a:moveTo>
                  <a:lnTo>
                    <a:pt x="4816592" y="0"/>
                  </a:lnTo>
                  <a:lnTo>
                    <a:pt x="4816592" y="2709333"/>
                  </a:lnTo>
                  <a:lnTo>
                    <a:pt x="0" y="2709333"/>
                  </a:lnTo>
                  <a:close/>
                </a:path>
              </a:pathLst>
            </a:custGeom>
            <a:grpFill/>
            <a:ln cap="sq">
              <a:noFill/>
              <a:prstDash val="solid"/>
              <a:miter/>
            </a:ln>
          </p:spPr>
          <p:txBody>
            <a:bodyPr/>
            <a:lstStyle/>
            <a:p>
              <a:endParaRPr lang="en-US"/>
            </a:p>
          </p:txBody>
        </p:sp>
        <p:sp>
          <p:nvSpPr>
            <p:cNvPr id="4" name="TextBox 4"/>
            <p:cNvSpPr txBox="1"/>
            <p:nvPr/>
          </p:nvSpPr>
          <p:spPr>
            <a:xfrm>
              <a:off x="0" y="-38100"/>
              <a:ext cx="4816593" cy="2747433"/>
            </a:xfrm>
            <a:prstGeom prst="rect">
              <a:avLst/>
            </a:prstGeom>
            <a:grpFill/>
          </p:spPr>
          <p:txBody>
            <a:bodyPr lIns="50800" tIns="50800" rIns="50800" bIns="50800" rtlCol="0" anchor="ctr"/>
            <a:lstStyle/>
            <a:p>
              <a:pPr marL="0" lvl="0" indent="0" algn="ctr">
                <a:lnSpc>
                  <a:spcPts val="2659"/>
                </a:lnSpc>
                <a:spcBef>
                  <a:spcPct val="0"/>
                </a:spcBef>
              </a:pPr>
              <a:endParaRPr/>
            </a:p>
          </p:txBody>
        </p:sp>
      </p:grpSp>
      <p:grpSp>
        <p:nvGrpSpPr>
          <p:cNvPr id="5" name="Group 5"/>
          <p:cNvGrpSpPr/>
          <p:nvPr/>
        </p:nvGrpSpPr>
        <p:grpSpPr>
          <a:xfrm>
            <a:off x="2271352" y="2013411"/>
            <a:ext cx="13745295" cy="7127499"/>
            <a:chOff x="0" y="0"/>
            <a:chExt cx="3620160" cy="1877201"/>
          </a:xfrm>
        </p:grpSpPr>
        <p:sp>
          <p:nvSpPr>
            <p:cNvPr id="6" name="Freeform 6"/>
            <p:cNvSpPr/>
            <p:nvPr/>
          </p:nvSpPr>
          <p:spPr>
            <a:xfrm>
              <a:off x="0" y="0"/>
              <a:ext cx="3620160" cy="1877201"/>
            </a:xfrm>
            <a:custGeom>
              <a:avLst/>
              <a:gdLst/>
              <a:ahLst/>
              <a:cxnLst/>
              <a:rect l="l" t="t" r="r" b="b"/>
              <a:pathLst>
                <a:path w="3620160" h="1877201">
                  <a:moveTo>
                    <a:pt x="0" y="0"/>
                  </a:moveTo>
                  <a:lnTo>
                    <a:pt x="3620160" y="0"/>
                  </a:lnTo>
                  <a:lnTo>
                    <a:pt x="3620160" y="1877201"/>
                  </a:lnTo>
                  <a:lnTo>
                    <a:pt x="0" y="1877201"/>
                  </a:lnTo>
                  <a:close/>
                </a:path>
              </a:pathLst>
            </a:custGeom>
            <a:solidFill>
              <a:schemeClr val="bg1"/>
            </a:solidFill>
            <a:ln w="38100" cap="sq">
              <a:solidFill>
                <a:srgbClr val="FF0000"/>
              </a:solidFill>
              <a:prstDash val="solid"/>
              <a:miter/>
            </a:ln>
          </p:spPr>
          <p:txBody>
            <a:bodyPr/>
            <a:lstStyle/>
            <a:p>
              <a:endParaRPr lang="en-US"/>
            </a:p>
          </p:txBody>
        </p:sp>
        <p:sp>
          <p:nvSpPr>
            <p:cNvPr id="7" name="TextBox 7"/>
            <p:cNvSpPr txBox="1"/>
            <p:nvPr/>
          </p:nvSpPr>
          <p:spPr>
            <a:xfrm>
              <a:off x="0" y="-38100"/>
              <a:ext cx="3620160" cy="1915301"/>
            </a:xfrm>
            <a:prstGeom prst="rect">
              <a:avLst/>
            </a:prstGeom>
          </p:spPr>
          <p:txBody>
            <a:bodyPr lIns="50800" tIns="50800" rIns="50800" bIns="50800" rtlCol="0" anchor="ctr"/>
            <a:lstStyle/>
            <a:p>
              <a:pPr marL="0" lvl="0" indent="0" algn="ctr">
                <a:lnSpc>
                  <a:spcPts val="2659"/>
                </a:lnSpc>
                <a:spcBef>
                  <a:spcPct val="0"/>
                </a:spcBef>
              </a:pPr>
              <a:endParaRPr/>
            </a:p>
          </p:txBody>
        </p:sp>
      </p:grpSp>
      <p:sp>
        <p:nvSpPr>
          <p:cNvPr id="8" name="TextBox 8"/>
          <p:cNvSpPr txBox="1"/>
          <p:nvPr/>
        </p:nvSpPr>
        <p:spPr>
          <a:xfrm>
            <a:off x="3200397" y="3213936"/>
            <a:ext cx="11887200" cy="4184479"/>
          </a:xfrm>
          <a:prstGeom prst="rect">
            <a:avLst/>
          </a:prstGeom>
        </p:spPr>
        <p:txBody>
          <a:bodyPr wrap="square" lIns="0" tIns="0" rIns="0" bIns="0" rtlCol="0" anchor="t">
            <a:spAutoFit/>
          </a:bodyPr>
          <a:lstStyle/>
          <a:p>
            <a:pPr marL="0" lvl="0" indent="0" algn="ctr">
              <a:lnSpc>
                <a:spcPts val="16972"/>
              </a:lnSpc>
              <a:spcBef>
                <a:spcPct val="0"/>
              </a:spcBef>
            </a:pPr>
            <a:r>
              <a:rPr lang="en-US" sz="16600" dirty="0">
                <a:latin typeface="Vladimir Script" panose="03050402040407070305" pitchFamily="66" charset="0"/>
                <a:ea typeface="Breathing"/>
                <a:cs typeface="Breathing"/>
                <a:sym typeface="Breathing"/>
              </a:rPr>
              <a:t>Thank you!</a:t>
            </a:r>
          </a:p>
          <a:p>
            <a:pPr marL="0" lvl="0" indent="0" algn="ctr">
              <a:lnSpc>
                <a:spcPts val="16972"/>
              </a:lnSpc>
              <a:spcBef>
                <a:spcPct val="0"/>
              </a:spcBef>
            </a:pPr>
            <a:endParaRPr lang="en-US" sz="9600" dirty="0">
              <a:latin typeface="Breathing"/>
              <a:ea typeface="Breathing"/>
              <a:cs typeface="Breathing"/>
              <a:sym typeface="Breathing"/>
            </a:endParaRPr>
          </a:p>
        </p:txBody>
      </p:sp>
      <p:pic>
        <p:nvPicPr>
          <p:cNvPr id="11" name="Picture 10">
            <a:extLst>
              <a:ext uri="{FF2B5EF4-FFF2-40B4-BE49-F238E27FC236}">
                <a16:creationId xmlns:a16="http://schemas.microsoft.com/office/drawing/2014/main" id="{C018B9E9-9652-A8D8-F414-29654B6C8D4A}"/>
              </a:ext>
            </a:extLst>
          </p:cNvPr>
          <p:cNvPicPr>
            <a:picLocks noChangeAspect="1"/>
          </p:cNvPicPr>
          <p:nvPr/>
        </p:nvPicPr>
        <p:blipFill>
          <a:blip r:embed="rId2"/>
          <a:stretch>
            <a:fillRect/>
          </a:stretch>
        </p:blipFill>
        <p:spPr>
          <a:xfrm>
            <a:off x="7738747" y="5927739"/>
            <a:ext cx="2810500" cy="234192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696079258594E46AD6BFB1BA28BE737" ma:contentTypeVersion="18" ma:contentTypeDescription="Create a new document." ma:contentTypeScope="" ma:versionID="a66c6e777856f5653a3352536d033c77">
  <xsd:schema xmlns:xsd="http://www.w3.org/2001/XMLSchema" xmlns:xs="http://www.w3.org/2001/XMLSchema" xmlns:p="http://schemas.microsoft.com/office/2006/metadata/properties" xmlns:ns2="d9418ff6-014f-497d-bf53-9bac87be793e" xmlns:ns3="9d6ee159-a9ae-4ba6-907a-c690c5984087" targetNamespace="http://schemas.microsoft.com/office/2006/metadata/properties" ma:root="true" ma:fieldsID="61b5d962a04089f96d1ede7982ae64d9" ns2:_="" ns3:_="">
    <xsd:import namespace="d9418ff6-014f-497d-bf53-9bac87be793e"/>
    <xsd:import namespace="9d6ee159-a9ae-4ba6-907a-c690c598408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9418ff6-014f-497d-bf53-9bac87be793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ccea12b2-7a11-4ae4-a8a5-5aadff2fa765"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description="" ma:indexed="true" ma:internalName="MediaServiceLocation" ma:readOnly="true">
      <xsd:simpleType>
        <xsd:restriction base="dms:Text"/>
      </xsd:simple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d6ee159-a9ae-4ba6-907a-c690c598408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aef2ecb9-d9cd-4678-b279-043fd68621f5}" ma:internalName="TaxCatchAll" ma:showField="CatchAllData" ma:web="9d6ee159-a9ae-4ba6-907a-c690c598408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9418ff6-014f-497d-bf53-9bac87be793e">
      <Terms xmlns="http://schemas.microsoft.com/office/infopath/2007/PartnerControls"/>
    </lcf76f155ced4ddcb4097134ff3c332f>
    <TaxCatchAll xmlns="9d6ee159-a9ae-4ba6-907a-c690c5984087" xsi:nil="true"/>
  </documentManagement>
</p:properties>
</file>

<file path=customXml/itemProps1.xml><?xml version="1.0" encoding="utf-8"?>
<ds:datastoreItem xmlns:ds="http://schemas.openxmlformats.org/officeDocument/2006/customXml" ds:itemID="{8F5E54CC-C91B-468B-AB9A-AC9824C915B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9418ff6-014f-497d-bf53-9bac87be793e"/>
    <ds:schemaRef ds:uri="9d6ee159-a9ae-4ba6-907a-c690c598408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7B85C28-1B08-45FE-89FF-E13FD2B3A6A9}">
  <ds:schemaRefs>
    <ds:schemaRef ds:uri="http://schemas.microsoft.com/sharepoint/v3/contenttype/forms"/>
  </ds:schemaRefs>
</ds:datastoreItem>
</file>

<file path=customXml/itemProps3.xml><?xml version="1.0" encoding="utf-8"?>
<ds:datastoreItem xmlns:ds="http://schemas.openxmlformats.org/officeDocument/2006/customXml" ds:itemID="{816E7F84-9914-4747-BF68-E4D46220F0A1}">
  <ds:schemaRefs>
    <ds:schemaRef ds:uri="http://schemas.microsoft.com/office/2006/metadata/properties"/>
    <ds:schemaRef ds:uri="http://schemas.microsoft.com/office/infopath/2007/PartnerControls"/>
    <ds:schemaRef ds:uri="d9418ff6-014f-497d-bf53-9bac87be793e"/>
    <ds:schemaRef ds:uri="9d6ee159-a9ae-4ba6-907a-c690c5984087"/>
  </ds:schemaRefs>
</ds:datastoreItem>
</file>

<file path=docProps/app.xml><?xml version="1.0" encoding="utf-8"?>
<Properties xmlns="http://schemas.openxmlformats.org/officeDocument/2006/extended-properties" xmlns:vt="http://schemas.openxmlformats.org/officeDocument/2006/docPropsVTypes">
  <TotalTime>3829</TotalTime>
  <Words>1712</Words>
  <Application>Microsoft Office PowerPoint</Application>
  <PresentationFormat>Custom</PresentationFormat>
  <Paragraphs>144</Paragraphs>
  <Slides>28</Slides>
  <Notes>14</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28</vt:i4>
      </vt:variant>
    </vt:vector>
  </HeadingPairs>
  <TitlesOfParts>
    <vt:vector size="37" baseType="lpstr">
      <vt:lpstr>Georgia Pro Semibold</vt:lpstr>
      <vt:lpstr>Breathing</vt:lpstr>
      <vt:lpstr>Arial</vt:lpstr>
      <vt:lpstr>Vladimir Script</vt:lpstr>
      <vt:lpstr>Arial Black</vt:lpstr>
      <vt:lpstr>Calibri</vt:lpstr>
      <vt:lpstr>Aptos</vt:lpstr>
      <vt:lpstr>Office Theme</vt:lpstr>
      <vt:lpstr>1_Office Theme</vt:lpstr>
      <vt:lpstr>Reading a Survey (into a Title Commitment)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Tie Vesting Deed Legal to Survey Legal</vt:lpstr>
      <vt:lpstr>Tie Vesting Deed Legal to Survey Legal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ALMA Powerpoint Template</dc:title>
  <dc:creator>Ellett, Hayes</dc:creator>
  <cp:lastModifiedBy>Ellett, Hayes</cp:lastModifiedBy>
  <cp:revision>5</cp:revision>
  <dcterms:created xsi:type="dcterms:W3CDTF">2006-08-16T00:00:00Z</dcterms:created>
  <dcterms:modified xsi:type="dcterms:W3CDTF">2026-08-21T21:29:28Z</dcterms:modified>
  <dc:identifier>DAHDfIfFxxg</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0x0101006696079258594E46AD6BFB1BA28BE737</vt:lpwstr>
  </property>
  <property fmtid="{D5CDD505-2E9C-101B-9397-08002B2CF9AE}" pid="3" name="MediaServiceImageTags">
    <vt:lpwstr/>
  </property>
</Properties>
</file>